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</p:sldMasterIdLst>
  <p:notesMasterIdLst>
    <p:notesMasterId r:id="rId13"/>
  </p:notesMasterIdLst>
  <p:sldIdLst>
    <p:sldId id="261" r:id="rId5"/>
    <p:sldId id="283" r:id="rId6"/>
    <p:sldId id="319" r:id="rId7"/>
    <p:sldId id="263" r:id="rId8"/>
    <p:sldId id="321" r:id="rId9"/>
    <p:sldId id="262" r:id="rId10"/>
    <p:sldId id="322" r:id="rId11"/>
    <p:sldId id="294" r:id="rId12"/>
  </p:sldIdLst>
  <p:sldSz cx="9144000" cy="5143500" type="screen16x9"/>
  <p:notesSz cx="6858000" cy="9144000"/>
  <p:embeddedFontLst>
    <p:embeddedFont>
      <p:font typeface="Bahnschrift" panose="020B0502040204020203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pperplate Gothic Bold" panose="020E0705020206020404" pitchFamily="34" charset="0"/>
      <p:regular r:id="rId20"/>
    </p:embeddedFont>
    <p:embeddedFont>
      <p:font typeface="Eras Demi ITC" panose="020B0805030504020804" pitchFamily="34" charset="0"/>
      <p:regular r:id="rId21"/>
    </p:embeddedFont>
    <p:embeddedFont>
      <p:font typeface="Proxima Nova" panose="020B0604020202020204" charset="0"/>
      <p:regular r:id="rId22"/>
      <p:bold r:id="rId23"/>
      <p:italic r:id="rId24"/>
      <p:boldItalic r:id="rId25"/>
    </p:embeddedFont>
    <p:embeddedFont>
      <p:font typeface="Rage Italic" panose="03070502040507070304" pitchFamily="66" charset="0"/>
      <p:regular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Roboto Condensed" panose="02000000000000000000" pitchFamily="2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2">
          <p15:clr>
            <a:srgbClr val="9AA0A6"/>
          </p15:clr>
        </p15:guide>
        <p15:guide id="2" pos="2125">
          <p15:clr>
            <a:srgbClr val="9AA0A6"/>
          </p15:clr>
        </p15:guide>
        <p15:guide id="3" orient="horz" pos="1274">
          <p15:clr>
            <a:srgbClr val="9AA0A6"/>
          </p15:clr>
        </p15:guide>
        <p15:guide id="4" orient="horz" pos="208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451A03-01AE-4F11-A0B1-74439304088B}">
  <a:tblStyle styleId="{85451A03-01AE-4F11-A0B1-7443930408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78"/>
      </p:cViewPr>
      <p:guideLst>
        <p:guide orient="horz" pos="1102"/>
        <p:guide pos="2125"/>
        <p:guide orient="horz" pos="1274"/>
        <p:guide orient="horz" pos="20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9280d08f32_0_5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9280d08f32_0_5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98a87e23b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98a87e23b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98a87e23b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98a87e23b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748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91ea1cbc7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91ea1cbc7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91ea1cbc7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91ea1cbc7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305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91ea1cbc7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91ea1cbc7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91ea1cbc7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91ea1cbc7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967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91ea1cbc7f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91ea1cbc7f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3"/>
          <p:cNvGrpSpPr/>
          <p:nvPr/>
        </p:nvGrpSpPr>
        <p:grpSpPr>
          <a:xfrm>
            <a:off x="-1932359" y="-1942776"/>
            <a:ext cx="12894369" cy="7831592"/>
            <a:chOff x="-1932359" y="-1942776"/>
            <a:chExt cx="12894369" cy="7831592"/>
          </a:xfrm>
        </p:grpSpPr>
        <p:sp>
          <p:nvSpPr>
            <p:cNvPr id="29" name="Google Shape;29;p3"/>
            <p:cNvSpPr/>
            <p:nvPr/>
          </p:nvSpPr>
          <p:spPr>
            <a:xfrm>
              <a:off x="-591489" y="-1942776"/>
              <a:ext cx="1501566" cy="1501566"/>
            </a:xfrm>
            <a:custGeom>
              <a:avLst/>
              <a:gdLst/>
              <a:ahLst/>
              <a:cxnLst/>
              <a:rect l="l" t="t" r="r" b="b"/>
              <a:pathLst>
                <a:path w="23218" h="23218" extrusionOk="0">
                  <a:moveTo>
                    <a:pt x="0" y="1"/>
                  </a:moveTo>
                  <a:lnTo>
                    <a:pt x="0" y="7239"/>
                  </a:lnTo>
                  <a:cubicBezTo>
                    <a:pt x="8840" y="7239"/>
                    <a:pt x="16012" y="14411"/>
                    <a:pt x="16012" y="23217"/>
                  </a:cubicBezTo>
                  <a:lnTo>
                    <a:pt x="23217" y="23217"/>
                  </a:lnTo>
                  <a:cubicBezTo>
                    <a:pt x="23217" y="10408"/>
                    <a:pt x="1281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7961242" y="2715845"/>
              <a:ext cx="1501501" cy="1503700"/>
            </a:xfrm>
            <a:custGeom>
              <a:avLst/>
              <a:gdLst/>
              <a:ahLst/>
              <a:cxnLst/>
              <a:rect l="l" t="t" r="r" b="b"/>
              <a:pathLst>
                <a:path w="23217" h="23251" extrusionOk="0">
                  <a:moveTo>
                    <a:pt x="0" y="0"/>
                  </a:moveTo>
                  <a:lnTo>
                    <a:pt x="0" y="7239"/>
                  </a:lnTo>
                  <a:cubicBezTo>
                    <a:pt x="8840" y="7239"/>
                    <a:pt x="16012" y="14411"/>
                    <a:pt x="16012" y="23250"/>
                  </a:cubicBezTo>
                  <a:lnTo>
                    <a:pt x="23217" y="23250"/>
                  </a:lnTo>
                  <a:cubicBezTo>
                    <a:pt x="23217" y="10441"/>
                    <a:pt x="1280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987097" y="-1341766"/>
              <a:ext cx="1503700" cy="1501566"/>
            </a:xfrm>
            <a:custGeom>
              <a:avLst/>
              <a:gdLst/>
              <a:ahLst/>
              <a:cxnLst/>
              <a:rect l="l" t="t" r="r" b="b"/>
              <a:pathLst>
                <a:path w="23251" h="23218" extrusionOk="0">
                  <a:moveTo>
                    <a:pt x="1" y="1"/>
                  </a:moveTo>
                  <a:lnTo>
                    <a:pt x="1" y="7206"/>
                  </a:lnTo>
                  <a:cubicBezTo>
                    <a:pt x="8840" y="7206"/>
                    <a:pt x="16012" y="14378"/>
                    <a:pt x="16012" y="23218"/>
                  </a:cubicBezTo>
                  <a:lnTo>
                    <a:pt x="23251" y="23218"/>
                  </a:lnTo>
                  <a:cubicBezTo>
                    <a:pt x="23184" y="10375"/>
                    <a:pt x="12810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-433093" y="1176450"/>
              <a:ext cx="1499432" cy="1501501"/>
            </a:xfrm>
            <a:custGeom>
              <a:avLst/>
              <a:gdLst/>
              <a:ahLst/>
              <a:cxnLst/>
              <a:rect l="l" t="t" r="r" b="b"/>
              <a:pathLst>
                <a:path w="23185" h="23217" extrusionOk="0">
                  <a:moveTo>
                    <a:pt x="1" y="0"/>
                  </a:moveTo>
                  <a:lnTo>
                    <a:pt x="1" y="7205"/>
                  </a:lnTo>
                  <a:cubicBezTo>
                    <a:pt x="8841" y="7205"/>
                    <a:pt x="16012" y="14377"/>
                    <a:pt x="16012" y="23217"/>
                  </a:cubicBezTo>
                  <a:lnTo>
                    <a:pt x="23184" y="23217"/>
                  </a:lnTo>
                  <a:cubicBezTo>
                    <a:pt x="23184" y="10374"/>
                    <a:pt x="1281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2772438" y="4385115"/>
              <a:ext cx="1501501" cy="1503700"/>
            </a:xfrm>
            <a:custGeom>
              <a:avLst/>
              <a:gdLst/>
              <a:ahLst/>
              <a:cxnLst/>
              <a:rect l="l" t="t" r="r" b="b"/>
              <a:pathLst>
                <a:path w="23217" h="23251" extrusionOk="0">
                  <a:moveTo>
                    <a:pt x="0" y="0"/>
                  </a:moveTo>
                  <a:lnTo>
                    <a:pt x="0" y="7239"/>
                  </a:lnTo>
                  <a:cubicBezTo>
                    <a:pt x="8840" y="7239"/>
                    <a:pt x="16012" y="14410"/>
                    <a:pt x="16012" y="23250"/>
                  </a:cubicBezTo>
                  <a:lnTo>
                    <a:pt x="23217" y="23250"/>
                  </a:lnTo>
                  <a:cubicBezTo>
                    <a:pt x="23217" y="10441"/>
                    <a:pt x="12809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443957" y="-443511"/>
              <a:ext cx="1499432" cy="1499432"/>
            </a:xfrm>
            <a:custGeom>
              <a:avLst/>
              <a:gdLst/>
              <a:ahLst/>
              <a:cxnLst/>
              <a:rect l="l" t="t" r="r" b="b"/>
              <a:pathLst>
                <a:path w="23185" h="23185" extrusionOk="0">
                  <a:moveTo>
                    <a:pt x="1" y="1"/>
                  </a:moveTo>
                  <a:cubicBezTo>
                    <a:pt x="1" y="12810"/>
                    <a:pt x="10408" y="23184"/>
                    <a:pt x="23184" y="23184"/>
                  </a:cubicBezTo>
                  <a:lnTo>
                    <a:pt x="23184" y="15979"/>
                  </a:lnTo>
                  <a:cubicBezTo>
                    <a:pt x="23164" y="15979"/>
                    <a:pt x="23143" y="15979"/>
                    <a:pt x="23123" y="15979"/>
                  </a:cubicBezTo>
                  <a:cubicBezTo>
                    <a:pt x="14345" y="15979"/>
                    <a:pt x="7206" y="8820"/>
                    <a:pt x="7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-533450" y="2487245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" y="0"/>
                  </a:moveTo>
                  <a:cubicBezTo>
                    <a:pt x="1" y="12809"/>
                    <a:pt x="10408" y="23184"/>
                    <a:pt x="23184" y="23184"/>
                  </a:cubicBezTo>
                  <a:lnTo>
                    <a:pt x="23184" y="15978"/>
                  </a:lnTo>
                  <a:cubicBezTo>
                    <a:pt x="23163" y="15978"/>
                    <a:pt x="23143" y="15979"/>
                    <a:pt x="23123" y="15979"/>
                  </a:cubicBezTo>
                  <a:cubicBezTo>
                    <a:pt x="14344" y="15979"/>
                    <a:pt x="7206" y="8819"/>
                    <a:pt x="7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-1932359" y="140940"/>
              <a:ext cx="1499367" cy="1499432"/>
            </a:xfrm>
            <a:custGeom>
              <a:avLst/>
              <a:gdLst/>
              <a:ahLst/>
              <a:cxnLst/>
              <a:rect l="l" t="t" r="r" b="b"/>
              <a:pathLst>
                <a:path w="23184" h="23185" extrusionOk="0">
                  <a:moveTo>
                    <a:pt x="1" y="1"/>
                  </a:moveTo>
                  <a:cubicBezTo>
                    <a:pt x="1" y="12810"/>
                    <a:pt x="10441" y="23184"/>
                    <a:pt x="23184" y="23184"/>
                  </a:cubicBezTo>
                  <a:lnTo>
                    <a:pt x="23184" y="15979"/>
                  </a:lnTo>
                  <a:cubicBezTo>
                    <a:pt x="23163" y="15979"/>
                    <a:pt x="23143" y="15979"/>
                    <a:pt x="23123" y="15979"/>
                  </a:cubicBezTo>
                  <a:cubicBezTo>
                    <a:pt x="14344" y="15979"/>
                    <a:pt x="7206" y="8820"/>
                    <a:pt x="7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7961242" y="4219443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5978" y="0"/>
                  </a:moveTo>
                  <a:cubicBezTo>
                    <a:pt x="16012" y="8773"/>
                    <a:pt x="8840" y="15945"/>
                    <a:pt x="0" y="15945"/>
                  </a:cubicBezTo>
                  <a:lnTo>
                    <a:pt x="0" y="23184"/>
                  </a:lnTo>
                  <a:cubicBezTo>
                    <a:pt x="12809" y="23184"/>
                    <a:pt x="23183" y="12743"/>
                    <a:pt x="2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406452" y="4295642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5945" y="1"/>
                  </a:moveTo>
                  <a:cubicBezTo>
                    <a:pt x="16012" y="8807"/>
                    <a:pt x="8840" y="15979"/>
                    <a:pt x="1" y="15979"/>
                  </a:cubicBezTo>
                  <a:lnTo>
                    <a:pt x="1" y="23184"/>
                  </a:lnTo>
                  <a:cubicBezTo>
                    <a:pt x="12777" y="23184"/>
                    <a:pt x="23184" y="12743"/>
                    <a:pt x="23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9462643" y="-424198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5979" y="0"/>
                  </a:moveTo>
                  <a:cubicBezTo>
                    <a:pt x="15979" y="8740"/>
                    <a:pt x="8807" y="15945"/>
                    <a:pt x="1" y="15945"/>
                  </a:cubicBezTo>
                  <a:lnTo>
                    <a:pt x="1" y="23184"/>
                  </a:lnTo>
                  <a:cubicBezTo>
                    <a:pt x="12810" y="23184"/>
                    <a:pt x="23184" y="12743"/>
                    <a:pt x="23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273107" y="4385115"/>
              <a:ext cx="1499432" cy="1499367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23184" y="0"/>
                  </a:moveTo>
                  <a:cubicBezTo>
                    <a:pt x="10375" y="0"/>
                    <a:pt x="1" y="10441"/>
                    <a:pt x="1" y="23183"/>
                  </a:cubicBezTo>
                  <a:lnTo>
                    <a:pt x="7206" y="23183"/>
                  </a:lnTo>
                  <a:cubicBezTo>
                    <a:pt x="7206" y="14410"/>
                    <a:pt x="14378" y="7239"/>
                    <a:pt x="23184" y="7239"/>
                  </a:cubicBezTo>
                  <a:lnTo>
                    <a:pt x="231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963377" y="606979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23184" y="0"/>
                  </a:moveTo>
                  <a:cubicBezTo>
                    <a:pt x="10375" y="0"/>
                    <a:pt x="0" y="10441"/>
                    <a:pt x="0" y="23183"/>
                  </a:cubicBezTo>
                  <a:lnTo>
                    <a:pt x="7206" y="23183"/>
                  </a:lnTo>
                  <a:cubicBezTo>
                    <a:pt x="7172" y="14410"/>
                    <a:pt x="14344" y="7239"/>
                    <a:pt x="23184" y="7239"/>
                  </a:cubicBezTo>
                  <a:lnTo>
                    <a:pt x="23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693018" y="-970685"/>
              <a:ext cx="1501566" cy="1501566"/>
            </a:xfrm>
            <a:custGeom>
              <a:avLst/>
              <a:gdLst/>
              <a:ahLst/>
              <a:cxnLst/>
              <a:rect l="l" t="t" r="r" b="b"/>
              <a:pathLst>
                <a:path w="23218" h="23218" extrusionOk="0">
                  <a:moveTo>
                    <a:pt x="0" y="0"/>
                  </a:moveTo>
                  <a:cubicBezTo>
                    <a:pt x="34" y="12843"/>
                    <a:pt x="10475" y="23217"/>
                    <a:pt x="23217" y="23217"/>
                  </a:cubicBezTo>
                  <a:lnTo>
                    <a:pt x="23217" y="16012"/>
                  </a:lnTo>
                  <a:cubicBezTo>
                    <a:pt x="14377" y="16012"/>
                    <a:pt x="7206" y="8840"/>
                    <a:pt x="7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192285" y="-964218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5979" y="1"/>
                  </a:moveTo>
                  <a:cubicBezTo>
                    <a:pt x="16012" y="8740"/>
                    <a:pt x="8840" y="15945"/>
                    <a:pt x="1" y="15945"/>
                  </a:cubicBezTo>
                  <a:lnTo>
                    <a:pt x="1" y="23184"/>
                  </a:lnTo>
                  <a:cubicBezTo>
                    <a:pt x="12810" y="23184"/>
                    <a:pt x="23184" y="12743"/>
                    <a:pt x="23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3133650" y="1712700"/>
            <a:ext cx="483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171650" y="1378539"/>
            <a:ext cx="1929900" cy="87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>
            <a:off x="3142131" y="3097425"/>
            <a:ext cx="32085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Ref idx="1001">
        <a:schemeClr val="bg2"/>
      </p:bgRef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5"/>
          <p:cNvGrpSpPr/>
          <p:nvPr/>
        </p:nvGrpSpPr>
        <p:grpSpPr>
          <a:xfrm>
            <a:off x="-670460" y="-629325"/>
            <a:ext cx="9837107" cy="6681013"/>
            <a:chOff x="-670460" y="-629325"/>
            <a:chExt cx="9837107" cy="6681013"/>
          </a:xfrm>
        </p:grpSpPr>
        <p:sp>
          <p:nvSpPr>
            <p:cNvPr id="52" name="Google Shape;52;p5"/>
            <p:cNvSpPr/>
            <p:nvPr/>
          </p:nvSpPr>
          <p:spPr>
            <a:xfrm>
              <a:off x="-585510" y="2858478"/>
              <a:ext cx="1386690" cy="1384722"/>
            </a:xfrm>
            <a:custGeom>
              <a:avLst/>
              <a:gdLst/>
              <a:ahLst/>
              <a:cxnLst/>
              <a:rect l="l" t="t" r="r" b="b"/>
              <a:pathLst>
                <a:path w="23251" h="23218" extrusionOk="0">
                  <a:moveTo>
                    <a:pt x="1" y="0"/>
                  </a:moveTo>
                  <a:lnTo>
                    <a:pt x="1" y="7206"/>
                  </a:lnTo>
                  <a:cubicBezTo>
                    <a:pt x="8840" y="7206"/>
                    <a:pt x="16012" y="14377"/>
                    <a:pt x="16012" y="23217"/>
                  </a:cubicBezTo>
                  <a:lnTo>
                    <a:pt x="23251" y="23217"/>
                  </a:lnTo>
                  <a:cubicBezTo>
                    <a:pt x="23251" y="10375"/>
                    <a:pt x="1281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371420" y="4241125"/>
              <a:ext cx="1382694" cy="1382694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0" y="1"/>
                  </a:moveTo>
                  <a:cubicBezTo>
                    <a:pt x="0" y="12810"/>
                    <a:pt x="10408" y="23184"/>
                    <a:pt x="23184" y="23184"/>
                  </a:cubicBezTo>
                  <a:lnTo>
                    <a:pt x="23184" y="15979"/>
                  </a:lnTo>
                  <a:cubicBezTo>
                    <a:pt x="14377" y="15979"/>
                    <a:pt x="7206" y="8807"/>
                    <a:pt x="7206" y="1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7785921" y="-11"/>
              <a:ext cx="1380726" cy="1382753"/>
            </a:xfrm>
            <a:custGeom>
              <a:avLst/>
              <a:gdLst/>
              <a:ahLst/>
              <a:cxnLst/>
              <a:rect l="l" t="t" r="r" b="b"/>
              <a:pathLst>
                <a:path w="23151" h="23185" extrusionOk="0">
                  <a:moveTo>
                    <a:pt x="1" y="1"/>
                  </a:moveTo>
                  <a:cubicBezTo>
                    <a:pt x="1" y="12777"/>
                    <a:pt x="10408" y="23184"/>
                    <a:pt x="23151" y="23184"/>
                  </a:cubicBezTo>
                  <a:lnTo>
                    <a:pt x="23151" y="16012"/>
                  </a:lnTo>
                  <a:cubicBezTo>
                    <a:pt x="14378" y="16012"/>
                    <a:pt x="7206" y="8807"/>
                    <a:pt x="7206" y="1"/>
                  </a:cubicBezTo>
                  <a:close/>
                </a:path>
              </a:pathLst>
            </a:custGeom>
            <a:solidFill>
              <a:srgbClr val="A6B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" name="Google Shape;55;p5"/>
            <p:cNvGrpSpPr/>
            <p:nvPr/>
          </p:nvGrpSpPr>
          <p:grpSpPr>
            <a:xfrm>
              <a:off x="6120282" y="4547988"/>
              <a:ext cx="3000832" cy="1503700"/>
              <a:chOff x="1273107" y="4689913"/>
              <a:chExt cx="3000832" cy="1503700"/>
            </a:xfrm>
          </p:grpSpPr>
          <p:sp>
            <p:nvSpPr>
              <p:cNvPr id="56" name="Google Shape;56;p5"/>
              <p:cNvSpPr/>
              <p:nvPr/>
            </p:nvSpPr>
            <p:spPr>
              <a:xfrm>
                <a:off x="2772438" y="4689913"/>
                <a:ext cx="1501501" cy="1503700"/>
              </a:xfrm>
              <a:custGeom>
                <a:avLst/>
                <a:gdLst/>
                <a:ahLst/>
                <a:cxnLst/>
                <a:rect l="l" t="t" r="r" b="b"/>
                <a:pathLst>
                  <a:path w="23217" h="23251" extrusionOk="0">
                    <a:moveTo>
                      <a:pt x="0" y="0"/>
                    </a:moveTo>
                    <a:lnTo>
                      <a:pt x="0" y="7239"/>
                    </a:lnTo>
                    <a:cubicBezTo>
                      <a:pt x="8840" y="7239"/>
                      <a:pt x="16012" y="14410"/>
                      <a:pt x="16012" y="23250"/>
                    </a:cubicBezTo>
                    <a:lnTo>
                      <a:pt x="23217" y="23250"/>
                    </a:lnTo>
                    <a:cubicBezTo>
                      <a:pt x="23217" y="10441"/>
                      <a:pt x="12809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5"/>
              <p:cNvSpPr/>
              <p:nvPr/>
            </p:nvSpPr>
            <p:spPr>
              <a:xfrm>
                <a:off x="1273107" y="4689913"/>
                <a:ext cx="1499432" cy="1499367"/>
              </a:xfrm>
              <a:custGeom>
                <a:avLst/>
                <a:gdLst/>
                <a:ahLst/>
                <a:cxnLst/>
                <a:rect l="l" t="t" r="r" b="b"/>
                <a:pathLst>
                  <a:path w="23185" h="23184" extrusionOk="0">
                    <a:moveTo>
                      <a:pt x="23184" y="0"/>
                    </a:moveTo>
                    <a:cubicBezTo>
                      <a:pt x="10375" y="0"/>
                      <a:pt x="1" y="10441"/>
                      <a:pt x="1" y="23183"/>
                    </a:cubicBezTo>
                    <a:lnTo>
                      <a:pt x="7206" y="23183"/>
                    </a:lnTo>
                    <a:cubicBezTo>
                      <a:pt x="7206" y="14410"/>
                      <a:pt x="14378" y="7239"/>
                      <a:pt x="23184" y="7239"/>
                    </a:cubicBezTo>
                    <a:lnTo>
                      <a:pt x="231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5"/>
            <p:cNvGrpSpPr/>
            <p:nvPr/>
          </p:nvGrpSpPr>
          <p:grpSpPr>
            <a:xfrm>
              <a:off x="-670460" y="-629325"/>
              <a:ext cx="2767365" cy="2337658"/>
              <a:chOff x="-670460" y="-629325"/>
              <a:chExt cx="2767365" cy="2337658"/>
            </a:xfrm>
          </p:grpSpPr>
          <p:sp>
            <p:nvSpPr>
              <p:cNvPr id="59" name="Google Shape;59;p5"/>
              <p:cNvSpPr/>
              <p:nvPr/>
            </p:nvSpPr>
            <p:spPr>
              <a:xfrm flipH="1">
                <a:off x="-670460" y="323611"/>
                <a:ext cx="1384662" cy="1384722"/>
              </a:xfrm>
              <a:custGeom>
                <a:avLst/>
                <a:gdLst/>
                <a:ahLst/>
                <a:cxnLst/>
                <a:rect l="l" t="t" r="r" b="b"/>
                <a:pathLst>
                  <a:path w="23217" h="23218" extrusionOk="0">
                    <a:moveTo>
                      <a:pt x="0" y="1"/>
                    </a:moveTo>
                    <a:lnTo>
                      <a:pt x="0" y="7206"/>
                    </a:lnTo>
                    <a:cubicBezTo>
                      <a:pt x="8840" y="7206"/>
                      <a:pt x="16011" y="14378"/>
                      <a:pt x="16011" y="23217"/>
                    </a:cubicBezTo>
                    <a:lnTo>
                      <a:pt x="23217" y="23217"/>
                    </a:lnTo>
                    <a:cubicBezTo>
                      <a:pt x="23183" y="10408"/>
                      <a:pt x="12809" y="1"/>
                      <a:pt x="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5"/>
              <p:cNvSpPr/>
              <p:nvPr/>
            </p:nvSpPr>
            <p:spPr>
              <a:xfrm flipH="1">
                <a:off x="714151" y="-629325"/>
                <a:ext cx="1382753" cy="1382694"/>
              </a:xfrm>
              <a:custGeom>
                <a:avLst/>
                <a:gdLst/>
                <a:ahLst/>
                <a:cxnLst/>
                <a:rect l="l" t="t" r="r" b="b"/>
                <a:pathLst>
                  <a:path w="23185" h="23184" extrusionOk="0">
                    <a:moveTo>
                      <a:pt x="1" y="1"/>
                    </a:moveTo>
                    <a:cubicBezTo>
                      <a:pt x="1" y="12777"/>
                      <a:pt x="10442" y="23184"/>
                      <a:pt x="23184" y="23184"/>
                    </a:cubicBezTo>
                    <a:lnTo>
                      <a:pt x="23184" y="15979"/>
                    </a:lnTo>
                    <a:cubicBezTo>
                      <a:pt x="14378" y="15979"/>
                      <a:pt x="7173" y="8807"/>
                      <a:pt x="7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713100" y="1425325"/>
            <a:ext cx="3858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1"/>
          </p:nvPr>
        </p:nvSpPr>
        <p:spPr>
          <a:xfrm>
            <a:off x="1154400" y="2124525"/>
            <a:ext cx="2976300" cy="1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body" idx="2"/>
          </p:nvPr>
        </p:nvSpPr>
        <p:spPr>
          <a:xfrm>
            <a:off x="5013305" y="2124525"/>
            <a:ext cx="2976300" cy="1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 idx="3"/>
          </p:nvPr>
        </p:nvSpPr>
        <p:spPr>
          <a:xfrm>
            <a:off x="4572000" y="1425325"/>
            <a:ext cx="3858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6"/>
          <p:cNvGrpSpPr/>
          <p:nvPr/>
        </p:nvGrpSpPr>
        <p:grpSpPr>
          <a:xfrm>
            <a:off x="-1126824" y="-1006141"/>
            <a:ext cx="11132293" cy="5962726"/>
            <a:chOff x="-1126824" y="-1006141"/>
            <a:chExt cx="11132293" cy="5962726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549236" y="3500415"/>
              <a:ext cx="1456233" cy="1456170"/>
            </a:xfrm>
            <a:custGeom>
              <a:avLst/>
              <a:gdLst/>
              <a:ahLst/>
              <a:cxnLst/>
              <a:rect l="l" t="t" r="r" b="b"/>
              <a:pathLst>
                <a:path w="23218" h="23217" extrusionOk="0">
                  <a:moveTo>
                    <a:pt x="1" y="0"/>
                  </a:moveTo>
                  <a:lnTo>
                    <a:pt x="1" y="7205"/>
                  </a:lnTo>
                  <a:cubicBezTo>
                    <a:pt x="8841" y="7205"/>
                    <a:pt x="16012" y="14377"/>
                    <a:pt x="16012" y="23217"/>
                  </a:cubicBezTo>
                  <a:lnTo>
                    <a:pt x="23217" y="23217"/>
                  </a:lnTo>
                  <a:cubicBezTo>
                    <a:pt x="23184" y="10407"/>
                    <a:pt x="12777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27198" y="-1006141"/>
              <a:ext cx="1458303" cy="1456170"/>
            </a:xfrm>
            <a:custGeom>
              <a:avLst/>
              <a:gdLst/>
              <a:ahLst/>
              <a:cxnLst/>
              <a:rect l="l" t="t" r="r" b="b"/>
              <a:pathLst>
                <a:path w="23251" h="23217" extrusionOk="0">
                  <a:moveTo>
                    <a:pt x="0" y="0"/>
                  </a:moveTo>
                  <a:lnTo>
                    <a:pt x="0" y="7205"/>
                  </a:lnTo>
                  <a:cubicBezTo>
                    <a:pt x="8840" y="7205"/>
                    <a:pt x="16012" y="14377"/>
                    <a:pt x="16012" y="23217"/>
                  </a:cubicBezTo>
                  <a:lnTo>
                    <a:pt x="23250" y="23217"/>
                  </a:lnTo>
                  <a:cubicBezTo>
                    <a:pt x="23250" y="10374"/>
                    <a:pt x="12810" y="0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 rot="10800000">
              <a:off x="8551306" y="2046402"/>
              <a:ext cx="1454163" cy="1454100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15979" y="1"/>
                  </a:moveTo>
                  <a:cubicBezTo>
                    <a:pt x="15979" y="8807"/>
                    <a:pt x="8807" y="15979"/>
                    <a:pt x="1" y="15979"/>
                  </a:cubicBezTo>
                  <a:lnTo>
                    <a:pt x="1" y="23184"/>
                  </a:lnTo>
                  <a:cubicBezTo>
                    <a:pt x="12810" y="23184"/>
                    <a:pt x="23184" y="12776"/>
                    <a:pt x="23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327198" y="449941"/>
              <a:ext cx="1454100" cy="1454163"/>
            </a:xfrm>
            <a:custGeom>
              <a:avLst/>
              <a:gdLst/>
              <a:ahLst/>
              <a:cxnLst/>
              <a:rect l="l" t="t" r="r" b="b"/>
              <a:pathLst>
                <a:path w="23184" h="23185" extrusionOk="0">
                  <a:moveTo>
                    <a:pt x="15978" y="1"/>
                  </a:moveTo>
                  <a:cubicBezTo>
                    <a:pt x="16012" y="8740"/>
                    <a:pt x="8840" y="15979"/>
                    <a:pt x="0" y="15979"/>
                  </a:cubicBezTo>
                  <a:lnTo>
                    <a:pt x="0" y="23184"/>
                  </a:lnTo>
                  <a:cubicBezTo>
                    <a:pt x="12810" y="23184"/>
                    <a:pt x="23184" y="12743"/>
                    <a:pt x="23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-1126824" y="1452064"/>
              <a:ext cx="1454100" cy="1454163"/>
            </a:xfrm>
            <a:custGeom>
              <a:avLst/>
              <a:gdLst/>
              <a:ahLst/>
              <a:cxnLst/>
              <a:rect l="l" t="t" r="r" b="b"/>
              <a:pathLst>
                <a:path w="23184" h="23185" extrusionOk="0">
                  <a:moveTo>
                    <a:pt x="23183" y="1"/>
                  </a:moveTo>
                  <a:cubicBezTo>
                    <a:pt x="10408" y="1"/>
                    <a:pt x="0" y="10408"/>
                    <a:pt x="0" y="23184"/>
                  </a:cubicBezTo>
                  <a:lnTo>
                    <a:pt x="7239" y="23184"/>
                  </a:lnTo>
                  <a:cubicBezTo>
                    <a:pt x="7239" y="14378"/>
                    <a:pt x="14410" y="7206"/>
                    <a:pt x="23183" y="7206"/>
                  </a:cubicBezTo>
                  <a:lnTo>
                    <a:pt x="23183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-542876" y="3871340"/>
            <a:ext cx="1456233" cy="1456170"/>
          </a:xfrm>
          <a:custGeom>
            <a:avLst/>
            <a:gdLst/>
            <a:ahLst/>
            <a:cxnLst/>
            <a:rect l="l" t="t" r="r" b="b"/>
            <a:pathLst>
              <a:path w="23218" h="23217" extrusionOk="0">
                <a:moveTo>
                  <a:pt x="1" y="0"/>
                </a:moveTo>
                <a:lnTo>
                  <a:pt x="1" y="7205"/>
                </a:lnTo>
                <a:cubicBezTo>
                  <a:pt x="8841" y="7205"/>
                  <a:pt x="16012" y="14377"/>
                  <a:pt x="16012" y="23217"/>
                </a:cubicBezTo>
                <a:lnTo>
                  <a:pt x="23217" y="23217"/>
                </a:lnTo>
                <a:cubicBezTo>
                  <a:pt x="23184" y="10407"/>
                  <a:pt x="12777" y="0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 txBox="1">
            <a:spLocks noGrp="1"/>
          </p:cNvSpPr>
          <p:nvPr>
            <p:ph type="subTitle" idx="1"/>
          </p:nvPr>
        </p:nvSpPr>
        <p:spPr>
          <a:xfrm>
            <a:off x="4736450" y="2300302"/>
            <a:ext cx="27687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25"/>
          <p:cNvSpPr txBox="1">
            <a:spLocks noGrp="1"/>
          </p:cNvSpPr>
          <p:nvPr>
            <p:ph type="title"/>
          </p:nvPr>
        </p:nvSpPr>
        <p:spPr>
          <a:xfrm>
            <a:off x="4736450" y="1709400"/>
            <a:ext cx="2898000" cy="8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">
  <p:cSld name="CUSTOM_14">
    <p:bg>
      <p:bgRef idx="1001">
        <a:schemeClr val="bg2"/>
      </p:bgRef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27"/>
          <p:cNvGrpSpPr/>
          <p:nvPr/>
        </p:nvGrpSpPr>
        <p:grpSpPr>
          <a:xfrm>
            <a:off x="-787193" y="4631053"/>
            <a:ext cx="3000832" cy="1503700"/>
            <a:chOff x="1273107" y="4385115"/>
            <a:chExt cx="3000832" cy="1503700"/>
          </a:xfrm>
        </p:grpSpPr>
        <p:sp>
          <p:nvSpPr>
            <p:cNvPr id="368" name="Google Shape;368;p27"/>
            <p:cNvSpPr/>
            <p:nvPr/>
          </p:nvSpPr>
          <p:spPr>
            <a:xfrm>
              <a:off x="2772438" y="4385115"/>
              <a:ext cx="1501501" cy="1503700"/>
            </a:xfrm>
            <a:custGeom>
              <a:avLst/>
              <a:gdLst/>
              <a:ahLst/>
              <a:cxnLst/>
              <a:rect l="l" t="t" r="r" b="b"/>
              <a:pathLst>
                <a:path w="23217" h="23251" extrusionOk="0">
                  <a:moveTo>
                    <a:pt x="0" y="0"/>
                  </a:moveTo>
                  <a:lnTo>
                    <a:pt x="0" y="7239"/>
                  </a:lnTo>
                  <a:cubicBezTo>
                    <a:pt x="8840" y="7239"/>
                    <a:pt x="16012" y="14410"/>
                    <a:pt x="16012" y="23250"/>
                  </a:cubicBezTo>
                  <a:lnTo>
                    <a:pt x="23217" y="23250"/>
                  </a:lnTo>
                  <a:cubicBezTo>
                    <a:pt x="23217" y="10441"/>
                    <a:pt x="12809" y="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1273107" y="4385115"/>
              <a:ext cx="1499432" cy="1499367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23184" y="0"/>
                  </a:moveTo>
                  <a:cubicBezTo>
                    <a:pt x="10375" y="0"/>
                    <a:pt x="1" y="10441"/>
                    <a:pt x="1" y="23183"/>
                  </a:cubicBezTo>
                  <a:lnTo>
                    <a:pt x="7206" y="23183"/>
                  </a:lnTo>
                  <a:cubicBezTo>
                    <a:pt x="7206" y="14410"/>
                    <a:pt x="14378" y="7239"/>
                    <a:pt x="23184" y="7239"/>
                  </a:cubicBezTo>
                  <a:lnTo>
                    <a:pt x="231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27"/>
          <p:cNvGrpSpPr/>
          <p:nvPr/>
        </p:nvGrpSpPr>
        <p:grpSpPr>
          <a:xfrm flipH="1">
            <a:off x="6854640" y="-303325"/>
            <a:ext cx="2767365" cy="2337658"/>
            <a:chOff x="-670460" y="-629325"/>
            <a:chExt cx="2767365" cy="2337658"/>
          </a:xfrm>
        </p:grpSpPr>
        <p:sp>
          <p:nvSpPr>
            <p:cNvPr id="371" name="Google Shape;371;p27"/>
            <p:cNvSpPr/>
            <p:nvPr/>
          </p:nvSpPr>
          <p:spPr>
            <a:xfrm flipH="1">
              <a:off x="-670460" y="323611"/>
              <a:ext cx="1384662" cy="1384722"/>
            </a:xfrm>
            <a:custGeom>
              <a:avLst/>
              <a:gdLst/>
              <a:ahLst/>
              <a:cxnLst/>
              <a:rect l="l" t="t" r="r" b="b"/>
              <a:pathLst>
                <a:path w="23217" h="23218" extrusionOk="0">
                  <a:moveTo>
                    <a:pt x="0" y="1"/>
                  </a:moveTo>
                  <a:lnTo>
                    <a:pt x="0" y="7206"/>
                  </a:lnTo>
                  <a:cubicBezTo>
                    <a:pt x="8840" y="7206"/>
                    <a:pt x="16011" y="14378"/>
                    <a:pt x="16011" y="23217"/>
                  </a:cubicBezTo>
                  <a:lnTo>
                    <a:pt x="23217" y="23217"/>
                  </a:lnTo>
                  <a:cubicBezTo>
                    <a:pt x="23183" y="10408"/>
                    <a:pt x="1280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 flipH="1">
              <a:off x="714151" y="-629325"/>
              <a:ext cx="1382753" cy="1382694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1" y="1"/>
                  </a:moveTo>
                  <a:cubicBezTo>
                    <a:pt x="1" y="12777"/>
                    <a:pt x="10442" y="23184"/>
                    <a:pt x="23184" y="23184"/>
                  </a:cubicBezTo>
                  <a:lnTo>
                    <a:pt x="23184" y="15979"/>
                  </a:lnTo>
                  <a:cubicBezTo>
                    <a:pt x="14378" y="15979"/>
                    <a:pt x="7173" y="8807"/>
                    <a:pt x="7173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bg>
      <p:bgRef idx="1001">
        <a:schemeClr val="bg1"/>
      </p:bgRef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28"/>
          <p:cNvGrpSpPr/>
          <p:nvPr/>
        </p:nvGrpSpPr>
        <p:grpSpPr>
          <a:xfrm rot="10800000" flipH="1">
            <a:off x="-1120979" y="-198027"/>
            <a:ext cx="5481636" cy="6355553"/>
            <a:chOff x="-1197179" y="-823523"/>
            <a:chExt cx="5481636" cy="6355553"/>
          </a:xfrm>
        </p:grpSpPr>
        <p:sp>
          <p:nvSpPr>
            <p:cNvPr id="376" name="Google Shape;376;p28"/>
            <p:cNvSpPr/>
            <p:nvPr/>
          </p:nvSpPr>
          <p:spPr>
            <a:xfrm>
              <a:off x="2828224" y="-823523"/>
              <a:ext cx="1456233" cy="1456170"/>
            </a:xfrm>
            <a:custGeom>
              <a:avLst/>
              <a:gdLst/>
              <a:ahLst/>
              <a:cxnLst/>
              <a:rect l="l" t="t" r="r" b="b"/>
              <a:pathLst>
                <a:path w="23218" h="23217" extrusionOk="0">
                  <a:moveTo>
                    <a:pt x="1" y="0"/>
                  </a:moveTo>
                  <a:lnTo>
                    <a:pt x="1" y="7205"/>
                  </a:lnTo>
                  <a:cubicBezTo>
                    <a:pt x="8841" y="7205"/>
                    <a:pt x="16012" y="14377"/>
                    <a:pt x="16012" y="23217"/>
                  </a:cubicBezTo>
                  <a:lnTo>
                    <a:pt x="23217" y="23217"/>
                  </a:lnTo>
                  <a:cubicBezTo>
                    <a:pt x="23184" y="10407"/>
                    <a:pt x="12777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-385403" y="2621784"/>
              <a:ext cx="1458303" cy="1456170"/>
            </a:xfrm>
            <a:custGeom>
              <a:avLst/>
              <a:gdLst/>
              <a:ahLst/>
              <a:cxnLst/>
              <a:rect l="l" t="t" r="r" b="b"/>
              <a:pathLst>
                <a:path w="23251" h="23217" extrusionOk="0">
                  <a:moveTo>
                    <a:pt x="0" y="0"/>
                  </a:moveTo>
                  <a:lnTo>
                    <a:pt x="0" y="7205"/>
                  </a:lnTo>
                  <a:cubicBezTo>
                    <a:pt x="8840" y="7205"/>
                    <a:pt x="16012" y="14377"/>
                    <a:pt x="16012" y="23217"/>
                  </a:cubicBezTo>
                  <a:lnTo>
                    <a:pt x="23250" y="23217"/>
                  </a:lnTo>
                  <a:cubicBezTo>
                    <a:pt x="23250" y="10374"/>
                    <a:pt x="12810" y="0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784124" y="487773"/>
              <a:ext cx="1456170" cy="1456233"/>
            </a:xfrm>
            <a:custGeom>
              <a:avLst/>
              <a:gdLst/>
              <a:ahLst/>
              <a:cxnLst/>
              <a:rect l="l" t="t" r="r" b="b"/>
              <a:pathLst>
                <a:path w="23217" h="23218" extrusionOk="0">
                  <a:moveTo>
                    <a:pt x="0" y="1"/>
                  </a:moveTo>
                  <a:lnTo>
                    <a:pt x="0" y="7206"/>
                  </a:lnTo>
                  <a:cubicBezTo>
                    <a:pt x="8840" y="7206"/>
                    <a:pt x="16011" y="14378"/>
                    <a:pt x="16011" y="23217"/>
                  </a:cubicBezTo>
                  <a:lnTo>
                    <a:pt x="23217" y="23217"/>
                  </a:lnTo>
                  <a:cubicBezTo>
                    <a:pt x="23183" y="10408"/>
                    <a:pt x="12809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2710924" y="3964910"/>
              <a:ext cx="1458303" cy="1456233"/>
            </a:xfrm>
            <a:custGeom>
              <a:avLst/>
              <a:gdLst/>
              <a:ahLst/>
              <a:cxnLst/>
              <a:rect l="l" t="t" r="r" b="b"/>
              <a:pathLst>
                <a:path w="23251" h="23218" extrusionOk="0">
                  <a:moveTo>
                    <a:pt x="1" y="1"/>
                  </a:moveTo>
                  <a:lnTo>
                    <a:pt x="1" y="7206"/>
                  </a:lnTo>
                  <a:cubicBezTo>
                    <a:pt x="8841" y="7206"/>
                    <a:pt x="16012" y="14377"/>
                    <a:pt x="16012" y="23217"/>
                  </a:cubicBezTo>
                  <a:lnTo>
                    <a:pt x="23251" y="23217"/>
                  </a:lnTo>
                  <a:cubicBezTo>
                    <a:pt x="23184" y="10375"/>
                    <a:pt x="12810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-1197179" y="500317"/>
              <a:ext cx="1452031" cy="1454163"/>
            </a:xfrm>
            <a:custGeom>
              <a:avLst/>
              <a:gdLst/>
              <a:ahLst/>
              <a:cxnLst/>
              <a:rect l="l" t="t" r="r" b="b"/>
              <a:pathLst>
                <a:path w="23151" h="23185" extrusionOk="0">
                  <a:moveTo>
                    <a:pt x="1" y="1"/>
                  </a:moveTo>
                  <a:cubicBezTo>
                    <a:pt x="1" y="12777"/>
                    <a:pt x="10408" y="23184"/>
                    <a:pt x="23151" y="23184"/>
                  </a:cubicBezTo>
                  <a:lnTo>
                    <a:pt x="23151" y="16012"/>
                  </a:lnTo>
                  <a:cubicBezTo>
                    <a:pt x="14378" y="16012"/>
                    <a:pt x="7206" y="8807"/>
                    <a:pt x="7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-669961" y="-514350"/>
              <a:ext cx="1454163" cy="1454100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1" y="1"/>
                  </a:moveTo>
                  <a:cubicBezTo>
                    <a:pt x="1" y="12777"/>
                    <a:pt x="10442" y="23184"/>
                    <a:pt x="23184" y="23184"/>
                  </a:cubicBezTo>
                  <a:lnTo>
                    <a:pt x="23184" y="15979"/>
                  </a:lnTo>
                  <a:cubicBezTo>
                    <a:pt x="14378" y="15979"/>
                    <a:pt x="7173" y="8807"/>
                    <a:pt x="717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2828224" y="632559"/>
              <a:ext cx="1454163" cy="1454100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15979" y="1"/>
                  </a:moveTo>
                  <a:cubicBezTo>
                    <a:pt x="15979" y="8807"/>
                    <a:pt x="8807" y="15979"/>
                    <a:pt x="1" y="15979"/>
                  </a:cubicBezTo>
                  <a:lnTo>
                    <a:pt x="1" y="23184"/>
                  </a:lnTo>
                  <a:cubicBezTo>
                    <a:pt x="12810" y="23184"/>
                    <a:pt x="23184" y="12776"/>
                    <a:pt x="23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-385403" y="4077866"/>
              <a:ext cx="1454100" cy="1454163"/>
            </a:xfrm>
            <a:custGeom>
              <a:avLst/>
              <a:gdLst/>
              <a:ahLst/>
              <a:cxnLst/>
              <a:rect l="l" t="t" r="r" b="b"/>
              <a:pathLst>
                <a:path w="23184" h="23185" extrusionOk="0">
                  <a:moveTo>
                    <a:pt x="15978" y="1"/>
                  </a:moveTo>
                  <a:cubicBezTo>
                    <a:pt x="16012" y="8740"/>
                    <a:pt x="8840" y="15979"/>
                    <a:pt x="0" y="15979"/>
                  </a:cubicBezTo>
                  <a:lnTo>
                    <a:pt x="0" y="23184"/>
                  </a:lnTo>
                  <a:cubicBezTo>
                    <a:pt x="12810" y="23184"/>
                    <a:pt x="23184" y="12743"/>
                    <a:pt x="23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1259034" y="3962840"/>
              <a:ext cx="1456170" cy="1454100"/>
            </a:xfrm>
            <a:custGeom>
              <a:avLst/>
              <a:gdLst/>
              <a:ahLst/>
              <a:cxnLst/>
              <a:rect l="l" t="t" r="r" b="b"/>
              <a:pathLst>
                <a:path w="23217" h="23184" extrusionOk="0">
                  <a:moveTo>
                    <a:pt x="23217" y="0"/>
                  </a:moveTo>
                  <a:cubicBezTo>
                    <a:pt x="10408" y="0"/>
                    <a:pt x="0" y="10408"/>
                    <a:pt x="0" y="23183"/>
                  </a:cubicBezTo>
                  <a:lnTo>
                    <a:pt x="7239" y="23183"/>
                  </a:lnTo>
                  <a:cubicBezTo>
                    <a:pt x="7239" y="14410"/>
                    <a:pt x="14410" y="7205"/>
                    <a:pt x="23217" y="7205"/>
                  </a:cubicBezTo>
                  <a:lnTo>
                    <a:pt x="23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" name="Google Shape;385;p28"/>
          <p:cNvSpPr txBox="1">
            <a:spLocks noGrp="1"/>
          </p:cNvSpPr>
          <p:nvPr>
            <p:ph type="title"/>
          </p:nvPr>
        </p:nvSpPr>
        <p:spPr>
          <a:xfrm>
            <a:off x="4953125" y="539500"/>
            <a:ext cx="33972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86" name="Google Shape;386;p28"/>
          <p:cNvSpPr txBox="1">
            <a:spLocks noGrp="1"/>
          </p:cNvSpPr>
          <p:nvPr>
            <p:ph type="subTitle" idx="1"/>
          </p:nvPr>
        </p:nvSpPr>
        <p:spPr>
          <a:xfrm>
            <a:off x="4953000" y="1467150"/>
            <a:ext cx="2020800" cy="7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87" name="Google Shape;387;p28"/>
          <p:cNvSpPr txBox="1">
            <a:spLocks noGrp="1"/>
          </p:cNvSpPr>
          <p:nvPr>
            <p:ph type="subTitle" idx="2"/>
          </p:nvPr>
        </p:nvSpPr>
        <p:spPr>
          <a:xfrm>
            <a:off x="4953000" y="2196163"/>
            <a:ext cx="2743200" cy="8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8"/>
          <p:cNvSpPr txBox="1"/>
          <p:nvPr/>
        </p:nvSpPr>
        <p:spPr>
          <a:xfrm>
            <a:off x="4953000" y="3547825"/>
            <a:ext cx="30261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28"/>
          <p:cNvSpPr/>
          <p:nvPr/>
        </p:nvSpPr>
        <p:spPr>
          <a:xfrm rot="-5400000" flipH="1">
            <a:off x="1886647" y="1543023"/>
            <a:ext cx="1458303" cy="1456170"/>
          </a:xfrm>
          <a:custGeom>
            <a:avLst/>
            <a:gdLst/>
            <a:ahLst/>
            <a:cxnLst/>
            <a:rect l="l" t="t" r="r" b="b"/>
            <a:pathLst>
              <a:path w="23251" h="23217" extrusionOk="0">
                <a:moveTo>
                  <a:pt x="0" y="0"/>
                </a:moveTo>
                <a:lnTo>
                  <a:pt x="0" y="7205"/>
                </a:lnTo>
                <a:cubicBezTo>
                  <a:pt x="8840" y="7205"/>
                  <a:pt x="16012" y="14377"/>
                  <a:pt x="16012" y="23217"/>
                </a:cubicBezTo>
                <a:lnTo>
                  <a:pt x="23250" y="23217"/>
                </a:lnTo>
                <a:cubicBezTo>
                  <a:pt x="23250" y="10374"/>
                  <a:pt x="12810" y="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roxima Nova"/>
              <a:buNone/>
              <a:defRPr sz="2800" b="1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8" r:id="rId4"/>
    <p:sldLayoutId id="2147483671" r:id="rId5"/>
    <p:sldLayoutId id="2147483673" r:id="rId6"/>
    <p:sldLayoutId id="214748367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6"/>
          <p:cNvSpPr txBox="1">
            <a:spLocks noGrp="1"/>
          </p:cNvSpPr>
          <p:nvPr>
            <p:ph type="title"/>
          </p:nvPr>
        </p:nvSpPr>
        <p:spPr>
          <a:xfrm>
            <a:off x="1135459" y="2685538"/>
            <a:ext cx="695425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Estadísticas Relevantes</a:t>
            </a:r>
            <a:endParaRPr sz="420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" name="Google Shape;460;p36"/>
          <p:cNvSpPr txBox="1">
            <a:spLocks noGrp="1"/>
          </p:cNvSpPr>
          <p:nvPr>
            <p:ph type="subTitle" idx="1"/>
          </p:nvPr>
        </p:nvSpPr>
        <p:spPr>
          <a:xfrm>
            <a:off x="2538159" y="3242060"/>
            <a:ext cx="4148851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Julio – Septiembre 2021</a:t>
            </a:r>
            <a:endParaRPr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Un dibujo animado con letras&#10;&#10;Descripción generada automáticamente con confianza baja">
            <a:extLst>
              <a:ext uri="{FF2B5EF4-FFF2-40B4-BE49-F238E27FC236}">
                <a16:creationId xmlns:a16="http://schemas.microsoft.com/office/drawing/2014/main" id="{4EF0F048-DBBC-42DB-819D-972C7BC62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179" y="1155846"/>
            <a:ext cx="4508787" cy="12023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n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5" y="371014"/>
            <a:ext cx="898194" cy="491036"/>
          </a:xfrm>
          <a:prstGeom prst="rect">
            <a:avLst/>
          </a:prstGeom>
        </p:spPr>
      </p:pic>
      <p:sp>
        <p:nvSpPr>
          <p:cNvPr id="70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2082395" y="616532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Participaciones ejecutadas 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Julio – Septiembre 2021</a:t>
            </a:r>
            <a:endParaRPr lang="es-SV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71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281461"/>
              </p:ext>
            </p:extLst>
          </p:nvPr>
        </p:nvGraphicFramePr>
        <p:xfrm>
          <a:off x="643356" y="1969592"/>
          <a:ext cx="8074362" cy="220235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5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 dirty="0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Julio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Agosto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Septiembre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Total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 dirty="0">
                          <a:effectLst/>
                          <a:sym typeface="Arial"/>
                        </a:rPr>
                        <a:t>Trabajadores de las Empresas.</a:t>
                      </a:r>
                      <a:endParaRPr lang="es-SV" sz="1600" b="0" i="0" u="none" strike="noStrike" cap="none" dirty="0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13,303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9,630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14,172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37,105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7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 dirty="0">
                          <a:effectLst/>
                          <a:sym typeface="Arial"/>
                        </a:rPr>
                        <a:t>Jóvenes y población vulnerable.</a:t>
                      </a:r>
                      <a:endParaRPr lang="es-SV" sz="1600" b="0" i="0" u="none" strike="noStrike" cap="none" dirty="0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5,961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6,373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6,751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19,085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19,264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16,003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20,923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56,190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" name="CuadroTexto 71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643356" y="1569482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tipo de población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n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5" y="371014"/>
            <a:ext cx="898194" cy="491036"/>
          </a:xfrm>
          <a:prstGeom prst="rect">
            <a:avLst/>
          </a:prstGeom>
        </p:spPr>
      </p:pic>
      <p:sp>
        <p:nvSpPr>
          <p:cNvPr id="70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2082395" y="616532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Inversión ejecutada 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Julio – Septiembre 2021</a:t>
            </a:r>
            <a:endParaRPr lang="es-SV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71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087122"/>
              </p:ext>
            </p:extLst>
          </p:nvPr>
        </p:nvGraphicFramePr>
        <p:xfrm>
          <a:off x="643356" y="1969592"/>
          <a:ext cx="8074362" cy="220235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5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 dirty="0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Julio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Agosto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Septiembre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Total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 dirty="0">
                          <a:effectLst/>
                          <a:sym typeface="Arial"/>
                        </a:rPr>
                        <a:t>Trabajadores de las Empresas.</a:t>
                      </a:r>
                      <a:endParaRPr lang="es-SV" sz="1600" b="0" i="0" u="none" strike="noStrike" cap="none" dirty="0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$1,117,794.07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$667,167.16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$972,207.89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$2,757,169.12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7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 dirty="0">
                          <a:effectLst/>
                          <a:sym typeface="Arial"/>
                        </a:rPr>
                        <a:t>Jóvenes y población vulnerable.</a:t>
                      </a:r>
                      <a:endParaRPr lang="es-SV" sz="1600" b="0" i="0" u="none" strike="noStrike" cap="none" dirty="0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$1,062,267.76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$1,374,765.57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$1,712,909.78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$4,149,943.11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$2,180,061.83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$2,041,932.73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$2,685,117.67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$6,907,112.23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" name="CuadroTexto 71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643356" y="1569482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tipo de población</a:t>
            </a:r>
          </a:p>
        </p:txBody>
      </p:sp>
    </p:spTree>
    <p:extLst>
      <p:ext uri="{BB962C8B-B14F-4D97-AF65-F5344CB8AC3E}">
        <p14:creationId xmlns:p14="http://schemas.microsoft.com/office/powerpoint/2010/main" val="96971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 txBox="1">
            <a:spLocks noGrp="1"/>
          </p:cNvSpPr>
          <p:nvPr>
            <p:ph type="title"/>
          </p:nvPr>
        </p:nvSpPr>
        <p:spPr>
          <a:xfrm>
            <a:off x="713100" y="1425325"/>
            <a:ext cx="3858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482" name="Google Shape;482;p38"/>
          <p:cNvSpPr txBox="1">
            <a:spLocks noGrp="1"/>
          </p:cNvSpPr>
          <p:nvPr>
            <p:ph type="title" idx="3"/>
          </p:nvPr>
        </p:nvSpPr>
        <p:spPr>
          <a:xfrm>
            <a:off x="4572000" y="1425325"/>
            <a:ext cx="3858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43" y="371049"/>
            <a:ext cx="898194" cy="491036"/>
          </a:xfrm>
          <a:prstGeom prst="rect">
            <a:avLst/>
          </a:prstGeom>
        </p:spPr>
      </p:pic>
      <p:sp>
        <p:nvSpPr>
          <p:cNvPr id="9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1798023" y="616567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Participaciones ejecutadas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Julio – Septiembre 2021</a:t>
            </a:r>
            <a:endParaRPr lang="es-SV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51457"/>
              </p:ext>
            </p:extLst>
          </p:nvPr>
        </p:nvGraphicFramePr>
        <p:xfrm>
          <a:off x="657726" y="1969592"/>
          <a:ext cx="8380832" cy="242787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27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2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 dirty="0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Julio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Agosto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Septiembre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Total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Herramientas tecnológicas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11,876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5,338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6,889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24,103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Presencial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7,157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8,848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11,864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27,869</a:t>
                      </a:r>
                      <a:endParaRPr lang="en-US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Virtual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231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1,817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2,170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4,218</a:t>
                      </a:r>
                      <a:endParaRPr lang="en-US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3311190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ial"/>
                        </a:rPr>
                        <a:t>Total</a:t>
                      </a:r>
                      <a:endParaRPr lang="es-SV" sz="1800" b="1" i="0" u="none" strike="noStrike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19,264</a:t>
                      </a:r>
                      <a:endParaRPr lang="en-US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16,003</a:t>
                      </a:r>
                      <a:endParaRPr lang="en-US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20,923</a:t>
                      </a:r>
                      <a:endParaRPr lang="en-US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56,190</a:t>
                      </a:r>
                      <a:endParaRPr lang="en-US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657726" y="1535955"/>
            <a:ext cx="384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 dirty="0">
                <a:solidFill>
                  <a:schemeClr val="tx1"/>
                </a:solidFill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modalidad de ejecución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 txBox="1">
            <a:spLocks noGrp="1"/>
          </p:cNvSpPr>
          <p:nvPr>
            <p:ph type="title"/>
          </p:nvPr>
        </p:nvSpPr>
        <p:spPr>
          <a:xfrm>
            <a:off x="713100" y="1425325"/>
            <a:ext cx="3858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482" name="Google Shape;482;p38"/>
          <p:cNvSpPr txBox="1">
            <a:spLocks noGrp="1"/>
          </p:cNvSpPr>
          <p:nvPr>
            <p:ph type="title" idx="3"/>
          </p:nvPr>
        </p:nvSpPr>
        <p:spPr>
          <a:xfrm>
            <a:off x="4572000" y="1425325"/>
            <a:ext cx="3858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43" y="371049"/>
            <a:ext cx="898194" cy="491036"/>
          </a:xfrm>
          <a:prstGeom prst="rect">
            <a:avLst/>
          </a:prstGeom>
        </p:spPr>
      </p:pic>
      <p:sp>
        <p:nvSpPr>
          <p:cNvPr id="9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1798023" y="616567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Participaciones ejecutadas</a:t>
            </a:r>
            <a:b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kumimoji="0" lang="es-SV" sz="2800" b="0" i="0" u="none" strike="noStrike" kern="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Julio – Septiembre 2021</a:t>
            </a:r>
            <a:endParaRPr kumimoji="0" lang="es-SV" sz="2800" b="0" i="0" u="none" strike="noStrike" kern="0" cap="none" spc="0" normalizeH="0" baseline="0" noProof="0" dirty="0">
              <a:ln>
                <a:noFill/>
              </a:ln>
              <a:solidFill>
                <a:srgbClr val="009D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129728"/>
              </p:ext>
            </p:extLst>
          </p:nvPr>
        </p:nvGraphicFramePr>
        <p:xfrm>
          <a:off x="657726" y="1969592"/>
          <a:ext cx="8380832" cy="242787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27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2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 dirty="0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Julio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Agosto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Septiembre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Total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Herramientas tecnológicas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$1,087,373.09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$499,926.59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$620,197.13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$2,207,496.81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Presencial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$1,064,710.52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$1,395,195.32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$1,908,952.38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$4,368,858.21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Virtual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$27,978.22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$146,810.82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$155,968.16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$330,757.20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3311190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ial"/>
                        </a:rPr>
                        <a:t>Total</a:t>
                      </a:r>
                      <a:endParaRPr lang="es-SV" sz="1800" b="1" i="0" u="none" strike="noStrike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$2,180,061.83</a:t>
                      </a:r>
                      <a:endParaRPr lang="en-US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$2,041,932.73</a:t>
                      </a:r>
                      <a:endParaRPr lang="en-US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$2,685,117.67</a:t>
                      </a:r>
                      <a:endParaRPr lang="en-US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$6,907,112.22</a:t>
                      </a:r>
                      <a:endParaRPr lang="en-US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657726" y="1535955"/>
            <a:ext cx="384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modalidad de ejecución</a:t>
            </a:r>
          </a:p>
        </p:txBody>
      </p:sp>
    </p:spTree>
    <p:extLst>
      <p:ext uri="{BB962C8B-B14F-4D97-AF65-F5344CB8AC3E}">
        <p14:creationId xmlns:p14="http://schemas.microsoft.com/office/powerpoint/2010/main" val="35763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2606505" y="913223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Participaciones ejecutadas 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dirty="0">
                <a:solidFill>
                  <a:schemeClr val="tx2"/>
                </a:solidFill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Julio – Septiembre 2021</a:t>
            </a:r>
            <a:endParaRPr lang="es-SV" dirty="0">
              <a:solidFill>
                <a:schemeClr val="tx2"/>
              </a:solidFill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pic>
        <p:nvPicPr>
          <p:cNvPr id="18" name="Imagen 17" descr="Imagen que contiene señal, cuarto&#10;&#10;Descripción generada automáticamente">
            <a:extLst>
              <a:ext uri="{FF2B5EF4-FFF2-40B4-BE49-F238E27FC236}">
                <a16:creationId xmlns:a16="http://schemas.microsoft.com/office/drawing/2014/main" id="{C6A25EC0-08B3-458D-BB9D-79D302D07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269" y="436035"/>
            <a:ext cx="712928" cy="712928"/>
          </a:xfrm>
          <a:prstGeom prst="rect">
            <a:avLst/>
          </a:prstGeom>
        </p:spPr>
      </p:pic>
      <p:graphicFrame>
        <p:nvGraphicFramePr>
          <p:cNvPr id="19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08395"/>
              </p:ext>
            </p:extLst>
          </p:nvPr>
        </p:nvGraphicFramePr>
        <p:xfrm>
          <a:off x="1301078" y="2162096"/>
          <a:ext cx="6888916" cy="20267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27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 dirty="0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Julio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Agosto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Septiembre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Total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4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 dirty="0">
                          <a:effectLst/>
                          <a:sym typeface="Arial"/>
                        </a:rPr>
                        <a:t>Hombres</a:t>
                      </a:r>
                      <a:endParaRPr lang="es-SV" sz="1600" b="0" i="0" u="none" strike="noStrike" cap="none" dirty="0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9,498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8,522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10,857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28,877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4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 dirty="0">
                          <a:effectLst/>
                          <a:sym typeface="Arial"/>
                        </a:rPr>
                        <a:t>Mujeres</a:t>
                      </a:r>
                      <a:endParaRPr lang="es-SV" sz="1600" b="0" i="0" u="none" strike="noStrike" cap="none" dirty="0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9,766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7,481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10,066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27,313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ial"/>
                        </a:rPr>
                        <a:t>Total</a:t>
                      </a:r>
                      <a:endParaRPr lang="es-SV" sz="1800" b="1" i="0" u="none" strike="noStrike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19,264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16,003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20,923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56,190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1301078" y="1761986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sexo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2606505" y="913223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Inversión ejecutada 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dirty="0">
                <a:solidFill>
                  <a:schemeClr val="tx2"/>
                </a:solidFill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Julio – Septiembre 2021</a:t>
            </a:r>
            <a:endParaRPr lang="es-SV" dirty="0">
              <a:solidFill>
                <a:schemeClr val="tx2"/>
              </a:solidFill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16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004215"/>
              </p:ext>
            </p:extLst>
          </p:nvPr>
        </p:nvGraphicFramePr>
        <p:xfrm>
          <a:off x="1122946" y="2130012"/>
          <a:ext cx="7186864" cy="20267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6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9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9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3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 dirty="0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Julio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Agosto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Septiembre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Total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4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 dirty="0">
                          <a:effectLst/>
                          <a:sym typeface="Arial"/>
                        </a:rPr>
                        <a:t>Hombres</a:t>
                      </a:r>
                      <a:endParaRPr lang="es-SV" sz="1600" b="0" i="0" u="none" strike="noStrike" cap="none" dirty="0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$1,184,353.38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$1,160,544.45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$1,487,367.28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$3,832,265.11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4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 dirty="0">
                          <a:effectLst/>
                          <a:sym typeface="Arial"/>
                        </a:rPr>
                        <a:t>Mujeres</a:t>
                      </a:r>
                      <a:endParaRPr lang="es-SV" sz="1600" b="0" i="0" u="none" strike="noStrike" cap="none" dirty="0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$995,708.44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$881,388.27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$1,197,750.39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$3,074,847.10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ial"/>
                        </a:rPr>
                        <a:t>Total</a:t>
                      </a:r>
                      <a:endParaRPr lang="es-SV" sz="1800" b="1" i="0" u="none" strike="noStrike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$2,180,061.83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$2,041,932.73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$2,685,117.67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$6,907,112.22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1301078" y="1729902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sexo</a:t>
            </a:r>
          </a:p>
        </p:txBody>
      </p:sp>
      <p:pic>
        <p:nvPicPr>
          <p:cNvPr id="18" name="Imagen 17" descr="Imagen que contiene señal, cuarto&#10;&#10;Descripción generada automáticamente">
            <a:extLst>
              <a:ext uri="{FF2B5EF4-FFF2-40B4-BE49-F238E27FC236}">
                <a16:creationId xmlns:a16="http://schemas.microsoft.com/office/drawing/2014/main" id="{C6A25EC0-08B3-458D-BB9D-79D302D07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269" y="436035"/>
            <a:ext cx="712928" cy="71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17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Un dibujo animado con letras&#10;&#10;Descripción generada automáticamente con confianza baja">
            <a:extLst>
              <a:ext uri="{FF2B5EF4-FFF2-40B4-BE49-F238E27FC236}">
                <a16:creationId xmlns:a16="http://schemas.microsoft.com/office/drawing/2014/main" id="{4EF0F048-DBBC-42DB-819D-972C7BC62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571" y="1592994"/>
            <a:ext cx="5802177" cy="154724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656221" y="3272589"/>
            <a:ext cx="4102768" cy="15520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ital Business Plan by Slidesgo">
  <a:themeElements>
    <a:clrScheme name="Personalizado 1">
      <a:dk1>
        <a:sysClr val="windowText" lastClr="000000"/>
      </a:dk1>
      <a:lt1>
        <a:sysClr val="window" lastClr="FFFFFF"/>
      </a:lt1>
      <a:dk2>
        <a:srgbClr val="17406D"/>
      </a:dk2>
      <a:lt2>
        <a:srgbClr val="F49100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B1339423269B34CBD778C4079B86448" ma:contentTypeVersion="14" ma:contentTypeDescription="Crear nuevo documento." ma:contentTypeScope="" ma:versionID="cc62e110057563b6d28c730cb090fbb8">
  <xsd:schema xmlns:xsd="http://www.w3.org/2001/XMLSchema" xmlns:xs="http://www.w3.org/2001/XMLSchema" xmlns:p="http://schemas.microsoft.com/office/2006/metadata/properties" xmlns:ns3="02fad9af-e782-421a-89d7-139f61189aac" xmlns:ns4="bca9f946-ac77-4d42-8976-3a961ded1ece" targetNamespace="http://schemas.microsoft.com/office/2006/metadata/properties" ma:root="true" ma:fieldsID="78cb18cbb2a7d158a9457e63d8353565" ns3:_="" ns4:_="">
    <xsd:import namespace="02fad9af-e782-421a-89d7-139f61189aac"/>
    <xsd:import namespace="bca9f946-ac77-4d42-8976-3a961ded1e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ad9af-e782-421a-89d7-139f61189a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9f946-ac77-4d42-8976-3a961ded1e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A20BA4-342F-4835-8116-6607DFB490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6CAF17-CB17-4F13-93C9-14BCB7FAD2AB}">
  <ds:schemaRefs>
    <ds:schemaRef ds:uri="http://schemas.microsoft.com/office/2006/documentManagement/types"/>
    <ds:schemaRef ds:uri="bca9f946-ac77-4d42-8976-3a961ded1ece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metadata/properties"/>
    <ds:schemaRef ds:uri="02fad9af-e782-421a-89d7-139f61189aac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5BFAF3E-DE39-469F-BEBA-D791489B5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fad9af-e782-421a-89d7-139f61189aac"/>
    <ds:schemaRef ds:uri="bca9f946-ac77-4d42-8976-3a961ded1e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254</Words>
  <Application>Microsoft Office PowerPoint</Application>
  <PresentationFormat>Presentación en pantalla (16:9)</PresentationFormat>
  <Paragraphs>142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Roboto</vt:lpstr>
      <vt:lpstr>Copperplate Gothic Bold</vt:lpstr>
      <vt:lpstr>Roboto Condensed</vt:lpstr>
      <vt:lpstr>Arial</vt:lpstr>
      <vt:lpstr>Proxima Nova</vt:lpstr>
      <vt:lpstr>Bahnschrift</vt:lpstr>
      <vt:lpstr>Handlee</vt:lpstr>
      <vt:lpstr>Eras Demi ITC</vt:lpstr>
      <vt:lpstr>Rage Italic</vt:lpstr>
      <vt:lpstr>Calibri</vt:lpstr>
      <vt:lpstr>Crital Business Plan by Slidesgo</vt:lpstr>
      <vt:lpstr>Estadísticas Relevantes</vt:lpstr>
      <vt:lpstr>Presentación de PowerPoint</vt:lpstr>
      <vt:lpstr>Presentación de PowerPoint</vt:lpstr>
      <vt:lpstr>PROBLEM</vt:lpstr>
      <vt:lpstr>PROBLEM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Estadísticas Relevantes</dc:title>
  <dc:creator>Jorge Echegoyén</dc:creator>
  <cp:lastModifiedBy>Rosy DeLeon</cp:lastModifiedBy>
  <cp:revision>18</cp:revision>
  <dcterms:modified xsi:type="dcterms:W3CDTF">2021-11-12T20:00:35Z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0x0101001B1339423269B34CBD778C4079B86448</vt:lpwstr>
  </property>
</Properties>
</file>