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3"/>
  </p:notesMasterIdLst>
  <p:sldIdLst>
    <p:sldId id="261" r:id="rId5"/>
    <p:sldId id="283" r:id="rId6"/>
    <p:sldId id="319" r:id="rId7"/>
    <p:sldId id="263" r:id="rId8"/>
    <p:sldId id="321" r:id="rId9"/>
    <p:sldId id="262" r:id="rId10"/>
    <p:sldId id="322" r:id="rId11"/>
    <p:sldId id="294" r:id="rId12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pperplate Gothic Bold" panose="020E0705020206020404" pitchFamily="34" charset="0"/>
      <p:regular r:id="rId20"/>
    </p:embeddedFont>
    <p:embeddedFont>
      <p:font typeface="Eras Demi ITC" panose="020B0805030504020804" pitchFamily="34" charset="0"/>
      <p:regular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Rage Italic" panose="03070502040507070304" pitchFamily="66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Condensed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2">
          <p15:clr>
            <a:srgbClr val="9AA0A6"/>
          </p15:clr>
        </p15:guide>
        <p15:guide id="2" pos="2125">
          <p15:clr>
            <a:srgbClr val="9AA0A6"/>
          </p15:clr>
        </p15:guide>
        <p15:guide id="3" orient="horz" pos="1280" userDrawn="1">
          <p15:clr>
            <a:srgbClr val="9AA0A6"/>
          </p15:clr>
        </p15:guide>
        <p15:guide id="4" orient="horz" pos="2074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451A03-01AE-4F11-A0B1-74439304088B}">
  <a:tblStyle styleId="{85451A03-01AE-4F11-A0B1-744393040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102"/>
        <p:guide pos="2125"/>
        <p:guide orient="horz" pos="1280"/>
        <p:guide orient="horz" pos="2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280d08f32_0_5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9280d08f32_0_5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74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1ea1cbc7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1ea1cbc7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1ea1cbc7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1ea1cbc7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30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96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91ea1cbc7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91ea1cbc7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1932359" y="-1942776"/>
            <a:ext cx="12894369" cy="7831592"/>
            <a:chOff x="-1932359" y="-1942776"/>
            <a:chExt cx="12894369" cy="7831592"/>
          </a:xfrm>
        </p:grpSpPr>
        <p:sp>
          <p:nvSpPr>
            <p:cNvPr id="29" name="Google Shape;29;p3"/>
            <p:cNvSpPr/>
            <p:nvPr/>
          </p:nvSpPr>
          <p:spPr>
            <a:xfrm>
              <a:off x="-591489" y="-1942776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1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17"/>
                  </a:cubicBezTo>
                  <a:lnTo>
                    <a:pt x="23217" y="23217"/>
                  </a:lnTo>
                  <a:cubicBezTo>
                    <a:pt x="23217" y="10408"/>
                    <a:pt x="1281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961242" y="271584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987097" y="-1341766"/>
              <a:ext cx="1503700" cy="1501566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0" y="7206"/>
                    <a:pt x="16012" y="14378"/>
                    <a:pt x="16012" y="23218"/>
                  </a:cubicBezTo>
                  <a:lnTo>
                    <a:pt x="23251" y="23218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433093" y="1176450"/>
              <a:ext cx="1499432" cy="1501501"/>
            </a:xfrm>
            <a:custGeom>
              <a:avLst/>
              <a:gdLst/>
              <a:ahLst/>
              <a:cxnLst/>
              <a:rect l="l" t="t" r="r" b="b"/>
              <a:pathLst>
                <a:path w="23185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184" y="23217"/>
                  </a:lnTo>
                  <a:cubicBezTo>
                    <a:pt x="23184" y="10374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3957" y="-443511"/>
              <a:ext cx="1499432" cy="1499432"/>
            </a:xfrm>
            <a:custGeom>
              <a:avLst/>
              <a:gdLst/>
              <a:ahLst/>
              <a:cxnLst/>
              <a:rect l="l" t="t" r="r" b="b"/>
              <a:pathLst>
                <a:path w="23185" h="23185" extrusionOk="0">
                  <a:moveTo>
                    <a:pt x="1" y="1"/>
                  </a:moveTo>
                  <a:cubicBezTo>
                    <a:pt x="1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23164" y="15979"/>
                    <a:pt x="23143" y="15979"/>
                    <a:pt x="23123" y="15979"/>
                  </a:cubicBezTo>
                  <a:cubicBezTo>
                    <a:pt x="14345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533450" y="2487245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" y="0"/>
                  </a:moveTo>
                  <a:cubicBezTo>
                    <a:pt x="1" y="12809"/>
                    <a:pt x="10408" y="23184"/>
                    <a:pt x="23184" y="23184"/>
                  </a:cubicBezTo>
                  <a:lnTo>
                    <a:pt x="23184" y="15978"/>
                  </a:lnTo>
                  <a:cubicBezTo>
                    <a:pt x="23163" y="15978"/>
                    <a:pt x="23143" y="15979"/>
                    <a:pt x="23123" y="15979"/>
                  </a:cubicBezTo>
                  <a:cubicBezTo>
                    <a:pt x="14344" y="15979"/>
                    <a:pt x="7206" y="8819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932359" y="140940"/>
              <a:ext cx="1499367" cy="1499432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" y="1"/>
                  </a:moveTo>
                  <a:cubicBezTo>
                    <a:pt x="1" y="12810"/>
                    <a:pt x="10441" y="23184"/>
                    <a:pt x="23184" y="23184"/>
                  </a:cubicBezTo>
                  <a:lnTo>
                    <a:pt x="23184" y="15979"/>
                  </a:lnTo>
                  <a:cubicBezTo>
                    <a:pt x="23163" y="15979"/>
                    <a:pt x="23143" y="15979"/>
                    <a:pt x="23123" y="15979"/>
                  </a:cubicBezTo>
                  <a:cubicBezTo>
                    <a:pt x="14344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961242" y="4219443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8" y="0"/>
                  </a:moveTo>
                  <a:cubicBezTo>
                    <a:pt x="16012" y="8773"/>
                    <a:pt x="8840" y="15945"/>
                    <a:pt x="0" y="15945"/>
                  </a:cubicBezTo>
                  <a:lnTo>
                    <a:pt x="0" y="23184"/>
                  </a:lnTo>
                  <a:cubicBezTo>
                    <a:pt x="12809" y="23184"/>
                    <a:pt x="23183" y="12743"/>
                    <a:pt x="2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406452" y="4295642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45" y="1"/>
                  </a:moveTo>
                  <a:cubicBezTo>
                    <a:pt x="16012" y="8807"/>
                    <a:pt x="8840" y="15979"/>
                    <a:pt x="1" y="15979"/>
                  </a:cubicBezTo>
                  <a:lnTo>
                    <a:pt x="1" y="23184"/>
                  </a:lnTo>
                  <a:cubicBezTo>
                    <a:pt x="12777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62643" y="-42419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0"/>
                  </a:moveTo>
                  <a:cubicBezTo>
                    <a:pt x="15979" y="8740"/>
                    <a:pt x="8807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963377" y="606979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23184" y="0"/>
                  </a:moveTo>
                  <a:cubicBezTo>
                    <a:pt x="10375" y="0"/>
                    <a:pt x="0" y="10441"/>
                    <a:pt x="0" y="23183"/>
                  </a:cubicBezTo>
                  <a:lnTo>
                    <a:pt x="7206" y="23183"/>
                  </a:lnTo>
                  <a:cubicBezTo>
                    <a:pt x="7172" y="14410"/>
                    <a:pt x="14344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93018" y="-970685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0"/>
                  </a:moveTo>
                  <a:cubicBezTo>
                    <a:pt x="34" y="12843"/>
                    <a:pt x="10475" y="23217"/>
                    <a:pt x="23217" y="23217"/>
                  </a:cubicBezTo>
                  <a:lnTo>
                    <a:pt x="23217" y="16012"/>
                  </a:lnTo>
                  <a:cubicBezTo>
                    <a:pt x="14377" y="16012"/>
                    <a:pt x="7206" y="8840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92285" y="-96421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1"/>
                  </a:moveTo>
                  <a:cubicBezTo>
                    <a:pt x="16012" y="8740"/>
                    <a:pt x="8840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3133650" y="1712700"/>
            <a:ext cx="483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171650" y="1378539"/>
            <a:ext cx="1929900" cy="8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3142131" y="3097425"/>
            <a:ext cx="32085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Ref idx="1001">
        <a:schemeClr val="bg2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5"/>
          <p:cNvGrpSpPr/>
          <p:nvPr/>
        </p:nvGrpSpPr>
        <p:grpSpPr>
          <a:xfrm>
            <a:off x="-670460" y="-629325"/>
            <a:ext cx="9837107" cy="6681013"/>
            <a:chOff x="-670460" y="-629325"/>
            <a:chExt cx="9837107" cy="6681013"/>
          </a:xfrm>
        </p:grpSpPr>
        <p:sp>
          <p:nvSpPr>
            <p:cNvPr id="52" name="Google Shape;52;p5"/>
            <p:cNvSpPr/>
            <p:nvPr/>
          </p:nvSpPr>
          <p:spPr>
            <a:xfrm>
              <a:off x="-585510" y="2858478"/>
              <a:ext cx="1386690" cy="1384722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0"/>
                  </a:moveTo>
                  <a:lnTo>
                    <a:pt x="1" y="7206"/>
                  </a:lnTo>
                  <a:cubicBezTo>
                    <a:pt x="8840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251" y="10375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371420" y="4241125"/>
              <a:ext cx="1382694" cy="1382694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0" y="1"/>
                  </a:moveTo>
                  <a:cubicBezTo>
                    <a:pt x="0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14377" y="15979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7785921" y="-11"/>
              <a:ext cx="1380726" cy="138275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rgbClr val="A6B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5"/>
            <p:cNvGrpSpPr/>
            <p:nvPr/>
          </p:nvGrpSpPr>
          <p:grpSpPr>
            <a:xfrm>
              <a:off x="6120282" y="4547988"/>
              <a:ext cx="3000832" cy="1503700"/>
              <a:chOff x="1273107" y="4689913"/>
              <a:chExt cx="3000832" cy="1503700"/>
            </a:xfrm>
          </p:grpSpPr>
          <p:sp>
            <p:nvSpPr>
              <p:cNvPr id="56" name="Google Shape;56;p5"/>
              <p:cNvSpPr/>
              <p:nvPr/>
            </p:nvSpPr>
            <p:spPr>
              <a:xfrm>
                <a:off x="2772438" y="4689913"/>
                <a:ext cx="1501501" cy="1503700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3251" extrusionOk="0">
                    <a:moveTo>
                      <a:pt x="0" y="0"/>
                    </a:moveTo>
                    <a:lnTo>
                      <a:pt x="0" y="7239"/>
                    </a:lnTo>
                    <a:cubicBezTo>
                      <a:pt x="8840" y="7239"/>
                      <a:pt x="16012" y="14410"/>
                      <a:pt x="16012" y="23250"/>
                    </a:cubicBezTo>
                    <a:lnTo>
                      <a:pt x="23217" y="23250"/>
                    </a:lnTo>
                    <a:cubicBezTo>
                      <a:pt x="23217" y="10441"/>
                      <a:pt x="12809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1273107" y="4689913"/>
                <a:ext cx="1499432" cy="1499367"/>
              </a:xfrm>
              <a:custGeom>
                <a:avLst/>
                <a:gdLst/>
                <a:ahLst/>
                <a:cxnLst/>
                <a:rect l="l" t="t" r="r" b="b"/>
                <a:pathLst>
                  <a:path w="23185" h="23184" extrusionOk="0">
                    <a:moveTo>
                      <a:pt x="23184" y="0"/>
                    </a:moveTo>
                    <a:cubicBezTo>
                      <a:pt x="10375" y="0"/>
                      <a:pt x="1" y="10441"/>
                      <a:pt x="1" y="23183"/>
                    </a:cubicBezTo>
                    <a:lnTo>
                      <a:pt x="7206" y="23183"/>
                    </a:lnTo>
                    <a:cubicBezTo>
                      <a:pt x="7206" y="14410"/>
                      <a:pt x="14378" y="7239"/>
                      <a:pt x="23184" y="7239"/>
                    </a:cubicBezTo>
                    <a:lnTo>
                      <a:pt x="2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5"/>
            <p:cNvGrpSpPr/>
            <p:nvPr/>
          </p:nvGrpSpPr>
          <p:grpSpPr>
            <a:xfrm>
              <a:off x="-670460" y="-629325"/>
              <a:ext cx="2767365" cy="2337658"/>
              <a:chOff x="-670460" y="-629325"/>
              <a:chExt cx="2767365" cy="2337658"/>
            </a:xfrm>
          </p:grpSpPr>
          <p:sp>
            <p:nvSpPr>
              <p:cNvPr id="59" name="Google Shape;59;p5"/>
              <p:cNvSpPr/>
              <p:nvPr/>
            </p:nvSpPr>
            <p:spPr>
              <a:xfrm flipH="1">
                <a:off x="-670460" y="323611"/>
                <a:ext cx="1384662" cy="1384722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23218" extrusionOk="0">
                    <a:moveTo>
                      <a:pt x="0" y="1"/>
                    </a:moveTo>
                    <a:lnTo>
                      <a:pt x="0" y="7206"/>
                    </a:lnTo>
                    <a:cubicBezTo>
                      <a:pt x="8840" y="7206"/>
                      <a:pt x="16011" y="14378"/>
                      <a:pt x="16011" y="23217"/>
                    </a:cubicBezTo>
                    <a:lnTo>
                      <a:pt x="23217" y="23217"/>
                    </a:lnTo>
                    <a:cubicBezTo>
                      <a:pt x="23183" y="10408"/>
                      <a:pt x="12809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 flipH="1">
                <a:off x="714151" y="-629325"/>
                <a:ext cx="1382753" cy="1382694"/>
              </a:xfrm>
              <a:custGeom>
                <a:avLst/>
                <a:gdLst/>
                <a:ahLst/>
                <a:cxnLst/>
                <a:rect l="l" t="t" r="r" b="b"/>
                <a:pathLst>
                  <a:path w="23185" h="23184" extrusionOk="0">
                    <a:moveTo>
                      <a:pt x="1" y="1"/>
                    </a:moveTo>
                    <a:cubicBezTo>
                      <a:pt x="1" y="12777"/>
                      <a:pt x="10442" y="23184"/>
                      <a:pt x="23184" y="23184"/>
                    </a:cubicBezTo>
                    <a:lnTo>
                      <a:pt x="23184" y="15979"/>
                    </a:lnTo>
                    <a:cubicBezTo>
                      <a:pt x="14378" y="15979"/>
                      <a:pt x="7173" y="8807"/>
                      <a:pt x="7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1"/>
          </p:nvPr>
        </p:nvSpPr>
        <p:spPr>
          <a:xfrm>
            <a:off x="1154400" y="2124525"/>
            <a:ext cx="2976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2"/>
          </p:nvPr>
        </p:nvSpPr>
        <p:spPr>
          <a:xfrm>
            <a:off x="5013305" y="2124525"/>
            <a:ext cx="2976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126824" y="-1006141"/>
            <a:ext cx="11132293" cy="5962726"/>
            <a:chOff x="-1126824" y="-1006141"/>
            <a:chExt cx="11132293" cy="5962726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549236" y="3500415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27198" y="-1006141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8551306" y="2046402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27198" y="449941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1126824" y="1452064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23183" y="1"/>
                  </a:moveTo>
                  <a:cubicBezTo>
                    <a:pt x="10408" y="1"/>
                    <a:pt x="0" y="10408"/>
                    <a:pt x="0" y="23184"/>
                  </a:cubicBezTo>
                  <a:lnTo>
                    <a:pt x="7239" y="23184"/>
                  </a:lnTo>
                  <a:cubicBezTo>
                    <a:pt x="7239" y="14378"/>
                    <a:pt x="14410" y="7206"/>
                    <a:pt x="23183" y="7206"/>
                  </a:cubicBezTo>
                  <a:lnTo>
                    <a:pt x="23183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-542876" y="3871340"/>
            <a:ext cx="1456233" cy="1456170"/>
          </a:xfrm>
          <a:custGeom>
            <a:avLst/>
            <a:gdLst/>
            <a:ahLst/>
            <a:cxnLst/>
            <a:rect l="l" t="t" r="r" b="b"/>
            <a:pathLst>
              <a:path w="23218" h="23217" extrusionOk="0">
                <a:moveTo>
                  <a:pt x="1" y="0"/>
                </a:moveTo>
                <a:lnTo>
                  <a:pt x="1" y="7205"/>
                </a:lnTo>
                <a:cubicBezTo>
                  <a:pt x="8841" y="7205"/>
                  <a:pt x="16012" y="14377"/>
                  <a:pt x="16012" y="23217"/>
                </a:cubicBezTo>
                <a:lnTo>
                  <a:pt x="23217" y="23217"/>
                </a:lnTo>
                <a:cubicBezTo>
                  <a:pt x="23184" y="10407"/>
                  <a:pt x="12777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4736450" y="2300302"/>
            <a:ext cx="2768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4736450" y="1709400"/>
            <a:ext cx="28980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4">
    <p:bg>
      <p:bgRef idx="1001">
        <a:schemeClr val="bg2"/>
      </p:bgRef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7"/>
          <p:cNvGrpSpPr/>
          <p:nvPr/>
        </p:nvGrpSpPr>
        <p:grpSpPr>
          <a:xfrm>
            <a:off x="-787193" y="4631053"/>
            <a:ext cx="3000832" cy="1503700"/>
            <a:chOff x="1273107" y="4385115"/>
            <a:chExt cx="3000832" cy="1503700"/>
          </a:xfrm>
        </p:grpSpPr>
        <p:sp>
          <p:nvSpPr>
            <p:cNvPr id="368" name="Google Shape;368;p27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27"/>
          <p:cNvGrpSpPr/>
          <p:nvPr/>
        </p:nvGrpSpPr>
        <p:grpSpPr>
          <a:xfrm flipH="1">
            <a:off x="6854640" y="-303325"/>
            <a:ext cx="2767365" cy="2337658"/>
            <a:chOff x="-670460" y="-629325"/>
            <a:chExt cx="2767365" cy="2337658"/>
          </a:xfrm>
        </p:grpSpPr>
        <p:sp>
          <p:nvSpPr>
            <p:cNvPr id="371" name="Google Shape;371;p27"/>
            <p:cNvSpPr/>
            <p:nvPr/>
          </p:nvSpPr>
          <p:spPr>
            <a:xfrm flipH="1">
              <a:off x="-670460" y="323611"/>
              <a:ext cx="1384662" cy="1384722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>
              <a:off x="714151" y="-629325"/>
              <a:ext cx="1382753" cy="1382694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Ref idx="1001">
        <a:schemeClr val="bg1"/>
      </p:bgRef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8"/>
          <p:cNvGrpSpPr/>
          <p:nvPr/>
        </p:nvGrpSpPr>
        <p:grpSpPr>
          <a:xfrm rot="10800000" flipH="1">
            <a:off x="-1120979" y="-198027"/>
            <a:ext cx="5481636" cy="6355553"/>
            <a:chOff x="-1197179" y="-823523"/>
            <a:chExt cx="5481636" cy="6355553"/>
          </a:xfrm>
        </p:grpSpPr>
        <p:sp>
          <p:nvSpPr>
            <p:cNvPr id="376" name="Google Shape;376;p28"/>
            <p:cNvSpPr/>
            <p:nvPr/>
          </p:nvSpPr>
          <p:spPr>
            <a:xfrm>
              <a:off x="2828224" y="-823523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385403" y="2621784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784124" y="487773"/>
              <a:ext cx="1456170" cy="1456233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2710924" y="3964910"/>
              <a:ext cx="1458303" cy="1456233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1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-1197179" y="500317"/>
              <a:ext cx="1452031" cy="145416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-669961" y="-514350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828224" y="632559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-385403" y="4077866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1259034" y="3962840"/>
              <a:ext cx="1456170" cy="1454100"/>
            </a:xfrm>
            <a:custGeom>
              <a:avLst/>
              <a:gdLst/>
              <a:ahLst/>
              <a:cxnLst/>
              <a:rect l="l" t="t" r="r" b="b"/>
              <a:pathLst>
                <a:path w="23217" h="23184" extrusionOk="0">
                  <a:moveTo>
                    <a:pt x="23217" y="0"/>
                  </a:moveTo>
                  <a:cubicBezTo>
                    <a:pt x="10408" y="0"/>
                    <a:pt x="0" y="10408"/>
                    <a:pt x="0" y="23183"/>
                  </a:cubicBezTo>
                  <a:lnTo>
                    <a:pt x="7239" y="23183"/>
                  </a:lnTo>
                  <a:cubicBezTo>
                    <a:pt x="7239" y="14410"/>
                    <a:pt x="14410" y="7205"/>
                    <a:pt x="23217" y="7205"/>
                  </a:cubicBezTo>
                  <a:lnTo>
                    <a:pt x="2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28"/>
          <p:cNvSpPr txBox="1">
            <a:spLocks noGrp="1"/>
          </p:cNvSpPr>
          <p:nvPr>
            <p:ph type="title"/>
          </p:nvPr>
        </p:nvSpPr>
        <p:spPr>
          <a:xfrm>
            <a:off x="4953125" y="539500"/>
            <a:ext cx="33972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subTitle" idx="1"/>
          </p:nvPr>
        </p:nvSpPr>
        <p:spPr>
          <a:xfrm>
            <a:off x="4953000" y="1467150"/>
            <a:ext cx="2020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ubTitle" idx="2"/>
          </p:nvPr>
        </p:nvSpPr>
        <p:spPr>
          <a:xfrm>
            <a:off x="4953000" y="2196163"/>
            <a:ext cx="27432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8"/>
          <p:cNvSpPr txBox="1"/>
          <p:nvPr/>
        </p:nvSpPr>
        <p:spPr>
          <a:xfrm>
            <a:off x="4953000" y="3547825"/>
            <a:ext cx="30261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8"/>
          <p:cNvSpPr/>
          <p:nvPr/>
        </p:nvSpPr>
        <p:spPr>
          <a:xfrm rot="-5400000" flipH="1">
            <a:off x="1886647" y="1543023"/>
            <a:ext cx="1458303" cy="1456170"/>
          </a:xfrm>
          <a:custGeom>
            <a:avLst/>
            <a:gdLst/>
            <a:ahLst/>
            <a:cxnLst/>
            <a:rect l="l" t="t" r="r" b="b"/>
            <a:pathLst>
              <a:path w="23251" h="23217" extrusionOk="0">
                <a:moveTo>
                  <a:pt x="0" y="0"/>
                </a:moveTo>
                <a:lnTo>
                  <a:pt x="0" y="7205"/>
                </a:lnTo>
                <a:cubicBezTo>
                  <a:pt x="8840" y="7205"/>
                  <a:pt x="16012" y="14377"/>
                  <a:pt x="16012" y="23217"/>
                </a:cubicBezTo>
                <a:lnTo>
                  <a:pt x="23250" y="23217"/>
                </a:lnTo>
                <a:cubicBezTo>
                  <a:pt x="23250" y="10374"/>
                  <a:pt x="1281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oxima Nova"/>
              <a:buNone/>
              <a:defRPr sz="2800" b="1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8" r:id="rId4"/>
    <p:sldLayoutId id="2147483671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1135459" y="2685538"/>
            <a:ext cx="69542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Relevantes</a:t>
            </a:r>
            <a:endParaRPr sz="42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Google Shape;460;p36"/>
          <p:cNvSpPr txBox="1">
            <a:spLocks noGrp="1"/>
          </p:cNvSpPr>
          <p:nvPr>
            <p:ph type="subTitle" idx="1"/>
          </p:nvPr>
        </p:nvSpPr>
        <p:spPr>
          <a:xfrm>
            <a:off x="2538159" y="3242060"/>
            <a:ext cx="4148851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– Marzo 2022</a:t>
            </a:r>
            <a:endParaRPr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90" y="1346438"/>
            <a:ext cx="4508787" cy="1202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Enero – Marzo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38009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Enero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Febrero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Marzo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4,452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24,879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43,350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8,764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9,496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11,675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29,935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23,515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36,554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73,285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Enero – Marzo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60482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Enero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Febrero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Marzo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$365,589.41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$1,101,389.88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$1,874,978.80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$3,341,958.09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$1,465,156.71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$1,721,720.34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$2,109,332.26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$5,296,209.31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$1,830,746.12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$2,823,110.22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$3,984,311.06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$8,638,167.40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  <p:extLst>
      <p:ext uri="{BB962C8B-B14F-4D97-AF65-F5344CB8AC3E}">
        <p14:creationId xmlns:p14="http://schemas.microsoft.com/office/powerpoint/2010/main" val="9697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43" y="371049"/>
            <a:ext cx="898194" cy="491036"/>
          </a:xfrm>
          <a:prstGeom prst="rect">
            <a:avLst/>
          </a:prstGeom>
        </p:spPr>
      </p:pic>
      <p:sp>
        <p:nvSpPr>
          <p:cNvPr id="9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1798023" y="616567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Enero – Marzo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12545"/>
              </p:ext>
            </p:extLst>
          </p:nvPr>
        </p:nvGraphicFramePr>
        <p:xfrm>
          <a:off x="759759" y="1969592"/>
          <a:ext cx="8278799" cy="2427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Enero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Febrero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Marzo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Herramientas tecnológicas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18,728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Presencial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6,679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8,509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16,346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1,480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311190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23,515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36,554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57726" y="1535955"/>
            <a:ext cx="384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tx1"/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 de ejecución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131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title" idx="3"/>
          </p:nvPr>
        </p:nvSpPr>
        <p:spPr>
          <a:xfrm>
            <a:off x="4572000" y="1425325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43" y="371049"/>
            <a:ext cx="898194" cy="491036"/>
          </a:xfrm>
          <a:prstGeom prst="rect">
            <a:avLst/>
          </a:prstGeom>
        </p:spPr>
      </p:pic>
      <p:sp>
        <p:nvSpPr>
          <p:cNvPr id="9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1798023" y="616567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</a:t>
            </a:r>
            <a:b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kumimoji="0" lang="es-SV" sz="2800" b="0" i="0" u="none" strike="noStrike" kern="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Enero – Marzo 2022</a:t>
            </a:r>
            <a:endParaRPr kumimoji="0" lang="es-SV" sz="2800" b="0" i="0" u="none" strike="noStrike" kern="0" cap="none" spc="0" normalizeH="0" baseline="0" noProof="0" dirty="0">
              <a:ln>
                <a:noFill/>
              </a:ln>
              <a:solidFill>
                <a:srgbClr val="009D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78420"/>
              </p:ext>
            </p:extLst>
          </p:nvPr>
        </p:nvGraphicFramePr>
        <p:xfrm>
          <a:off x="657726" y="1969592"/>
          <a:ext cx="8380832" cy="24278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2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Enero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Febrero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Marzo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Herramientas tecnológicas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$458,335.07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$1,142,489.79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$1,685,568.02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$3,286,392.88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Presencial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$1,337,483.25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$1,637,049.06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$2,177,777.11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$5,152,309.42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b="0" i="0" u="none" strike="noStrike" cap="none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  <a:ea typeface="Offside"/>
                          <a:cs typeface="Offside"/>
                          <a:sym typeface="Arial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$34,927.80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$43,571.37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$120,965.93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$199,465.10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3311190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$1,830,746.12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$2,823,110.22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$3,984,311.06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$8,638,167.40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57726" y="1535955"/>
            <a:ext cx="384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modalidad de ejecución</a:t>
            </a:r>
          </a:p>
        </p:txBody>
      </p:sp>
    </p:spTree>
    <p:extLst>
      <p:ext uri="{BB962C8B-B14F-4D97-AF65-F5344CB8AC3E}">
        <p14:creationId xmlns:p14="http://schemas.microsoft.com/office/powerpoint/2010/main" val="35763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Enero – Marzo 2022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  <p:graphicFrame>
        <p:nvGraphicFramePr>
          <p:cNvPr id="19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659614"/>
              </p:ext>
            </p:extLst>
          </p:nvPr>
        </p:nvGraphicFramePr>
        <p:xfrm>
          <a:off x="1301078" y="2162096"/>
          <a:ext cx="6888916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Enero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Febrero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Marzo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6,491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11,600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18,945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37,036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6,725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11,915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17,609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36,249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23,515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36,554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73,285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01078" y="1761986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Enero – Marzo 2022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49051"/>
              </p:ext>
            </p:extLst>
          </p:nvPr>
        </p:nvGraphicFramePr>
        <p:xfrm>
          <a:off x="1151299" y="1785579"/>
          <a:ext cx="7186864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Enero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Febrero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Marzo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$971,407.91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$1,499,859.01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$2,194,364.07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$4,665,630.99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$859,338.21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$1,323,251.21</a:t>
                      </a:r>
                      <a:endParaRPr lang="es-SV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$1,789,946.99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$3,972,536.41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$1,830,746.12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$2,823,110.22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$3,984,311.06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$8,638,167.40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29431" y="1385469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71" y="1592994"/>
            <a:ext cx="5802177" cy="15472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56221" y="3272589"/>
            <a:ext cx="4102768" cy="1552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ital Business Plan by Slidesgo">
  <a:themeElements>
    <a:clrScheme name="Personalizado 1">
      <a:dk1>
        <a:sysClr val="windowText" lastClr="000000"/>
      </a:dk1>
      <a:lt1>
        <a:sysClr val="window" lastClr="FFFFFF"/>
      </a:lt1>
      <a:dk2>
        <a:srgbClr val="17406D"/>
      </a:dk2>
      <a:lt2>
        <a:srgbClr val="F491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25732605E0F142867347B09BEBBDA3" ma:contentTypeVersion="10" ma:contentTypeDescription="Crear nuevo documento." ma:contentTypeScope="" ma:versionID="ecd13d0d874e25d1d4c8e492769593b1">
  <xsd:schema xmlns:xsd="http://www.w3.org/2001/XMLSchema" xmlns:xs="http://www.w3.org/2001/XMLSchema" xmlns:p="http://schemas.microsoft.com/office/2006/metadata/properties" xmlns:ns2="dfeb851c-4d5a-4eac-8b39-11e3e3864464" xmlns:ns3="ef0ff22e-e03c-4247-8f8c-fa0f4517d89e" targetNamespace="http://schemas.microsoft.com/office/2006/metadata/properties" ma:root="true" ma:fieldsID="5560f3784c4f0e9437393673765e5100" ns2:_="" ns3:_="">
    <xsd:import namespace="dfeb851c-4d5a-4eac-8b39-11e3e3864464"/>
    <xsd:import namespace="ef0ff22e-e03c-4247-8f8c-fa0f4517d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851c-4d5a-4eac-8b39-11e3e3864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f22e-e03c-4247-8f8c-fa0f4517d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6CAF17-CB17-4F13-93C9-14BCB7FAD2AB}">
  <ds:schemaRefs>
    <ds:schemaRef ds:uri="02fad9af-e782-421a-89d7-139f61189aac"/>
    <ds:schemaRef ds:uri="bca9f946-ac77-4d42-8976-3a961ded1e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A20BA4-342F-4835-8116-6607DFB490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E19918-BB42-4EB7-BFC4-D43B4DF33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b851c-4d5a-4eac-8b39-11e3e3864464"/>
    <ds:schemaRef ds:uri="ef0ff22e-e03c-4247-8f8c-fa0f4517d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255</Words>
  <Application>Microsoft Office PowerPoint</Application>
  <PresentationFormat>Presentación en pantalla (16:9)</PresentationFormat>
  <Paragraphs>142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Eras Demi ITC</vt:lpstr>
      <vt:lpstr>Bahnschrift</vt:lpstr>
      <vt:lpstr>Proxima Nova</vt:lpstr>
      <vt:lpstr>Calibri</vt:lpstr>
      <vt:lpstr>Handlee</vt:lpstr>
      <vt:lpstr>Roboto Condensed</vt:lpstr>
      <vt:lpstr>Roboto</vt:lpstr>
      <vt:lpstr>Arial</vt:lpstr>
      <vt:lpstr>Copperplate Gothic Bold</vt:lpstr>
      <vt:lpstr>Rage Italic</vt:lpstr>
      <vt:lpstr>Crital Business Plan by Slidesgo</vt:lpstr>
      <vt:lpstr>Estadísticas Relevantes</vt:lpstr>
      <vt:lpstr>Presentación de PowerPoint</vt:lpstr>
      <vt:lpstr>Presentación de PowerPoint</vt:lpstr>
      <vt:lpstr>PROBLEM</vt:lpstr>
      <vt:lpstr>PROBLEM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Estadísticas Relevantes</dc:title>
  <dc:creator>Jorge Echegoyén</dc:creator>
  <cp:lastModifiedBy>Rosy DeLeon</cp:lastModifiedBy>
  <cp:revision>4</cp:revision>
  <dcterms:modified xsi:type="dcterms:W3CDTF">2022-05-09T17:16:40Z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0x010100D025732605E0F142867347B09BEBBDA3</vt:lpwstr>
  </property>
</Properties>
</file>