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11"/>
  </p:notesMasterIdLst>
  <p:sldIdLst>
    <p:sldId id="261" r:id="rId5"/>
    <p:sldId id="283" r:id="rId6"/>
    <p:sldId id="319" r:id="rId7"/>
    <p:sldId id="262" r:id="rId8"/>
    <p:sldId id="322" r:id="rId9"/>
    <p:sldId id="294" r:id="rId10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pperplate Gothic Bold" panose="020E0705020206020404" pitchFamily="34" charset="0"/>
      <p:regular r:id="rId18"/>
    </p:embeddedFont>
    <p:embeddedFont>
      <p:font typeface="Eras Demi ITC" panose="020B0805030504020804" pitchFamily="34" charset="0"/>
      <p:regular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  <p:embeddedFont>
      <p:font typeface="Rage Italic" panose="03070502040507070304" pitchFamily="66" charset="0"/>
      <p:regular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Condensed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2">
          <p15:clr>
            <a:srgbClr val="9AA0A6"/>
          </p15:clr>
        </p15:guide>
        <p15:guide id="2" pos="2125">
          <p15:clr>
            <a:srgbClr val="9AA0A6"/>
          </p15:clr>
        </p15:guide>
        <p15:guide id="3" orient="horz" pos="1280" userDrawn="1">
          <p15:clr>
            <a:srgbClr val="9AA0A6"/>
          </p15:clr>
        </p15:guide>
        <p15:guide id="4" orient="horz" pos="2074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8CFD9-5D26-49B6-91B9-51988D915EBC}" v="46" dt="2023-03-29T15:18:58.988"/>
  </p1510:revLst>
</p1510:revInfo>
</file>

<file path=ppt/tableStyles.xml><?xml version="1.0" encoding="utf-8"?>
<a:tblStyleLst xmlns:a="http://schemas.openxmlformats.org/drawingml/2006/main" def="{85451A03-01AE-4F11-A0B1-74439304088B}">
  <a:tblStyle styleId="{85451A03-01AE-4F11-A0B1-7443930408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102"/>
        <p:guide pos="2125"/>
        <p:guide orient="horz" pos="1280"/>
        <p:guide orient="horz" pos="20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9280d08f32_0_5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9280d08f32_0_5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8a87e23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8a87e23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8a87e23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8a87e23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74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1ea1cbc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1ea1cbc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1ea1cbc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1ea1cbc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96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91ea1cbc7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91ea1cbc7f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-1932359" y="-1942776"/>
            <a:ext cx="12894369" cy="7831592"/>
            <a:chOff x="-1932359" y="-1942776"/>
            <a:chExt cx="12894369" cy="7831592"/>
          </a:xfrm>
        </p:grpSpPr>
        <p:sp>
          <p:nvSpPr>
            <p:cNvPr id="29" name="Google Shape;29;p3"/>
            <p:cNvSpPr/>
            <p:nvPr/>
          </p:nvSpPr>
          <p:spPr>
            <a:xfrm>
              <a:off x="-591489" y="-1942776"/>
              <a:ext cx="1501566" cy="1501566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0" y="1"/>
                  </a:moveTo>
                  <a:lnTo>
                    <a:pt x="0" y="7239"/>
                  </a:lnTo>
                  <a:cubicBezTo>
                    <a:pt x="8840" y="7239"/>
                    <a:pt x="16012" y="14411"/>
                    <a:pt x="16012" y="23217"/>
                  </a:cubicBezTo>
                  <a:lnTo>
                    <a:pt x="23217" y="23217"/>
                  </a:lnTo>
                  <a:cubicBezTo>
                    <a:pt x="23217" y="10408"/>
                    <a:pt x="1281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961242" y="271584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1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987097" y="-1341766"/>
              <a:ext cx="1503700" cy="1501566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1"/>
                  </a:moveTo>
                  <a:lnTo>
                    <a:pt x="1" y="7206"/>
                  </a:lnTo>
                  <a:cubicBezTo>
                    <a:pt x="8840" y="7206"/>
                    <a:pt x="16012" y="14378"/>
                    <a:pt x="16012" y="23218"/>
                  </a:cubicBezTo>
                  <a:lnTo>
                    <a:pt x="23251" y="23218"/>
                  </a:lnTo>
                  <a:cubicBezTo>
                    <a:pt x="23184" y="10375"/>
                    <a:pt x="128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433093" y="1176450"/>
              <a:ext cx="1499432" cy="1501501"/>
            </a:xfrm>
            <a:custGeom>
              <a:avLst/>
              <a:gdLst/>
              <a:ahLst/>
              <a:cxnLst/>
              <a:rect l="l" t="t" r="r" b="b"/>
              <a:pathLst>
                <a:path w="23185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184" y="23217"/>
                  </a:lnTo>
                  <a:cubicBezTo>
                    <a:pt x="23184" y="10374"/>
                    <a:pt x="1281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2772438" y="438511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0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43957" y="-443511"/>
              <a:ext cx="1499432" cy="1499432"/>
            </a:xfrm>
            <a:custGeom>
              <a:avLst/>
              <a:gdLst/>
              <a:ahLst/>
              <a:cxnLst/>
              <a:rect l="l" t="t" r="r" b="b"/>
              <a:pathLst>
                <a:path w="23185" h="23185" extrusionOk="0">
                  <a:moveTo>
                    <a:pt x="1" y="1"/>
                  </a:moveTo>
                  <a:cubicBezTo>
                    <a:pt x="1" y="12810"/>
                    <a:pt x="10408" y="23184"/>
                    <a:pt x="23184" y="23184"/>
                  </a:cubicBezTo>
                  <a:lnTo>
                    <a:pt x="23184" y="15979"/>
                  </a:lnTo>
                  <a:cubicBezTo>
                    <a:pt x="23164" y="15979"/>
                    <a:pt x="23143" y="15979"/>
                    <a:pt x="23123" y="15979"/>
                  </a:cubicBezTo>
                  <a:cubicBezTo>
                    <a:pt x="14345" y="15979"/>
                    <a:pt x="7206" y="8820"/>
                    <a:pt x="7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533450" y="2487245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" y="0"/>
                  </a:moveTo>
                  <a:cubicBezTo>
                    <a:pt x="1" y="12809"/>
                    <a:pt x="10408" y="23184"/>
                    <a:pt x="23184" y="23184"/>
                  </a:cubicBezTo>
                  <a:lnTo>
                    <a:pt x="23184" y="15978"/>
                  </a:lnTo>
                  <a:cubicBezTo>
                    <a:pt x="23163" y="15978"/>
                    <a:pt x="23143" y="15979"/>
                    <a:pt x="23123" y="15979"/>
                  </a:cubicBezTo>
                  <a:cubicBezTo>
                    <a:pt x="14344" y="15979"/>
                    <a:pt x="7206" y="8819"/>
                    <a:pt x="7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1932359" y="140940"/>
              <a:ext cx="1499367" cy="1499432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" y="1"/>
                  </a:moveTo>
                  <a:cubicBezTo>
                    <a:pt x="1" y="12810"/>
                    <a:pt x="10441" y="23184"/>
                    <a:pt x="23184" y="23184"/>
                  </a:cubicBezTo>
                  <a:lnTo>
                    <a:pt x="23184" y="15979"/>
                  </a:lnTo>
                  <a:cubicBezTo>
                    <a:pt x="23163" y="15979"/>
                    <a:pt x="23143" y="15979"/>
                    <a:pt x="23123" y="15979"/>
                  </a:cubicBezTo>
                  <a:cubicBezTo>
                    <a:pt x="14344" y="15979"/>
                    <a:pt x="7206" y="8820"/>
                    <a:pt x="7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961242" y="4219443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8" y="0"/>
                  </a:moveTo>
                  <a:cubicBezTo>
                    <a:pt x="16012" y="8773"/>
                    <a:pt x="8840" y="15945"/>
                    <a:pt x="0" y="15945"/>
                  </a:cubicBezTo>
                  <a:lnTo>
                    <a:pt x="0" y="23184"/>
                  </a:lnTo>
                  <a:cubicBezTo>
                    <a:pt x="12809" y="23184"/>
                    <a:pt x="23183" y="12743"/>
                    <a:pt x="2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406452" y="4295642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45" y="1"/>
                  </a:moveTo>
                  <a:cubicBezTo>
                    <a:pt x="16012" y="8807"/>
                    <a:pt x="8840" y="15979"/>
                    <a:pt x="1" y="15979"/>
                  </a:cubicBezTo>
                  <a:lnTo>
                    <a:pt x="1" y="23184"/>
                  </a:lnTo>
                  <a:cubicBezTo>
                    <a:pt x="12777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9462643" y="-424198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9" y="0"/>
                  </a:moveTo>
                  <a:cubicBezTo>
                    <a:pt x="15979" y="8740"/>
                    <a:pt x="8807" y="15945"/>
                    <a:pt x="1" y="15945"/>
                  </a:cubicBezTo>
                  <a:lnTo>
                    <a:pt x="1" y="23184"/>
                  </a:lnTo>
                  <a:cubicBezTo>
                    <a:pt x="12810" y="23184"/>
                    <a:pt x="23184" y="12743"/>
                    <a:pt x="23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273107" y="4385115"/>
              <a:ext cx="1499432" cy="1499367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23184" y="0"/>
                  </a:moveTo>
                  <a:cubicBezTo>
                    <a:pt x="10375" y="0"/>
                    <a:pt x="1" y="10441"/>
                    <a:pt x="1" y="23183"/>
                  </a:cubicBezTo>
                  <a:lnTo>
                    <a:pt x="7206" y="23183"/>
                  </a:lnTo>
                  <a:cubicBezTo>
                    <a:pt x="7206" y="14410"/>
                    <a:pt x="14378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963377" y="606979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23184" y="0"/>
                  </a:moveTo>
                  <a:cubicBezTo>
                    <a:pt x="10375" y="0"/>
                    <a:pt x="0" y="10441"/>
                    <a:pt x="0" y="23183"/>
                  </a:cubicBezTo>
                  <a:lnTo>
                    <a:pt x="7206" y="23183"/>
                  </a:lnTo>
                  <a:cubicBezTo>
                    <a:pt x="7172" y="14410"/>
                    <a:pt x="14344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693018" y="-970685"/>
              <a:ext cx="1501566" cy="1501566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0" y="0"/>
                  </a:moveTo>
                  <a:cubicBezTo>
                    <a:pt x="34" y="12843"/>
                    <a:pt x="10475" y="23217"/>
                    <a:pt x="23217" y="23217"/>
                  </a:cubicBezTo>
                  <a:lnTo>
                    <a:pt x="23217" y="16012"/>
                  </a:lnTo>
                  <a:cubicBezTo>
                    <a:pt x="14377" y="16012"/>
                    <a:pt x="7206" y="8840"/>
                    <a:pt x="7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192285" y="-964218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9" y="1"/>
                  </a:moveTo>
                  <a:cubicBezTo>
                    <a:pt x="16012" y="8740"/>
                    <a:pt x="8840" y="15945"/>
                    <a:pt x="1" y="15945"/>
                  </a:cubicBezTo>
                  <a:lnTo>
                    <a:pt x="1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3133650" y="1712700"/>
            <a:ext cx="483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171650" y="1378539"/>
            <a:ext cx="1929900" cy="8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3142131" y="3097425"/>
            <a:ext cx="32085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-1126824" y="-1006141"/>
            <a:ext cx="11132293" cy="5962726"/>
            <a:chOff x="-1126824" y="-1006141"/>
            <a:chExt cx="11132293" cy="5962726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549236" y="3500415"/>
              <a:ext cx="1456233" cy="1456170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217" y="23217"/>
                  </a:lnTo>
                  <a:cubicBezTo>
                    <a:pt x="23184" y="10407"/>
                    <a:pt x="1277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27198" y="-1006141"/>
              <a:ext cx="1458303" cy="1456170"/>
            </a:xfrm>
            <a:custGeom>
              <a:avLst/>
              <a:gdLst/>
              <a:ahLst/>
              <a:cxnLst/>
              <a:rect l="l" t="t" r="r" b="b"/>
              <a:pathLst>
                <a:path w="23251" h="23217" extrusionOk="0">
                  <a:moveTo>
                    <a:pt x="0" y="0"/>
                  </a:moveTo>
                  <a:lnTo>
                    <a:pt x="0" y="7205"/>
                  </a:lnTo>
                  <a:cubicBezTo>
                    <a:pt x="8840" y="7205"/>
                    <a:pt x="16012" y="14377"/>
                    <a:pt x="16012" y="23217"/>
                  </a:cubicBezTo>
                  <a:lnTo>
                    <a:pt x="23250" y="23217"/>
                  </a:lnTo>
                  <a:cubicBezTo>
                    <a:pt x="23250" y="10374"/>
                    <a:pt x="12810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8551306" y="2046402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5979" y="1"/>
                  </a:moveTo>
                  <a:cubicBezTo>
                    <a:pt x="15979" y="8807"/>
                    <a:pt x="8807" y="15979"/>
                    <a:pt x="1" y="15979"/>
                  </a:cubicBezTo>
                  <a:lnTo>
                    <a:pt x="1" y="23184"/>
                  </a:lnTo>
                  <a:cubicBezTo>
                    <a:pt x="12810" y="23184"/>
                    <a:pt x="23184" y="12776"/>
                    <a:pt x="2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27198" y="449941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5978" y="1"/>
                  </a:moveTo>
                  <a:cubicBezTo>
                    <a:pt x="16012" y="8740"/>
                    <a:pt x="8840" y="15979"/>
                    <a:pt x="0" y="15979"/>
                  </a:cubicBezTo>
                  <a:lnTo>
                    <a:pt x="0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1126824" y="1452064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23183" y="1"/>
                  </a:moveTo>
                  <a:cubicBezTo>
                    <a:pt x="10408" y="1"/>
                    <a:pt x="0" y="10408"/>
                    <a:pt x="0" y="23184"/>
                  </a:cubicBezTo>
                  <a:lnTo>
                    <a:pt x="7239" y="23184"/>
                  </a:lnTo>
                  <a:cubicBezTo>
                    <a:pt x="7239" y="14378"/>
                    <a:pt x="14410" y="7206"/>
                    <a:pt x="23183" y="7206"/>
                  </a:cubicBezTo>
                  <a:lnTo>
                    <a:pt x="23183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-542876" y="3871340"/>
            <a:ext cx="1456233" cy="1456170"/>
          </a:xfrm>
          <a:custGeom>
            <a:avLst/>
            <a:gdLst/>
            <a:ahLst/>
            <a:cxnLst/>
            <a:rect l="l" t="t" r="r" b="b"/>
            <a:pathLst>
              <a:path w="23218" h="23217" extrusionOk="0">
                <a:moveTo>
                  <a:pt x="1" y="0"/>
                </a:moveTo>
                <a:lnTo>
                  <a:pt x="1" y="7205"/>
                </a:lnTo>
                <a:cubicBezTo>
                  <a:pt x="8841" y="7205"/>
                  <a:pt x="16012" y="14377"/>
                  <a:pt x="16012" y="23217"/>
                </a:cubicBezTo>
                <a:lnTo>
                  <a:pt x="23217" y="23217"/>
                </a:lnTo>
                <a:cubicBezTo>
                  <a:pt x="23184" y="10407"/>
                  <a:pt x="12777" y="0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subTitle" idx="1"/>
          </p:nvPr>
        </p:nvSpPr>
        <p:spPr>
          <a:xfrm>
            <a:off x="4736450" y="2300302"/>
            <a:ext cx="27687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4736450" y="1709400"/>
            <a:ext cx="2898000" cy="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CUSTOM_14">
    <p:bg>
      <p:bgRef idx="1001">
        <a:schemeClr val="bg2"/>
      </p:bgRef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7"/>
          <p:cNvGrpSpPr/>
          <p:nvPr/>
        </p:nvGrpSpPr>
        <p:grpSpPr>
          <a:xfrm>
            <a:off x="-787193" y="4631053"/>
            <a:ext cx="3000832" cy="1503700"/>
            <a:chOff x="1273107" y="4385115"/>
            <a:chExt cx="3000832" cy="1503700"/>
          </a:xfrm>
        </p:grpSpPr>
        <p:sp>
          <p:nvSpPr>
            <p:cNvPr id="368" name="Google Shape;368;p27"/>
            <p:cNvSpPr/>
            <p:nvPr/>
          </p:nvSpPr>
          <p:spPr>
            <a:xfrm>
              <a:off x="2772438" y="438511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0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1273107" y="4385115"/>
              <a:ext cx="1499432" cy="1499367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23184" y="0"/>
                  </a:moveTo>
                  <a:cubicBezTo>
                    <a:pt x="10375" y="0"/>
                    <a:pt x="1" y="10441"/>
                    <a:pt x="1" y="23183"/>
                  </a:cubicBezTo>
                  <a:lnTo>
                    <a:pt x="7206" y="23183"/>
                  </a:lnTo>
                  <a:cubicBezTo>
                    <a:pt x="7206" y="14410"/>
                    <a:pt x="14378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27"/>
          <p:cNvGrpSpPr/>
          <p:nvPr/>
        </p:nvGrpSpPr>
        <p:grpSpPr>
          <a:xfrm flipH="1">
            <a:off x="6854640" y="-303325"/>
            <a:ext cx="2767365" cy="2337658"/>
            <a:chOff x="-670460" y="-629325"/>
            <a:chExt cx="2767365" cy="2337658"/>
          </a:xfrm>
        </p:grpSpPr>
        <p:sp>
          <p:nvSpPr>
            <p:cNvPr id="371" name="Google Shape;371;p27"/>
            <p:cNvSpPr/>
            <p:nvPr/>
          </p:nvSpPr>
          <p:spPr>
            <a:xfrm flipH="1">
              <a:off x="-670460" y="323611"/>
              <a:ext cx="1384662" cy="1384722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0" y="1"/>
                  </a:moveTo>
                  <a:lnTo>
                    <a:pt x="0" y="7206"/>
                  </a:lnTo>
                  <a:cubicBezTo>
                    <a:pt x="8840" y="7206"/>
                    <a:pt x="16011" y="14378"/>
                    <a:pt x="16011" y="23217"/>
                  </a:cubicBezTo>
                  <a:lnTo>
                    <a:pt x="23217" y="23217"/>
                  </a:lnTo>
                  <a:cubicBezTo>
                    <a:pt x="23183" y="10408"/>
                    <a:pt x="1280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flipH="1">
              <a:off x="714151" y="-629325"/>
              <a:ext cx="1382753" cy="1382694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" y="1"/>
                  </a:moveTo>
                  <a:cubicBezTo>
                    <a:pt x="1" y="12777"/>
                    <a:pt x="10442" y="23184"/>
                    <a:pt x="23184" y="23184"/>
                  </a:cubicBezTo>
                  <a:lnTo>
                    <a:pt x="23184" y="15979"/>
                  </a:lnTo>
                  <a:cubicBezTo>
                    <a:pt x="14378" y="15979"/>
                    <a:pt x="7173" y="8807"/>
                    <a:pt x="717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Ref idx="1001">
        <a:schemeClr val="bg1"/>
      </p:bgRef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8"/>
          <p:cNvGrpSpPr/>
          <p:nvPr/>
        </p:nvGrpSpPr>
        <p:grpSpPr>
          <a:xfrm rot="10800000" flipH="1">
            <a:off x="-1120979" y="-198027"/>
            <a:ext cx="5481636" cy="6355553"/>
            <a:chOff x="-1197179" y="-823523"/>
            <a:chExt cx="5481636" cy="6355553"/>
          </a:xfrm>
        </p:grpSpPr>
        <p:sp>
          <p:nvSpPr>
            <p:cNvPr id="376" name="Google Shape;376;p28"/>
            <p:cNvSpPr/>
            <p:nvPr/>
          </p:nvSpPr>
          <p:spPr>
            <a:xfrm>
              <a:off x="2828224" y="-823523"/>
              <a:ext cx="1456233" cy="1456170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217" y="23217"/>
                  </a:lnTo>
                  <a:cubicBezTo>
                    <a:pt x="23184" y="10407"/>
                    <a:pt x="1277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-385403" y="2621784"/>
              <a:ext cx="1458303" cy="1456170"/>
            </a:xfrm>
            <a:custGeom>
              <a:avLst/>
              <a:gdLst/>
              <a:ahLst/>
              <a:cxnLst/>
              <a:rect l="l" t="t" r="r" b="b"/>
              <a:pathLst>
                <a:path w="23251" h="23217" extrusionOk="0">
                  <a:moveTo>
                    <a:pt x="0" y="0"/>
                  </a:moveTo>
                  <a:lnTo>
                    <a:pt x="0" y="7205"/>
                  </a:lnTo>
                  <a:cubicBezTo>
                    <a:pt x="8840" y="7205"/>
                    <a:pt x="16012" y="14377"/>
                    <a:pt x="16012" y="23217"/>
                  </a:cubicBezTo>
                  <a:lnTo>
                    <a:pt x="23250" y="23217"/>
                  </a:lnTo>
                  <a:cubicBezTo>
                    <a:pt x="23250" y="10374"/>
                    <a:pt x="12810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784124" y="487773"/>
              <a:ext cx="1456170" cy="1456233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0" y="1"/>
                  </a:moveTo>
                  <a:lnTo>
                    <a:pt x="0" y="7206"/>
                  </a:lnTo>
                  <a:cubicBezTo>
                    <a:pt x="8840" y="7206"/>
                    <a:pt x="16011" y="14378"/>
                    <a:pt x="16011" y="23217"/>
                  </a:cubicBezTo>
                  <a:lnTo>
                    <a:pt x="23217" y="23217"/>
                  </a:lnTo>
                  <a:cubicBezTo>
                    <a:pt x="23183" y="10408"/>
                    <a:pt x="12809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2710924" y="3964910"/>
              <a:ext cx="1458303" cy="1456233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1"/>
                  </a:moveTo>
                  <a:lnTo>
                    <a:pt x="1" y="7206"/>
                  </a:lnTo>
                  <a:cubicBezTo>
                    <a:pt x="8841" y="7206"/>
                    <a:pt x="16012" y="14377"/>
                    <a:pt x="16012" y="23217"/>
                  </a:cubicBezTo>
                  <a:lnTo>
                    <a:pt x="23251" y="23217"/>
                  </a:lnTo>
                  <a:cubicBezTo>
                    <a:pt x="23184" y="10375"/>
                    <a:pt x="12810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-1197179" y="500317"/>
              <a:ext cx="1452031" cy="1454163"/>
            </a:xfrm>
            <a:custGeom>
              <a:avLst/>
              <a:gdLst/>
              <a:ahLst/>
              <a:cxnLst/>
              <a:rect l="l" t="t" r="r" b="b"/>
              <a:pathLst>
                <a:path w="23151" h="23185" extrusionOk="0">
                  <a:moveTo>
                    <a:pt x="1" y="1"/>
                  </a:moveTo>
                  <a:cubicBezTo>
                    <a:pt x="1" y="12777"/>
                    <a:pt x="10408" y="23184"/>
                    <a:pt x="23151" y="23184"/>
                  </a:cubicBezTo>
                  <a:lnTo>
                    <a:pt x="23151" y="16012"/>
                  </a:lnTo>
                  <a:cubicBezTo>
                    <a:pt x="14378" y="16012"/>
                    <a:pt x="7206" y="8807"/>
                    <a:pt x="7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-669961" y="-514350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" y="1"/>
                  </a:moveTo>
                  <a:cubicBezTo>
                    <a:pt x="1" y="12777"/>
                    <a:pt x="10442" y="23184"/>
                    <a:pt x="23184" y="23184"/>
                  </a:cubicBezTo>
                  <a:lnTo>
                    <a:pt x="23184" y="15979"/>
                  </a:lnTo>
                  <a:cubicBezTo>
                    <a:pt x="14378" y="15979"/>
                    <a:pt x="7173" y="8807"/>
                    <a:pt x="71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2828224" y="632559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5979" y="1"/>
                  </a:moveTo>
                  <a:cubicBezTo>
                    <a:pt x="15979" y="8807"/>
                    <a:pt x="8807" y="15979"/>
                    <a:pt x="1" y="15979"/>
                  </a:cubicBezTo>
                  <a:lnTo>
                    <a:pt x="1" y="23184"/>
                  </a:lnTo>
                  <a:cubicBezTo>
                    <a:pt x="12810" y="23184"/>
                    <a:pt x="23184" y="12776"/>
                    <a:pt x="2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-385403" y="4077866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5978" y="1"/>
                  </a:moveTo>
                  <a:cubicBezTo>
                    <a:pt x="16012" y="8740"/>
                    <a:pt x="8840" y="15979"/>
                    <a:pt x="0" y="15979"/>
                  </a:cubicBezTo>
                  <a:lnTo>
                    <a:pt x="0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1259034" y="3962840"/>
              <a:ext cx="1456170" cy="1454100"/>
            </a:xfrm>
            <a:custGeom>
              <a:avLst/>
              <a:gdLst/>
              <a:ahLst/>
              <a:cxnLst/>
              <a:rect l="l" t="t" r="r" b="b"/>
              <a:pathLst>
                <a:path w="23217" h="23184" extrusionOk="0">
                  <a:moveTo>
                    <a:pt x="23217" y="0"/>
                  </a:moveTo>
                  <a:cubicBezTo>
                    <a:pt x="10408" y="0"/>
                    <a:pt x="0" y="10408"/>
                    <a:pt x="0" y="23183"/>
                  </a:cubicBezTo>
                  <a:lnTo>
                    <a:pt x="7239" y="23183"/>
                  </a:lnTo>
                  <a:cubicBezTo>
                    <a:pt x="7239" y="14410"/>
                    <a:pt x="14410" y="7205"/>
                    <a:pt x="23217" y="7205"/>
                  </a:cubicBezTo>
                  <a:lnTo>
                    <a:pt x="23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28"/>
          <p:cNvSpPr txBox="1">
            <a:spLocks noGrp="1"/>
          </p:cNvSpPr>
          <p:nvPr>
            <p:ph type="title"/>
          </p:nvPr>
        </p:nvSpPr>
        <p:spPr>
          <a:xfrm>
            <a:off x="4953125" y="539500"/>
            <a:ext cx="33972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86" name="Google Shape;386;p28"/>
          <p:cNvSpPr txBox="1">
            <a:spLocks noGrp="1"/>
          </p:cNvSpPr>
          <p:nvPr>
            <p:ph type="subTitle" idx="1"/>
          </p:nvPr>
        </p:nvSpPr>
        <p:spPr>
          <a:xfrm>
            <a:off x="4953000" y="1467150"/>
            <a:ext cx="20208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7" name="Google Shape;387;p28"/>
          <p:cNvSpPr txBox="1">
            <a:spLocks noGrp="1"/>
          </p:cNvSpPr>
          <p:nvPr>
            <p:ph type="subTitle" idx="2"/>
          </p:nvPr>
        </p:nvSpPr>
        <p:spPr>
          <a:xfrm>
            <a:off x="4953000" y="2196163"/>
            <a:ext cx="27432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8"/>
          <p:cNvSpPr txBox="1"/>
          <p:nvPr/>
        </p:nvSpPr>
        <p:spPr>
          <a:xfrm>
            <a:off x="4953000" y="3547825"/>
            <a:ext cx="30261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28"/>
          <p:cNvSpPr/>
          <p:nvPr/>
        </p:nvSpPr>
        <p:spPr>
          <a:xfrm rot="-5400000" flipH="1">
            <a:off x="1886647" y="1543023"/>
            <a:ext cx="1458303" cy="1456170"/>
          </a:xfrm>
          <a:custGeom>
            <a:avLst/>
            <a:gdLst/>
            <a:ahLst/>
            <a:cxnLst/>
            <a:rect l="l" t="t" r="r" b="b"/>
            <a:pathLst>
              <a:path w="23251" h="23217" extrusionOk="0">
                <a:moveTo>
                  <a:pt x="0" y="0"/>
                </a:moveTo>
                <a:lnTo>
                  <a:pt x="0" y="7205"/>
                </a:lnTo>
                <a:cubicBezTo>
                  <a:pt x="8840" y="7205"/>
                  <a:pt x="16012" y="14377"/>
                  <a:pt x="16012" y="23217"/>
                </a:cubicBezTo>
                <a:lnTo>
                  <a:pt x="23250" y="23217"/>
                </a:lnTo>
                <a:cubicBezTo>
                  <a:pt x="23250" y="10374"/>
                  <a:pt x="12810" y="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oxima Nova"/>
              <a:buNone/>
              <a:defRPr sz="2800" b="1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71" r:id="rId4"/>
    <p:sldLayoutId id="2147483673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 txBox="1">
            <a:spLocks noGrp="1"/>
          </p:cNvSpPr>
          <p:nvPr>
            <p:ph type="title"/>
          </p:nvPr>
        </p:nvSpPr>
        <p:spPr>
          <a:xfrm>
            <a:off x="1135459" y="2685538"/>
            <a:ext cx="69542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 Relevantes</a:t>
            </a:r>
            <a:endParaRPr sz="420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" name="Google Shape;460;p36"/>
          <p:cNvSpPr txBox="1">
            <a:spLocks noGrp="1"/>
          </p:cNvSpPr>
          <p:nvPr>
            <p:ph type="subTitle" idx="1"/>
          </p:nvPr>
        </p:nvSpPr>
        <p:spPr>
          <a:xfrm>
            <a:off x="2538159" y="3242060"/>
            <a:ext cx="4148851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 – Diciembre 2022</a:t>
            </a:r>
            <a:endParaRPr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4EF0F048-DBBC-42DB-819D-972C7BC6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190" y="1346438"/>
            <a:ext cx="4508787" cy="1202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71014"/>
            <a:ext cx="898194" cy="491036"/>
          </a:xfrm>
          <a:prstGeom prst="rect">
            <a:avLst/>
          </a:prstGeom>
        </p:spPr>
      </p:pic>
      <p:sp>
        <p:nvSpPr>
          <p:cNvPr id="70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082395" y="616532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Octubre – Diciembre 2022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37945"/>
              </p:ext>
            </p:extLst>
          </p:nvPr>
        </p:nvGraphicFramePr>
        <p:xfrm>
          <a:off x="643356" y="1969592"/>
          <a:ext cx="8074362" cy="2202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Octubre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Noviembre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Diciembre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Trabajadores de las Empresas.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24,195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20,726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7,325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52,246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Jóvenes y población vulnerable.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10,405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6,970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5,655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23,030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34,600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27,696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12,980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75,276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CuadroTexto 71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43356" y="156948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71014"/>
            <a:ext cx="898194" cy="491036"/>
          </a:xfrm>
          <a:prstGeom prst="rect">
            <a:avLst/>
          </a:prstGeom>
        </p:spPr>
      </p:pic>
      <p:sp>
        <p:nvSpPr>
          <p:cNvPr id="70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082395" y="616532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Inversión ejecutada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Octubre – Diciembre 2022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05615"/>
              </p:ext>
            </p:extLst>
          </p:nvPr>
        </p:nvGraphicFramePr>
        <p:xfrm>
          <a:off x="643356" y="1969592"/>
          <a:ext cx="8074362" cy="2202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Octubre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Noviembre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Diciembre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Trabajadores de las Empresas.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$1,549,835.79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$1,405,918.23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$655,524.33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$3,611,278.35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Jóvenes y población vulnerable.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$1,312,003.75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$1,220,436.19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$1,553,144.88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$4,085,584.81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b="1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$2,861,839.54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$2,626,354.42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$2,208,669.21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$7,696,863.16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CuadroTexto 71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43356" y="156948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  <p:extLst>
      <p:ext uri="{BB962C8B-B14F-4D97-AF65-F5344CB8AC3E}">
        <p14:creationId xmlns:p14="http://schemas.microsoft.com/office/powerpoint/2010/main" val="96971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606505" y="913223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Octubre – Diciembre 2022</a:t>
            </a:r>
            <a:endParaRPr lang="es-SV" dirty="0">
              <a:solidFill>
                <a:schemeClr val="tx2"/>
              </a:solidFill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9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642079"/>
              </p:ext>
            </p:extLst>
          </p:nvPr>
        </p:nvGraphicFramePr>
        <p:xfrm>
          <a:off x="1301078" y="2162096"/>
          <a:ext cx="6888916" cy="20267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Handlee"/>
                        </a:rPr>
                        <a:t>Octubre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Handlee"/>
                        </a:rPr>
                        <a:t>Noviembre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Handlee"/>
                        </a:rPr>
                        <a:t>Diciembre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Hombres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18,068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14,128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6,883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39,079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Mujeres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16,532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13,568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6,097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36,197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34,600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27,696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12,980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75,276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1301078" y="1761986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sexo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606505" y="913223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Inversión ejecutada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sz="3200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Octubre – Diciembre </a:t>
            </a:r>
            <a:r>
              <a:rPr lang="es-SV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2022</a:t>
            </a:r>
            <a:endParaRPr lang="es-SV" dirty="0">
              <a:solidFill>
                <a:schemeClr val="tx2"/>
              </a:solidFill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09665"/>
              </p:ext>
            </p:extLst>
          </p:nvPr>
        </p:nvGraphicFramePr>
        <p:xfrm>
          <a:off x="821099" y="1899879"/>
          <a:ext cx="7186864" cy="20267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Handlee"/>
                        </a:rPr>
                        <a:t>Octubre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Handlee"/>
                        </a:rPr>
                        <a:t>Noviembre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Handlee"/>
                        </a:rPr>
                        <a:t>Diciembre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Hombres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$1,543,774.97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$1,413,660.65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$1,160,882.48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$4,118,318.11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Mujeres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$1,318,064.56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$1,212,693.76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$</a:t>
                      </a:r>
                      <a:r>
                        <a:rPr lang="es-SV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1,047,786.73 </a:t>
                      </a:r>
                      <a:endParaRPr lang="es-SV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$3,578,545.05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$2,861,839.54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$2,626,354.42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$2,208,669.21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$7,696,863.16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1329431" y="1385469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sexo</a:t>
            </a:r>
          </a:p>
        </p:txBody>
      </p:sp>
      <p:pic>
        <p:nvPicPr>
          <p:cNvPr id="18" name="Imagen 17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C6A25EC0-08B3-458D-BB9D-79D302D0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69" y="436035"/>
            <a:ext cx="712928" cy="7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1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4EF0F048-DBBC-42DB-819D-972C7BC6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71" y="1592994"/>
            <a:ext cx="5802177" cy="154724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56221" y="3272589"/>
            <a:ext cx="4102768" cy="15520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ital Business Plan by Slidesgo">
  <a:themeElements>
    <a:clrScheme name="Personalizado 1">
      <a:dk1>
        <a:sysClr val="windowText" lastClr="000000"/>
      </a:dk1>
      <a:lt1>
        <a:sysClr val="window" lastClr="FFFFFF"/>
      </a:lt1>
      <a:dk2>
        <a:srgbClr val="17406D"/>
      </a:dk2>
      <a:lt2>
        <a:srgbClr val="F491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25732605E0F142867347B09BEBBDA3" ma:contentTypeVersion="10" ma:contentTypeDescription="Crear nuevo documento." ma:contentTypeScope="" ma:versionID="ecd13d0d874e25d1d4c8e492769593b1">
  <xsd:schema xmlns:xsd="http://www.w3.org/2001/XMLSchema" xmlns:xs="http://www.w3.org/2001/XMLSchema" xmlns:p="http://schemas.microsoft.com/office/2006/metadata/properties" xmlns:ns2="dfeb851c-4d5a-4eac-8b39-11e3e3864464" xmlns:ns3="ef0ff22e-e03c-4247-8f8c-fa0f4517d89e" targetNamespace="http://schemas.microsoft.com/office/2006/metadata/properties" ma:root="true" ma:fieldsID="5560f3784c4f0e9437393673765e5100" ns2:_="" ns3:_="">
    <xsd:import namespace="dfeb851c-4d5a-4eac-8b39-11e3e3864464"/>
    <xsd:import namespace="ef0ff22e-e03c-4247-8f8c-fa0f4517d8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b851c-4d5a-4eac-8b39-11e3e3864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ff22e-e03c-4247-8f8c-fa0f4517d89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A20BA4-342F-4835-8116-6607DFB490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E19918-BB42-4EB7-BFC4-D43B4DF33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b851c-4d5a-4eac-8b39-11e3e3864464"/>
    <ds:schemaRef ds:uri="ef0ff22e-e03c-4247-8f8c-fa0f4517d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6CAF17-CB17-4F13-93C9-14BCB7FAD2AB}">
  <ds:schemaRefs>
    <ds:schemaRef ds:uri="02fad9af-e782-421a-89d7-139f61189aac"/>
    <ds:schemaRef ds:uri="bca9f946-ac77-4d42-8976-3a961ded1e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180</Words>
  <Application>Microsoft Office PowerPoint</Application>
  <PresentationFormat>Presentación en pantalla (16:9)</PresentationFormat>
  <Paragraphs>86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Rage Italic</vt:lpstr>
      <vt:lpstr>Bahnschrift</vt:lpstr>
      <vt:lpstr>Calibri</vt:lpstr>
      <vt:lpstr>Copperplate Gothic Bold</vt:lpstr>
      <vt:lpstr>Roboto</vt:lpstr>
      <vt:lpstr>Handlee</vt:lpstr>
      <vt:lpstr>Eras Demi ITC</vt:lpstr>
      <vt:lpstr>Arial</vt:lpstr>
      <vt:lpstr>Roboto Condensed</vt:lpstr>
      <vt:lpstr>Proxima Nova</vt:lpstr>
      <vt:lpstr>Crital Business Plan by Slidesgo</vt:lpstr>
      <vt:lpstr>Estadísticas Relevantes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Estadísticas Relevantes</dc:title>
  <dc:creator>Jorge Echegoyén</dc:creator>
  <cp:lastModifiedBy>Rosy Cea</cp:lastModifiedBy>
  <cp:revision>4</cp:revision>
  <dcterms:modified xsi:type="dcterms:W3CDTF">2023-03-29T15:30:57Z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0x010100D025732605E0F142867347B09BEBBDA3</vt:lpwstr>
  </property>
</Properties>
</file>