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58400" cy="7772400"/>
  <p:notesSz cx="6858000" cy="9144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88" y="-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810895" y="480060"/>
            <a:ext cx="8677275" cy="5673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/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Ana Patricia Sanchez Cruz</cp:lastModifiedBy>
  <cp:revision>1</cp:revision>
  <dcterms:modified xsi:type="dcterms:W3CDTF">2018-08-30T20:30:57Z</dcterms:modified>
</cp:coreProperties>
</file>