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058400" cy="7772400"/>
  <p:notesSz cx="6858000" cy="9144000"/>
  <p:defaultTextStyle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188" y="-84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/>
          <p:nvPr/>
        </p:nvPicPr>
        <p:blipFill>
          <a:blip r:embed="rId2"/>
          <a:stretch>
            <a:fillRect/>
          </a:stretch>
        </p:blipFill>
        <p:spPr>
          <a:xfrm>
            <a:off x="810895" y="480060"/>
            <a:ext cx="8677275" cy="56737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/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Ana Patricia Sanchez Cruz</cp:lastModifiedBy>
  <cp:revision>1</cp:revision>
  <dcterms:modified xsi:type="dcterms:W3CDTF">2018-08-30T20:30:57Z</dcterms:modified>
</cp:coreProperties>
</file>