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737" autoAdjust="0"/>
  </p:normalViewPr>
  <p:slideViewPr>
    <p:cSldViewPr>
      <p:cViewPr>
        <p:scale>
          <a:sx n="80" d="100"/>
          <a:sy n="80" d="100"/>
        </p:scale>
        <p:origin x="-107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4/9/2019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4/9/2019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4/9/2019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4/9/2019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4/9/2019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4/9/2019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4/9/2019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4/9/2019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4/9/2019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4/9/2019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4/9/2019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4/9/2019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4/9/2019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4/9/2019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4/9/2019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4/9/2019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4/9/2019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4/9/2019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4/9/2019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4/9/2019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1709935" y="3167390"/>
            <a:ext cx="5724128" cy="52321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106212" y="1644736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168499" y="4365104"/>
            <a:ext cx="2862064" cy="504056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6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2019</a:t>
            </a:r>
            <a:endParaRPr lang="es-SV" sz="36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4592" y="5782371"/>
            <a:ext cx="4808422" cy="5770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050" b="1" dirty="0" smtClean="0">
                <a:solidFill>
                  <a:srgbClr val="002060"/>
                </a:solidFill>
              </a:rPr>
              <a:t>NOTA: para facilitar la búsqueda de información por cada unidad organizativa, vaya a </a:t>
            </a:r>
            <a:r>
              <a:rPr lang="es-SV" sz="1050" b="1" u="sng" dirty="0" smtClean="0">
                <a:solidFill>
                  <a:srgbClr val="002060"/>
                </a:solidFill>
              </a:rPr>
              <a:t>modo de presentación </a:t>
            </a:r>
            <a:r>
              <a:rPr lang="es-SV" sz="1050" b="1" dirty="0" smtClean="0">
                <a:solidFill>
                  <a:srgbClr val="002060"/>
                </a:solidFill>
              </a:rPr>
              <a:t>en la parte inferior derecha de su computador, porque tiene hipervínculos. Gracias! </a:t>
            </a:r>
            <a:endParaRPr lang="es-SV" sz="105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5" y="366252"/>
            <a:ext cx="2470891" cy="11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620688"/>
            <a:ext cx="856895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Sectorial: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JOSÉ ARTURO PARADA RIVAS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William Alfredo Vásquez Osorio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Quintanilla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Sussy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Rodríguez de Zura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1099901"/>
            <a:ext cx="8136904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83055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MELANY LOPEZ GARCIA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ELMER ARTURO AMAYA QUINTANILLA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MIGUEL FRANCISCO GALDAMEZ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71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Manolo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Aguirre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Mayra Beatriz Barahona Santamaría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departamento: Rodrigo Menjívar</a:t>
            </a:r>
            <a:endParaRPr lang="es-SV" sz="16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241478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462803"/>
            <a:ext cx="856895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LORENZO ADALBERTO CORPEÑO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Mayra Lissette Arteaga de Vásquez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Gloria Delfina Lemus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56538"/>
            <a:ext cx="8856985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AMILCAR DANIEL LANDAVERDE LEMUS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hombres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Rural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(pendiente oficializar nombramiento de jefatura)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805718"/>
            <a:ext cx="7848872" cy="524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PETRONILA GUZMAN CABEZAS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Beatriz Alegría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Susana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Alvarez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DOUGLAS ERNESTO ESCOBAR VASQUEZ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MARIO CESAR GUERRA ALVAREZ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(pendiente nombramiento oficial)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516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 IDALIA LOBO MARTEL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de Pesca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Alberto Jerónimo Olivares Menay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Pesquera y Acuícola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Wilberto Rodríguez Vividor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LIC.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PABLO SALVADOR ANLIKER INFANTE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ING. MANUEL RIGOBERTO SOTO LAZO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8477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JESUS ARGUETA ORELLANA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Chinchilla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Frida Elizabeth Quinteros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Zaida Cristela Lazo Gutiérrez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Centro de Desarrollo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Ganadero-CEGA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CEGA Rafael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Antonio Alvarado Villacorta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Walberto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208" y="356620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(No 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ha oficializado nombramiento)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ROLANDO ALFREDO  MARTINEZ PINEDA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ALBA ANDREA CASTRO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ALONSO TOBAR VARGAS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NOMBRAMIENTO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EDUARDO RODRÍGUEZ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hombres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encargado (a) del área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87624" y="1340768"/>
            <a:ext cx="6768752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Audiovisual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i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 Misalia Argentina Velásquez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programas y material audiovisual que contribuyan al desarrollo de los planes, programas y proyectos del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Multimedia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dato oficial pendiente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diseñar e implementar las plataformas tecnológicas necesarias para divulgar y publicitar la información producida por la ODC a través de medios digitales</a:t>
            </a: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1025</Words>
  <Application>Microsoft Office PowerPoint</Application>
  <PresentationFormat>Presentación en pantalla (4:3)</PresentationFormat>
  <Paragraphs>539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118</cp:revision>
  <cp:lastPrinted>2017-09-07T19:59:43Z</cp:lastPrinted>
  <dcterms:modified xsi:type="dcterms:W3CDTF">2019-09-04T17:52:29Z</dcterms:modified>
</cp:coreProperties>
</file>