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-149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5/10/2019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5/10/2019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5/10/2019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5/10/2019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5/10/2019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5/10/2019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5/10/2019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5/10/2019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5/10/2019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5/10/2019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5/10/2019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5/10/2019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5/10/2019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5/10/2019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5/10/2019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5/10/2019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5/10/2019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5/10/2019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5/10/2019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5/10/2019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-471" y="2711823"/>
            <a:ext cx="5724128" cy="52321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463" y="2060849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91490" y="3435082"/>
            <a:ext cx="4860031" cy="64199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3600" b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2019 </a:t>
            </a:r>
            <a:r>
              <a:rPr lang="es-ES" sz="2800" b="1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Enero-Junio</a:t>
            </a:r>
            <a:endParaRPr lang="es-SV" sz="2800" b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Shape 169"/>
          <p:cNvCxnSpPr/>
          <p:nvPr/>
        </p:nvCxnSpPr>
        <p:spPr>
          <a:xfrm rot="10800000" flipH="1">
            <a:off x="91490" y="2707179"/>
            <a:ext cx="4624524" cy="1741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240657"/>
            <a:ext cx="3096344" cy="1200329"/>
          </a:xfrm>
          <a:prstGeom prst="rect">
            <a:avLst/>
          </a:prstGeom>
          <a:solidFill>
            <a:srgbClr val="FFFF00"/>
          </a:solidFill>
          <a:ln w="31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200" b="1" dirty="0" smtClean="0">
                <a:solidFill>
                  <a:schemeClr val="accent1">
                    <a:lumMod val="75000"/>
                  </a:schemeClr>
                </a:solidFill>
              </a:rPr>
              <a:t>NOTA: para facilitar la búsqueda de información por cada unidad organizativa, vaya a </a:t>
            </a:r>
            <a:r>
              <a:rPr lang="es-SV" sz="1200" b="1" u="sng" dirty="0" smtClean="0">
                <a:solidFill>
                  <a:schemeClr val="accent1">
                    <a:lumMod val="75000"/>
                  </a:schemeClr>
                </a:solidFill>
              </a:rPr>
              <a:t>modo de presentación </a:t>
            </a:r>
            <a:r>
              <a:rPr lang="es-SV" sz="1200" b="1" dirty="0" smtClean="0">
                <a:solidFill>
                  <a:schemeClr val="accent1">
                    <a:lumMod val="75000"/>
                  </a:schemeClr>
                </a:solidFill>
              </a:rPr>
              <a:t>en la parte inferior derecha de su computador, porque tiene hipervínculos. Gracias! </a:t>
            </a:r>
            <a:endParaRPr lang="es-SV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1168"/>
            <a:ext cx="214121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763655"/>
            <a:ext cx="85689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Sectorial: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JORGE ALBERTO SALINAS RODRÍGUEZ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William Alfredo Vásquez Osorio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Quintanilla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Amílcar Daniel Landaverde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958323"/>
            <a:ext cx="8136904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099901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MELANY LOPEZ GARCIA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JULIO IGNACIO PEREZ ROJAS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32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35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MANUEL LOVO MENJÍVAR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Denys Alexander Pérez Alarcón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María del Carmen Ayala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(no hay persona nombrada oficialmente)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099901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462803"/>
            <a:ext cx="856895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FATIMA </a:t>
            </a:r>
            <a:r>
              <a:rPr lang="es-SV" sz="13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IRASEMA CISNEROS DE MUÑOZ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Mayra Lissette Arteaga de Vásquez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Gloria Delfina Lemus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13077"/>
            <a:ext cx="9144000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JOSÉ ADALBERTO HERNÁNDEZ ALVARENGA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hombres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Rural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(pendiente oficializar nombramiento de jefatura)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699535"/>
            <a:ext cx="7848872" cy="524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ERNESTO VARGAS CLAROS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36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Keny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Edith Escamilla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Jorge Arévalo Mejía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DOUGLAS ERNESTO ESCOBAR VASQUEZ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NAPOLEON TORRES BERRIOS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97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Giosvany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Yuriet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Oliva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GUSTAVO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ANTONIO PORTILLO PORTILLO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74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de Pesca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Alberto Jerónimo Olivares Menay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Pesquera y Acuícola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Wilberto Rodríguez Vividor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ORESTES FREDESMAN ORTEZ ANDRADE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ALEXANDER FLORES HIDALGO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0354" y="26064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VICTOR MANUEL TORRES RUIZ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118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152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Chinchilla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Frida Elizabeth Quinteros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Zaida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Cristela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Lazo Gutiérrez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Centro de Desarrollo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Ganadero-CEGA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CEGA Rafael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Antonio Alvarado Villacorta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Walberto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498197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(No  se ha oficializado nombramiento)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pic>
        <p:nvPicPr>
          <p:cNvPr id="3" name="Shape 165" descr="C:\Users\jonathan.escobar.GOBERNACION\Desktop\Rendicion de Cuentas\paraInstagram-900x64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12160" y="5229200"/>
            <a:ext cx="2983447" cy="13745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WALTER MENJÍVAR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JOSÉ RENÉ LÓPEZ CAÑAS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GERMAN MAURICIO CHÁVEZ MORALES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ALFARO MANCÍA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CATALINA ESTEFANÍA VÁSQUEZ SANDOVAL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Ana Suyapa Gómez Rodríguez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87624" y="1340768"/>
            <a:ext cx="6768752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Audiovisual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 Misalia Argentina Velásquez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programas y material audiovisual que contribuyan al desarrollo de los planes, programas y proyectos del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Multimedia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(no hay persona nombrada oficialmente)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diseñar e implementar las plataformas tecnológicas necesarias para divulgar y publicitar la información producida por la ODC a través de medios digitales</a:t>
            </a: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1030</Words>
  <Application>Microsoft Office PowerPoint</Application>
  <PresentationFormat>Presentación en pantalla (4:3)</PresentationFormat>
  <Paragraphs>539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83</cp:revision>
  <cp:lastPrinted>2017-09-07T19:59:43Z</cp:lastPrinted>
  <dcterms:modified xsi:type="dcterms:W3CDTF">2019-10-05T21:01:13Z</dcterms:modified>
</cp:coreProperties>
</file>