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59776383649077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70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C7-4233-8E53-831F9BD85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7-4233-8E53-831F9BD850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4835407143940897"/>
          <c:y val="1.7303780353714705E-2"/>
          <c:w val="0.18714529376460837"/>
          <c:h val="5.8017849689644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2E3F7-58D5-4D4B-854A-49C7667AF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59F7CF-8479-488C-8E5D-2B556CC1E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CBA740-9E77-4E7A-AF44-0E60FBE7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515F6F-493D-4A50-9611-D51756E1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169089-4858-41B1-BE24-BD3A37A1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82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86153-11C8-4BD9-8FFE-91DA905B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4DD64B-D9E4-4D63-A796-0BE374F16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8A561-1A55-406D-A536-301F6768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CBC771-276B-49A9-BA81-99BD08DD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1FD724-9392-46AE-8F87-C98E0195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7411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683D74-5797-4ADD-8A31-64FE3D21B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52834C-C2F4-4582-B2B8-E554056BE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4F065-46E9-4BE6-9178-BB5E419E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88EE75-5493-4B69-8C2F-5C81C176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C0FA56-8918-4AF2-BE6B-EF14DCAB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983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4D4C7-29FF-40F6-AE48-8EC2DA1B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D9EF25-8353-4EBF-BFE5-DFC731319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17B2E-AD15-49BC-8E0E-C00CDB8C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C7074-1E5D-4394-92EA-22F828AE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A5AEE9-4690-4411-8779-B6B02860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794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5AA83-B0F3-4A58-9304-80BD424D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716794-9FD4-4A02-8A3F-4C54A461C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EFB12C-3042-4534-8D41-7E9907F0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F60154-3382-4066-AC57-2DFCBE5B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8C9A28-5F41-422B-A0DF-1AC6D322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479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11ED2-6E6B-467F-AA29-A3B20516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2FC5C9-13FB-4651-948C-BE0ACB61F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9174E-1E24-46F9-A6D6-0382C5494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84C2D3-C380-4506-BFC5-71B2AC3A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A702C7-2CAC-49D1-A5C8-DC6E3E42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A3B23A-FFB3-4010-A398-333E40AF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02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A6B6A-060F-4331-BC60-BBD757A21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0472D7-C54E-48C2-9EC0-338271A0F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F2A0A6-462F-4C9B-991D-52E76828A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576712-B7F5-4A8C-AC26-67AEC69A2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F7EEF7-AB7A-4CB9-9324-4923DA6C1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0AD107-C402-4B49-AE68-C96FA8C9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91F882-4982-4EF9-859D-97C19791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A4BEBF-152B-4DA3-BF29-5A3D0EB6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122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3377F-A828-4400-BC71-3A8D2872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5141D6-8BBD-459A-8468-B3B878CC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281C9-A62E-46E5-9716-8761C848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F01094-5F5D-4FB0-8272-10B18754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09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B2CD1B-8F42-4C8D-B960-57DDA2C5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3F3D2D-F6C8-422F-B9B9-50CAA831F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21E52B-F75A-4D48-AD9E-E5B0AD83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569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DBB9A-EF0F-4EF2-92AA-868437077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5F368B-3860-46C3-97C7-D3DB3462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2B4C6B-FA23-4A72-BD1F-AE345D5F3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BABE29-4DB6-4876-B2C8-7DB2A40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AEF09-5E2C-4BF1-BFCD-3679216C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B21E86-36D0-423D-A8AA-E6C8E088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5187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6DC03-7908-4DFF-AA2B-25BCF5492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12C646-C636-4354-8035-B28068F9A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910E73-88EC-4E89-A1AF-D091D6E6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C5F66F-8196-4CB4-9F95-EED181E8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FBCEB2-87A4-4583-993C-3BA20CA8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0D120C-2C26-4706-B127-9BC8D012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25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F23D71-773F-48DA-B95B-F8E1F690C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71596B-7C60-469B-88D4-1AF664F77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8C102-8096-4145-8C28-3C99BF36A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9BC7-0A17-4376-81AC-DC7829C72197}" type="datetimeFigureOut">
              <a:rPr lang="es-SV" smtClean="0"/>
              <a:t>17/05/2019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1BBFA5-FED9-4373-86EA-8CC89BB51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8BCB3E-7B36-43BE-BB28-48B214FE1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D876-D44A-46CC-AC7A-163B5197E49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620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OGO MDN">
            <a:extLst>
              <a:ext uri="{FF2B5EF4-FFF2-40B4-BE49-F238E27FC236}">
                <a16:creationId xmlns:a16="http://schemas.microsoft.com/office/drawing/2014/main" id="{B196AF4F-2451-4338-9202-62DDB03A0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1"/>
            <a:ext cx="1609607" cy="1309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6 CuadroTexto">
            <a:extLst>
              <a:ext uri="{FF2B5EF4-FFF2-40B4-BE49-F238E27FC236}">
                <a16:creationId xmlns:a16="http://schemas.microsoft.com/office/drawing/2014/main" id="{DB9BF154-C141-44E6-8378-4D12ACFC273D}"/>
              </a:ext>
            </a:extLst>
          </p:cNvPr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2019:</a:t>
            </a:r>
          </a:p>
          <a:p>
            <a:pPr algn="ctr"/>
            <a:r>
              <a:rPr lang="es-SV" sz="2000" b="1" dirty="0"/>
              <a:t>70</a:t>
            </a:r>
          </a:p>
          <a:p>
            <a:pPr algn="ctr"/>
            <a:r>
              <a:rPr lang="es-SV" sz="2000" b="1" dirty="0"/>
              <a:t>Requerimientos :</a:t>
            </a:r>
          </a:p>
          <a:p>
            <a:pPr algn="ctr"/>
            <a:r>
              <a:rPr lang="es-SV" sz="2000" b="1" dirty="0"/>
              <a:t>151</a:t>
            </a:r>
          </a:p>
        </p:txBody>
      </p:sp>
      <p:sp>
        <p:nvSpPr>
          <p:cNvPr id="6" name="7 Rectángulo redondeado">
            <a:extLst>
              <a:ext uri="{FF2B5EF4-FFF2-40B4-BE49-F238E27FC236}">
                <a16:creationId xmlns:a16="http://schemas.microsoft.com/office/drawing/2014/main" id="{EA1BE672-5547-40F4-91A7-FD8051AF494C}"/>
              </a:ext>
            </a:extLst>
          </p:cNvPr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7" name="8 CuadroTexto">
            <a:extLst>
              <a:ext uri="{FF2B5EF4-FFF2-40B4-BE49-F238E27FC236}">
                <a16:creationId xmlns:a16="http://schemas.microsoft.com/office/drawing/2014/main" id="{AA682543-49F1-4872-9DF7-4DDD59532107}"/>
              </a:ext>
            </a:extLst>
          </p:cNvPr>
          <p:cNvSpPr txBox="1"/>
          <p:nvPr/>
        </p:nvSpPr>
        <p:spPr>
          <a:xfrm>
            <a:off x="3610842" y="1082910"/>
            <a:ext cx="3899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 DE 2012 A ABRIL 2019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47425D3-C8B6-40E3-A447-6A35B45CCC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418100"/>
              </p:ext>
            </p:extLst>
          </p:nvPr>
        </p:nvGraphicFramePr>
        <p:xfrm>
          <a:off x="1375151" y="1698727"/>
          <a:ext cx="7421282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416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2</cp:revision>
  <dcterms:created xsi:type="dcterms:W3CDTF">2019-05-17T17:30:54Z</dcterms:created>
  <dcterms:modified xsi:type="dcterms:W3CDTF">2019-05-17T17:42:50Z</dcterms:modified>
</cp:coreProperties>
</file>