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03/02/2020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2019:</a:t>
            </a:r>
          </a:p>
          <a:p>
            <a:pPr algn="ctr"/>
            <a:r>
              <a:rPr lang="es-SV" sz="2000" b="1" dirty="0"/>
              <a:t>249</a:t>
            </a:r>
          </a:p>
          <a:p>
            <a:pPr algn="ctr"/>
            <a:r>
              <a:rPr lang="es-SV" sz="2000" b="1" dirty="0"/>
              <a:t>Requerimientos :</a:t>
            </a:r>
          </a:p>
          <a:p>
            <a:pPr algn="ctr"/>
            <a:r>
              <a:rPr lang="es-SV" sz="2000" b="1" dirty="0"/>
              <a:t>564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/>
        </p:nvGraphicFramePr>
        <p:xfrm>
          <a:off x="1386302" y="1842031"/>
          <a:ext cx="7421282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1</cp:revision>
  <dcterms:created xsi:type="dcterms:W3CDTF">2020-02-03T20:47:16Z</dcterms:created>
  <dcterms:modified xsi:type="dcterms:W3CDTF">2020-02-03T20:48:15Z</dcterms:modified>
</cp:coreProperties>
</file>