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92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618-42DF-82D1-F49E4B5B936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91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E6C-48DF-9769-5DA2E74D4D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  <c:pt idx="8">
                  <c:v>92</c:v>
                </c:pt>
                <c:pt idx="9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26/07/2021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2021:</a:t>
            </a:r>
          </a:p>
          <a:p>
            <a:pPr algn="ctr"/>
            <a:r>
              <a:rPr lang="es-SV" sz="2000" b="1" dirty="0"/>
              <a:t>91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8008194"/>
              </p:ext>
            </p:extLst>
          </p:nvPr>
        </p:nvGraphicFramePr>
        <p:xfrm>
          <a:off x="1386302" y="1842031"/>
          <a:ext cx="8376263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5</cp:revision>
  <dcterms:created xsi:type="dcterms:W3CDTF">2020-02-03T20:47:16Z</dcterms:created>
  <dcterms:modified xsi:type="dcterms:W3CDTF">2021-07-26T20:14:09Z</dcterms:modified>
</cp:coreProperties>
</file>