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16" r:id="rId2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824240879136516E-2"/>
          <c:y val="0.20509998269621968"/>
          <c:w val="0.92812562573420621"/>
          <c:h val="0.7186482522954759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Cantidad de solicitudes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7"/>
              <c:tx>
                <c:rich>
                  <a:bodyPr/>
                  <a:lstStyle/>
                  <a:p>
                    <a:r>
                      <a:rPr lang="en-US" dirty="0"/>
                      <a:t>249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785-4889-91CE-64032B70D119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92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E618-42DF-82D1-F49E4B5B936D}"/>
                </c:ext>
              </c:extLst>
            </c:dLbl>
            <c:dLbl>
              <c:idx val="9"/>
              <c:layout>
                <c:manualLayout>
                  <c:x val="0"/>
                  <c:y val="-5.7679267845716737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156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2E6C-48DF-9769-5DA2E74D4D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Hoja1!$A$2:$A$11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Hoja1!$B$2:$B$11</c:f>
              <c:numCache>
                <c:formatCode>General</c:formatCode>
                <c:ptCount val="10"/>
                <c:pt idx="0">
                  <c:v>45</c:v>
                </c:pt>
                <c:pt idx="1">
                  <c:v>82</c:v>
                </c:pt>
                <c:pt idx="2">
                  <c:v>143</c:v>
                </c:pt>
                <c:pt idx="3">
                  <c:v>56</c:v>
                </c:pt>
                <c:pt idx="4">
                  <c:v>159</c:v>
                </c:pt>
                <c:pt idx="5">
                  <c:v>128</c:v>
                </c:pt>
                <c:pt idx="6">
                  <c:v>124</c:v>
                </c:pt>
                <c:pt idx="7">
                  <c:v>249</c:v>
                </c:pt>
                <c:pt idx="8">
                  <c:v>92</c:v>
                </c:pt>
                <c:pt idx="9">
                  <c:v>156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40-4A90-98EF-1A53895BB64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516242504"/>
        <c:axId val="516246440"/>
      </c:barChart>
      <c:catAx>
        <c:axId val="5162425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516246440"/>
        <c:crosses val="autoZero"/>
        <c:auto val="1"/>
        <c:lblAlgn val="ctr"/>
        <c:lblOffset val="100"/>
        <c:noMultiLvlLbl val="0"/>
      </c:catAx>
      <c:valAx>
        <c:axId val="51624644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16242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7F73B4-56C5-4D2D-9A42-E739DF0E43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4171066-28FC-4052-9572-462E6F5C7E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04DB58-FAEE-489C-B621-F5F50770B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21/02/2022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ED6B01-54C1-4D2E-9491-3CA6434DD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708FD4-E7C5-4BB6-B553-688BFD528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2416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187A25-4976-462B-B374-3DF99C8B5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1999F65-4EA7-41D7-9E96-29070F0917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148FD7-4A57-4AF2-9EA9-6F6BB0294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21/02/2022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CF448D-1EE0-415D-8099-194984AD6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AACE25-8C08-4CE5-B6B6-A4E287440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11447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0EB35B7-201D-44C2-8350-D6F6112042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A27F2D5-00A1-40D2-9F6E-8D1729777A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8761556-C3BB-403F-88D3-BE534756B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21/02/2022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889AAD-2DF9-480D-A6C3-CEC568D38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506EBB-7B34-41B8-A4AA-177F4F53F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99251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761C2-1FB3-48C3-8044-DE6427CC3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263C5D9-5971-416B-9F23-096797A3C8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73AD0A-DCC3-456B-B38F-28EEA2A9E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21/02/2022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D90FA6-7349-4903-B207-3BA643BD3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031FEC-B87C-4495-A474-BA80BD276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73503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52D05B-8F6B-44D4-91EF-B9BA86F22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32D5171-043D-4985-841C-743A161C2C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4895F5-4A17-4A15-9E49-A208B5E8F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21/02/2022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C481D6-B2CA-495C-A816-90FAE6C55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44009F-93BB-4670-9BA1-0BDF87203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06963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EB418-8BE9-4700-890C-206F45FD3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FF49C9-250C-46D1-A6C4-F2B072FFB6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35D65D0-D048-44BF-88C3-BD77F219A9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468D21E-27CE-4B71-AC83-AE3C23716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21/02/2022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D1BF7AE-6EDD-49AB-AE93-AD5777EC0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90179BA-DB8E-4BEA-B9B6-A7E4C682E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6991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BBA238-920C-42A1-926A-82737805B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102CF3F-0105-44E6-8951-E7E4B7288A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F7E37FF-2B77-490D-AAB6-482A17EC23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2303E2E-DE61-4F6E-85A9-CB0CA2EF6C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5363394-DA18-4822-81A2-AD87BA19E1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D9E4A59-AC5E-4CEE-84CF-8E1FE7CFE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21/02/2022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0141727-8186-48B9-B935-5A792787E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0659653-A903-4067-8606-50105611E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67308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7AED9A-0638-4CC0-B5DD-17BBFA7F1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3B031C9-F551-42B5-AA64-33201F2D7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21/02/2022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DE2BA69-EC28-42A7-AB3E-12D7F68FD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3776E37-1366-4FD2-93A2-AACE19705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20834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CD81F0E-FA2C-41FE-A3F8-1FC40309F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21/02/2022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00ECAA2-0157-4027-967A-92ABA9E5E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EED8C58-FE07-4EE8-BD0D-7BB0E7A87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3347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65F2BC-621E-43BC-B826-D7B426132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714841-D7D0-43A6-9E8D-4EFDC6127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D04907A-7973-487E-A597-B2A244EA1B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995A887-A810-45D6-9CFF-B6ACD81A7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21/02/2022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AD8B714-5BE0-4BED-88CB-D721DFE96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A924AA6-12CB-4F09-BFE5-DC024090E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98403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9C77EF-FC27-4CCA-BDF3-AE945DDA7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0F72100-473D-44B1-81BE-869964871A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0D7B540-5077-4E23-975A-7029E954F3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7A5375-7439-4BF1-A29D-9683972DB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21/02/2022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B7360D9-D0A6-4938-A7B8-AED2F7D62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29B3032-647D-4172-B81D-91E6E6463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92143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3A49DE4-AE60-4F0D-AAD8-1ECEA3251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93EAA25-75BE-4F7A-83F8-18AB878FEF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C6544C-42FD-4F87-AF85-76680FF583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F9478-F460-41AA-ADE3-32F134BC65BA}" type="datetimeFigureOut">
              <a:rPr lang="es-SV" smtClean="0"/>
              <a:t>21/02/2022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C631CA-AD8E-4B77-98D9-ED6CA87675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ADB472-0231-4E1F-9B43-0BE7789255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72649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10" descr="LOGO MD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47" y="159612"/>
            <a:ext cx="1609607" cy="117566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7" name="6 CuadroTexto"/>
          <p:cNvSpPr txBox="1"/>
          <p:nvPr/>
        </p:nvSpPr>
        <p:spPr>
          <a:xfrm>
            <a:off x="7325958" y="1668978"/>
            <a:ext cx="41578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/>
              <a:t>Total de Solicitudes diciembre 2021:</a:t>
            </a:r>
          </a:p>
          <a:p>
            <a:pPr algn="ctr"/>
            <a:r>
              <a:rPr lang="es-SV" sz="2000" b="1" dirty="0"/>
              <a:t>156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2191407" y="404664"/>
            <a:ext cx="8033051" cy="642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ACTIVIDADES DESARROLLADAS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55086" y="1468923"/>
            <a:ext cx="38991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/>
              <a:t>ESTADÍSTICA DE SOLICITUDES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FEA064E7-8816-4A21-80C5-DFDF86C1B8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38743388"/>
              </p:ext>
            </p:extLst>
          </p:nvPr>
        </p:nvGraphicFramePr>
        <p:xfrm>
          <a:off x="1397060" y="1869033"/>
          <a:ext cx="8984070" cy="4403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397841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15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Secretaria OIR</dc:creator>
  <cp:lastModifiedBy>Secretaria OIR</cp:lastModifiedBy>
  <cp:revision>6</cp:revision>
  <dcterms:created xsi:type="dcterms:W3CDTF">2020-02-03T20:47:16Z</dcterms:created>
  <dcterms:modified xsi:type="dcterms:W3CDTF">2022-02-21T19:46:16Z</dcterms:modified>
</cp:coreProperties>
</file>