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6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24240879136516E-2"/>
          <c:y val="0.20509998269621968"/>
          <c:w val="0.92812562573420621"/>
          <c:h val="0.71864825229547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 de solicitudes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249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85-4889-91CE-64032B70D11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92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618-42DF-82D1-F49E4B5B9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Hoja1!$A$2:$A$12</c:f>
              <c:numCache>
                <c:formatCode>General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Hoja1!$B$2:$B$12</c:f>
              <c:numCache>
                <c:formatCode>General</c:formatCode>
                <c:ptCount val="11"/>
                <c:pt idx="0">
                  <c:v>45</c:v>
                </c:pt>
                <c:pt idx="1">
                  <c:v>82</c:v>
                </c:pt>
                <c:pt idx="2">
                  <c:v>143</c:v>
                </c:pt>
                <c:pt idx="3">
                  <c:v>56</c:v>
                </c:pt>
                <c:pt idx="4">
                  <c:v>159</c:v>
                </c:pt>
                <c:pt idx="5">
                  <c:v>128</c:v>
                </c:pt>
                <c:pt idx="6">
                  <c:v>124</c:v>
                </c:pt>
                <c:pt idx="7">
                  <c:v>249</c:v>
                </c:pt>
                <c:pt idx="8">
                  <c:v>92</c:v>
                </c:pt>
                <c:pt idx="9">
                  <c:v>156</c:v>
                </c:pt>
                <c:pt idx="10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0-4A90-98EF-1A53895BB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6242504"/>
        <c:axId val="516246440"/>
      </c:barChart>
      <c:catAx>
        <c:axId val="51624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6246440"/>
        <c:crosses val="autoZero"/>
        <c:auto val="1"/>
        <c:lblAlgn val="ctr"/>
        <c:lblOffset val="100"/>
        <c:noMultiLvlLbl val="0"/>
      </c:catAx>
      <c:valAx>
        <c:axId val="516246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624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F73B4-56C5-4D2D-9A42-E739DF0E4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171066-28FC-4052-9572-462E6F5C7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4DB58-FAEE-489C-B621-F5F50770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D6B01-54C1-4D2E-9491-3CA6434D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708FD4-E7C5-4BB6-B553-688BFD52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241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87A25-4976-462B-B374-3DF99C8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999F65-4EA7-41D7-9E96-29070F091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48FD7-4A57-4AF2-9EA9-6F6BB029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CF448D-1EE0-415D-8099-194984AD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ACE25-8C08-4CE5-B6B6-A4E28744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1144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EB35B7-201D-44C2-8350-D6F611204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27F2D5-00A1-40D2-9F6E-8D1729777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761556-C3BB-403F-88D3-BE534756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89AAD-2DF9-480D-A6C3-CEC568D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506EBB-7B34-41B8-A4AA-177F4F53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925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761C2-1FB3-48C3-8044-DE6427CC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63C5D9-5971-416B-9F23-096797A3C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3AD0A-DCC3-456B-B38F-28EEA2A9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D90FA6-7349-4903-B207-3BA643BD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31FEC-B87C-4495-A474-BA80BD2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735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2D05B-8F6B-44D4-91EF-B9BA86F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2D5171-043D-4985-841C-743A161C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4895F5-4A17-4A15-9E49-A208B5E8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C481D6-B2CA-495C-A816-90FAE6C55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44009F-93BB-4670-9BA1-0BDF8720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696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EB418-8BE9-4700-890C-206F45FD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F49C9-250C-46D1-A6C4-F2B072FFB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5D65D0-D048-44BF-88C3-BD77F219A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68D21E-27CE-4B71-AC83-AE3C2371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1BF7AE-6EDD-49AB-AE93-AD5777EC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0179BA-DB8E-4BEA-B9B6-A7E4C682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699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BA238-920C-42A1-926A-82737805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02CF3F-0105-44E6-8951-E7E4B7288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7E37FF-2B77-490D-AAB6-482A17EC2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303E2E-DE61-4F6E-85A9-CB0CA2EF6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363394-DA18-4822-81A2-AD87BA19E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9E4A59-AC5E-4CEE-84CF-8E1FE7CF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141727-8186-48B9-B935-5A792787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0659653-A903-4067-8606-50105611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730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AED9A-0638-4CC0-B5DD-17BBFA7F1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B031C9-F551-42B5-AA64-33201F2D7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E2BA69-EC28-42A7-AB3E-12D7F68F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776E37-1366-4FD2-93A2-AACE1970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083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D81F0E-FA2C-41FE-A3F8-1FC40309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0ECAA2-0157-4027-967A-92ABA9E5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ED8C58-FE07-4EE8-BD0D-7BB0E7A8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34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5F2BC-621E-43BC-B826-D7B426132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714841-D7D0-43A6-9E8D-4EFDC6127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04907A-7973-487E-A597-B2A244EA1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95A887-A810-45D6-9CFF-B6ACD81A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8B714-5BE0-4BED-88CB-D721DFE9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24AA6-12CB-4F09-BFE5-DC024090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9840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C77EF-FC27-4CCA-BDF3-AE945DDA7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F72100-473D-44B1-81BE-869964871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D7B540-5077-4E23-975A-7029E954F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7A5375-7439-4BF1-A29D-9683972D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7360D9-D0A6-4938-A7B8-AED2F7D6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9B3032-647D-4172-B81D-91E6E646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2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A49DE4-AE60-4F0D-AAD8-1ECEA325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3EAA25-75BE-4F7A-83F8-18AB878FE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C6544C-42FD-4F87-AF85-76680FF58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9478-F460-41AA-ADE3-32F134BC65BA}" type="datetimeFigureOut">
              <a:rPr lang="es-SV" smtClean="0"/>
              <a:t>09/05/2023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631CA-AD8E-4B77-98D9-ED6CA8767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DB472-0231-4E1F-9B43-0BE778925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726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10" descr="LOGO MD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7" y="159612"/>
            <a:ext cx="1609607" cy="11756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8081683" y="1668978"/>
            <a:ext cx="34021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Total de Solicitudes 2022:</a:t>
            </a:r>
          </a:p>
          <a:p>
            <a:pPr algn="ctr"/>
            <a:r>
              <a:rPr lang="es-SV" sz="2000" b="1" dirty="0"/>
              <a:t>91</a:t>
            </a:r>
          </a:p>
          <a:p>
            <a:pPr algn="ctr"/>
            <a:endParaRPr lang="es-SV" sz="200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2191407" y="404664"/>
            <a:ext cx="8033051" cy="64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DESARROLLADAS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55086" y="1468923"/>
            <a:ext cx="389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ESTADÍSTICA DE SOLICITUDES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FEA064E7-8816-4A21-80C5-DFDF86C1B8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6071787"/>
              </p:ext>
            </p:extLst>
          </p:nvPr>
        </p:nvGraphicFramePr>
        <p:xfrm>
          <a:off x="1386302" y="1842031"/>
          <a:ext cx="8376263" cy="44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784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OIR</dc:creator>
  <cp:lastModifiedBy>Secretaria Oficina de Informacion y Resp</cp:lastModifiedBy>
  <cp:revision>4</cp:revision>
  <dcterms:created xsi:type="dcterms:W3CDTF">2020-02-03T20:47:16Z</dcterms:created>
  <dcterms:modified xsi:type="dcterms:W3CDTF">2023-05-09T17:12:29Z</dcterms:modified>
</cp:coreProperties>
</file>