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01A0-87A8-42D7-A67C-A46168164918}" type="datetimeFigureOut">
              <a:rPr lang="es-SV" smtClean="0"/>
              <a:t>01/10/2019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9216-B93D-4FFB-BF32-B1EA17A3770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8615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01A0-87A8-42D7-A67C-A46168164918}" type="datetimeFigureOut">
              <a:rPr lang="es-SV" smtClean="0"/>
              <a:t>01/10/2019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9216-B93D-4FFB-BF32-B1EA17A3770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8579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01A0-87A8-42D7-A67C-A46168164918}" type="datetimeFigureOut">
              <a:rPr lang="es-SV" smtClean="0"/>
              <a:t>01/10/2019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9216-B93D-4FFB-BF32-B1EA17A3770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0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01A0-87A8-42D7-A67C-A46168164918}" type="datetimeFigureOut">
              <a:rPr lang="es-SV" smtClean="0"/>
              <a:t>01/10/2019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9216-B93D-4FFB-BF32-B1EA17A3770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562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01A0-87A8-42D7-A67C-A46168164918}" type="datetimeFigureOut">
              <a:rPr lang="es-SV" smtClean="0"/>
              <a:t>01/10/2019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9216-B93D-4FFB-BF32-B1EA17A3770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956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01A0-87A8-42D7-A67C-A46168164918}" type="datetimeFigureOut">
              <a:rPr lang="es-SV" smtClean="0"/>
              <a:t>01/10/2019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9216-B93D-4FFB-BF32-B1EA17A3770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9706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01A0-87A8-42D7-A67C-A46168164918}" type="datetimeFigureOut">
              <a:rPr lang="es-SV" smtClean="0"/>
              <a:t>01/10/2019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9216-B93D-4FFB-BF32-B1EA17A3770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5903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01A0-87A8-42D7-A67C-A46168164918}" type="datetimeFigureOut">
              <a:rPr lang="es-SV" smtClean="0"/>
              <a:t>01/10/2019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9216-B93D-4FFB-BF32-B1EA17A3770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8806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01A0-87A8-42D7-A67C-A46168164918}" type="datetimeFigureOut">
              <a:rPr lang="es-SV" smtClean="0"/>
              <a:t>01/10/2019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9216-B93D-4FFB-BF32-B1EA17A3770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0523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01A0-87A8-42D7-A67C-A46168164918}" type="datetimeFigureOut">
              <a:rPr lang="es-SV" smtClean="0"/>
              <a:t>01/10/2019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9216-B93D-4FFB-BF32-B1EA17A3770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3308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01A0-87A8-42D7-A67C-A46168164918}" type="datetimeFigureOut">
              <a:rPr lang="es-SV" smtClean="0"/>
              <a:t>01/10/2019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9216-B93D-4FFB-BF32-B1EA17A3770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3645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101A0-87A8-42D7-A67C-A46168164918}" type="datetimeFigureOut">
              <a:rPr lang="es-SV" smtClean="0"/>
              <a:t>01/10/2019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09216-B93D-4FFB-BF32-B1EA17A3770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0357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INFORMACI&#211;N%202017\ACTUALIZACI&#211;N%20PORTAL%2020017\Hidrocarburos%20y%20Minas%202017\Acuerdo%20No%2087%20Cantera%20URBHEX%20(Seleccio).pdf" TargetMode="External"/><Relationship Id="rId2" Type="http://schemas.openxmlformats.org/officeDocument/2006/relationships/hyperlink" Target="file:///E:\INFORMACI&#211;N%202017\ACTUALIZACI&#211;N%20PORTAL%2020017\Hidrocarburos%20y%20Minas%202017\Acuerdo%20No%2037%20Cantera%20Pedrera%20Chinameca%20(selec)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109056"/>
              </p:ext>
            </p:extLst>
          </p:nvPr>
        </p:nvGraphicFramePr>
        <p:xfrm>
          <a:off x="755576" y="1052736"/>
          <a:ext cx="7677224" cy="5256583"/>
        </p:xfrm>
        <a:graphic>
          <a:graphicData uri="http://schemas.openxmlformats.org/drawingml/2006/table">
            <a:tbl>
              <a:tblPr/>
              <a:tblGrid>
                <a:gridCol w="1315284"/>
                <a:gridCol w="1589696"/>
                <a:gridCol w="1337364"/>
                <a:gridCol w="747536"/>
                <a:gridCol w="1249047"/>
                <a:gridCol w="1438297"/>
              </a:tblGrid>
              <a:tr h="223965"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65"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 dirty="0" smtClean="0">
                          <a:effectLst/>
                          <a:latin typeface="Arial"/>
                        </a:rPr>
                        <a:t>MINISTERIO</a:t>
                      </a:r>
                      <a:r>
                        <a:rPr lang="es-SV" sz="1400" b="1" i="0" u="none" strike="noStrike" baseline="0" dirty="0" smtClean="0">
                          <a:effectLst/>
                          <a:latin typeface="Arial"/>
                        </a:rPr>
                        <a:t> DE ECONOMÍA </a:t>
                      </a:r>
                      <a:endParaRPr lang="es-SV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580"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 dirty="0" smtClean="0">
                          <a:effectLst/>
                          <a:latin typeface="Arial"/>
                        </a:rPr>
                        <a:t>CONSECIONES</a:t>
                      </a:r>
                      <a:r>
                        <a:rPr lang="es-SV" sz="1200" b="1" i="0" u="none" strike="noStrike" baseline="0" dirty="0" smtClean="0">
                          <a:effectLst/>
                          <a:latin typeface="Arial"/>
                        </a:rPr>
                        <a:t> Y AUTORIZACIONES DE ENERO A MARZO 2017</a:t>
                      </a:r>
                      <a:endParaRPr lang="es-SV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65"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000" b="1" i="0" u="none" strike="noStrike" dirty="0">
                          <a:effectLst/>
                          <a:latin typeface="Arial"/>
                        </a:rPr>
                        <a:t>DIVISIÓN DE MINAS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65"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39"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36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>
                          <a:effectLst/>
                          <a:latin typeface="Arial"/>
                        </a:rPr>
                        <a:t>PERMISOS, AUTORIZACIONES Y CONCESIONES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790464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effectLst/>
                          <a:latin typeface="Arial"/>
                        </a:rPr>
                        <a:t>Tipo de permiso o Concesión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1" i="0" u="none" strike="noStrike" dirty="0">
                          <a:effectLst/>
                          <a:latin typeface="Arial"/>
                        </a:rPr>
                        <a:t>Nombre de la persona que queda como Titular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1" i="0" u="none" strike="noStrike">
                          <a:effectLst/>
                          <a:latin typeface="Arial"/>
                        </a:rPr>
                        <a:t>Monto por el que se realizó permiso o concesión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effectLst/>
                          <a:latin typeface="Arial"/>
                        </a:rPr>
                        <a:t>Plazo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effectLst/>
                          <a:latin typeface="Arial"/>
                        </a:rPr>
                        <a:t>Objeto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effectLst/>
                          <a:latin typeface="Arial"/>
                        </a:rPr>
                        <a:t>Finalidad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88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effectLst/>
                          <a:latin typeface="Arial"/>
                        </a:rPr>
                        <a:t>Concesión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effectLst/>
                          <a:latin typeface="Arial"/>
                          <a:hlinkClick r:id="rId2" action="ppaction://hlinkfile"/>
                        </a:rPr>
                        <a:t>Oscar Julio </a:t>
                      </a:r>
                      <a:r>
                        <a:rPr lang="es-SV" sz="1000" b="0" i="0" u="none" strike="noStrike" dirty="0" err="1">
                          <a:effectLst/>
                          <a:latin typeface="Arial"/>
                          <a:hlinkClick r:id="rId2" action="ppaction://hlinkfile"/>
                        </a:rPr>
                        <a:t>Anastas</a:t>
                      </a:r>
                      <a:r>
                        <a:rPr lang="es-SV" sz="1000" b="0" i="0" u="none" strike="noStrike" dirty="0">
                          <a:effectLst/>
                          <a:latin typeface="Arial"/>
                          <a:hlinkClick r:id="rId2" action="ppaction://hlinkfile"/>
                        </a:rPr>
                        <a:t> Hernández</a:t>
                      </a:r>
                      <a:endParaRPr lang="es-SV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effectLst/>
                          <a:latin typeface="Arial"/>
                        </a:rPr>
                        <a:t>No aplica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10 años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 err="1">
                          <a:effectLst/>
                          <a:latin typeface="Arial"/>
                        </a:rPr>
                        <a:t>Explotacion</a:t>
                      </a:r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 de Canteras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 dirty="0">
                          <a:effectLst/>
                          <a:latin typeface="Arial"/>
                        </a:rPr>
                        <a:t>Explotación y Comercialización de material pétreo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37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Concesión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effectLst/>
                          <a:latin typeface="Arial"/>
                          <a:hlinkClick r:id="rId3" action="ppaction://hlinkfile"/>
                        </a:rPr>
                        <a:t>De La Roca, S.A. de C.V</a:t>
                      </a:r>
                      <a:r>
                        <a:rPr lang="es-SV" sz="1000" b="0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effectLst/>
                          <a:latin typeface="Arial"/>
                        </a:rPr>
                        <a:t>No aplica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effectLst/>
                          <a:latin typeface="Arial"/>
                        </a:rPr>
                        <a:t>10 años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effectLst/>
                          <a:latin typeface="Arial"/>
                        </a:rPr>
                        <a:t>Explotacion de Canteras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900" b="0" i="0" u="none" strike="noStrike">
                          <a:effectLst/>
                          <a:latin typeface="Arial"/>
                        </a:rPr>
                        <a:t>Explotación y Comercialización escoria volcánica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65"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3965"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t="13496" r="8772" b="14110"/>
          <a:stretch>
            <a:fillRect/>
          </a:stretch>
        </p:blipFill>
        <p:spPr bwMode="auto">
          <a:xfrm>
            <a:off x="755576" y="836712"/>
            <a:ext cx="1328238" cy="108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ogo MINEC V2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2696"/>
            <a:ext cx="1619003" cy="10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84</Words>
  <Application>Microsoft Office PowerPoint</Application>
  <PresentationFormat>Presentación en pantalla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Quintanilla de Arias</dc:creator>
  <cp:lastModifiedBy>mbachez</cp:lastModifiedBy>
  <cp:revision>4</cp:revision>
  <dcterms:created xsi:type="dcterms:W3CDTF">2017-08-15T17:02:29Z</dcterms:created>
  <dcterms:modified xsi:type="dcterms:W3CDTF">2019-10-01T19:42:03Z</dcterms:modified>
</cp:coreProperties>
</file>