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82" r:id="rId3"/>
    <p:sldId id="276" r:id="rId4"/>
    <p:sldId id="263" r:id="rId5"/>
    <p:sldId id="265" r:id="rId6"/>
    <p:sldId id="266" r:id="rId7"/>
    <p:sldId id="262" r:id="rId8"/>
    <p:sldId id="273" r:id="rId9"/>
    <p:sldId id="281" r:id="rId10"/>
    <p:sldId id="283" r:id="rId11"/>
    <p:sldId id="292" r:id="rId12"/>
    <p:sldId id="291" r:id="rId13"/>
    <p:sldId id="290" r:id="rId14"/>
    <p:sldId id="267" r:id="rId1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6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5EF94-32D7-47CA-8AE1-AC5AC4809958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253C3158-200C-4AE9-97DB-04E51798708E}">
      <dgm:prSet phldrT="[Texto]"/>
      <dgm:spPr/>
      <dgm:t>
        <a:bodyPr/>
        <a:lstStyle/>
        <a:p>
          <a:r>
            <a:rPr lang="es-SV" dirty="0" smtClean="0">
              <a:solidFill>
                <a:schemeClr val="tx1"/>
              </a:solidFill>
            </a:rPr>
            <a:t>CAPACITACIÓN</a:t>
          </a:r>
          <a:endParaRPr lang="es-SV" dirty="0">
            <a:solidFill>
              <a:schemeClr val="tx1"/>
            </a:solidFill>
          </a:endParaRPr>
        </a:p>
      </dgm:t>
    </dgm:pt>
    <dgm:pt modelId="{D63F4360-0C06-4E19-823E-FDED1414D834}" type="parTrans" cxnId="{65FBB690-9DD0-4FBF-B5A3-F565C87FB9EA}">
      <dgm:prSet/>
      <dgm:spPr/>
      <dgm:t>
        <a:bodyPr/>
        <a:lstStyle/>
        <a:p>
          <a:endParaRPr lang="es-SV"/>
        </a:p>
      </dgm:t>
    </dgm:pt>
    <dgm:pt modelId="{E3B268E5-34C0-48E7-BA12-CF5352806C96}" type="sibTrans" cxnId="{65FBB690-9DD0-4FBF-B5A3-F565C87FB9EA}">
      <dgm:prSet/>
      <dgm:spPr/>
      <dgm:t>
        <a:bodyPr/>
        <a:lstStyle/>
        <a:p>
          <a:endParaRPr lang="es-SV"/>
        </a:p>
      </dgm:t>
    </dgm:pt>
    <dgm:pt modelId="{70831B36-3989-4883-BDE3-E81A683A54A0}">
      <dgm:prSet phldrT="[Texto]"/>
      <dgm:spPr/>
      <dgm:t>
        <a:bodyPr/>
        <a:lstStyle/>
        <a:p>
          <a:r>
            <a:rPr lang="es-SV" dirty="0" smtClean="0">
              <a:solidFill>
                <a:schemeClr val="tx1"/>
              </a:solidFill>
            </a:rPr>
            <a:t>ASESORÍA Y REPRESENTACIÓN LEGAL</a:t>
          </a:r>
          <a:endParaRPr lang="es-SV" dirty="0">
            <a:solidFill>
              <a:schemeClr val="tx1"/>
            </a:solidFill>
          </a:endParaRPr>
        </a:p>
      </dgm:t>
    </dgm:pt>
    <dgm:pt modelId="{C984C01D-D5E2-4F96-99C2-27E4A67574D3}" type="parTrans" cxnId="{D1CCC3BE-B7FD-48C3-8531-3C7A29F912BB}">
      <dgm:prSet/>
      <dgm:spPr/>
      <dgm:t>
        <a:bodyPr/>
        <a:lstStyle/>
        <a:p>
          <a:endParaRPr lang="es-SV"/>
        </a:p>
      </dgm:t>
    </dgm:pt>
    <dgm:pt modelId="{7BD606DF-14DE-4FCD-A983-9E533C307816}" type="sibTrans" cxnId="{D1CCC3BE-B7FD-48C3-8531-3C7A29F912BB}">
      <dgm:prSet/>
      <dgm:spPr/>
      <dgm:t>
        <a:bodyPr/>
        <a:lstStyle/>
        <a:p>
          <a:endParaRPr lang="es-SV"/>
        </a:p>
      </dgm:t>
    </dgm:pt>
    <dgm:pt modelId="{0E7A9AC3-3390-4D74-BE8C-B8577C5B1F95}">
      <dgm:prSet phldrT="[Texto]"/>
      <dgm:spPr/>
      <dgm:t>
        <a:bodyPr/>
        <a:lstStyle/>
        <a:p>
          <a:r>
            <a:rPr lang="es-SV" dirty="0" smtClean="0">
              <a:solidFill>
                <a:schemeClr val="tx1"/>
              </a:solidFill>
            </a:rPr>
            <a:t>INCIDENCIA</a:t>
          </a:r>
          <a:endParaRPr lang="es-SV" dirty="0">
            <a:solidFill>
              <a:schemeClr val="tx1"/>
            </a:solidFill>
          </a:endParaRPr>
        </a:p>
      </dgm:t>
    </dgm:pt>
    <dgm:pt modelId="{5A54CE4C-A91B-4567-89B0-E0459228723B}" type="parTrans" cxnId="{2FDA1596-62CD-4A36-890B-9919D434C417}">
      <dgm:prSet/>
      <dgm:spPr/>
      <dgm:t>
        <a:bodyPr/>
        <a:lstStyle/>
        <a:p>
          <a:endParaRPr lang="es-SV"/>
        </a:p>
      </dgm:t>
    </dgm:pt>
    <dgm:pt modelId="{633B02DD-7019-402F-AADB-E618E5674500}" type="sibTrans" cxnId="{2FDA1596-62CD-4A36-890B-9919D434C417}">
      <dgm:prSet/>
      <dgm:spPr/>
      <dgm:t>
        <a:bodyPr/>
        <a:lstStyle/>
        <a:p>
          <a:endParaRPr lang="es-SV"/>
        </a:p>
      </dgm:t>
    </dgm:pt>
    <dgm:pt modelId="{410939FC-B683-4217-9021-04D2859C7F51}">
      <dgm:prSet phldrT="[Texto]"/>
      <dgm:spPr/>
      <dgm:t>
        <a:bodyPr/>
        <a:lstStyle/>
        <a:p>
          <a:r>
            <a:rPr lang="es-SV" dirty="0" smtClean="0">
              <a:solidFill>
                <a:schemeClr val="tx1"/>
              </a:solidFill>
            </a:rPr>
            <a:t>PROMOCIÓN DE DERECHOS</a:t>
          </a:r>
          <a:endParaRPr lang="es-SV" dirty="0">
            <a:solidFill>
              <a:schemeClr val="tx1"/>
            </a:solidFill>
          </a:endParaRPr>
        </a:p>
      </dgm:t>
    </dgm:pt>
    <dgm:pt modelId="{8323F4B3-E6CE-4431-BD96-FBF660597BFD}" type="parTrans" cxnId="{7A834762-9CE6-4F91-8C47-650B727347F9}">
      <dgm:prSet/>
      <dgm:spPr/>
      <dgm:t>
        <a:bodyPr/>
        <a:lstStyle/>
        <a:p>
          <a:endParaRPr lang="es-SV"/>
        </a:p>
      </dgm:t>
    </dgm:pt>
    <dgm:pt modelId="{AABA366B-3AAB-4F2E-B840-336260E0F2D5}" type="sibTrans" cxnId="{7A834762-9CE6-4F91-8C47-650B727347F9}">
      <dgm:prSet/>
      <dgm:spPr/>
      <dgm:t>
        <a:bodyPr/>
        <a:lstStyle/>
        <a:p>
          <a:endParaRPr lang="es-SV"/>
        </a:p>
      </dgm:t>
    </dgm:pt>
    <dgm:pt modelId="{82781D1D-F5A2-44D2-96D9-F5A93E9F1144}">
      <dgm:prSet phldrT="[Texto]"/>
      <dgm:spPr/>
      <dgm:t>
        <a:bodyPr/>
        <a:lstStyle/>
        <a:p>
          <a:r>
            <a:rPr lang="es-SV" dirty="0" smtClean="0">
              <a:solidFill>
                <a:schemeClr val="tx1"/>
              </a:solidFill>
            </a:rPr>
            <a:t>COORDINACIÓN INTERINSTITUCIONAL</a:t>
          </a:r>
          <a:endParaRPr lang="es-SV" dirty="0">
            <a:solidFill>
              <a:schemeClr val="tx1"/>
            </a:solidFill>
          </a:endParaRPr>
        </a:p>
      </dgm:t>
    </dgm:pt>
    <dgm:pt modelId="{81EAC207-BC95-4813-940D-D89FA200FCE1}" type="parTrans" cxnId="{5D898AA4-2D1C-4270-9147-D04CA073DB9D}">
      <dgm:prSet/>
      <dgm:spPr/>
      <dgm:t>
        <a:bodyPr/>
        <a:lstStyle/>
        <a:p>
          <a:endParaRPr lang="es-SV"/>
        </a:p>
      </dgm:t>
    </dgm:pt>
    <dgm:pt modelId="{63BC1B8C-3EB8-4CEC-9080-A73AD802FC5B}" type="sibTrans" cxnId="{5D898AA4-2D1C-4270-9147-D04CA073DB9D}">
      <dgm:prSet/>
      <dgm:spPr/>
      <dgm:t>
        <a:bodyPr/>
        <a:lstStyle/>
        <a:p>
          <a:endParaRPr lang="es-SV"/>
        </a:p>
      </dgm:t>
    </dgm:pt>
    <dgm:pt modelId="{E806C343-3925-420B-BBFB-625A49EA9DD7}" type="pres">
      <dgm:prSet presAssocID="{BE95EF94-32D7-47CA-8AE1-AC5AC48099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9C7D8A71-7755-446C-93FC-7766A1691E60}" type="pres">
      <dgm:prSet presAssocID="{253C3158-200C-4AE9-97DB-04E51798708E}" presName="comp" presStyleCnt="0"/>
      <dgm:spPr/>
    </dgm:pt>
    <dgm:pt modelId="{64F30CBA-266D-488C-986E-6071B52B2C73}" type="pres">
      <dgm:prSet presAssocID="{253C3158-200C-4AE9-97DB-04E51798708E}" presName="box" presStyleLbl="node1" presStyleIdx="0" presStyleCnt="5" custLinFactNeighborX="-3156" custLinFactNeighborY="1670"/>
      <dgm:spPr/>
      <dgm:t>
        <a:bodyPr/>
        <a:lstStyle/>
        <a:p>
          <a:endParaRPr lang="es-SV"/>
        </a:p>
      </dgm:t>
    </dgm:pt>
    <dgm:pt modelId="{8B0F4F2C-7B88-4424-A1D5-18EAAC0261DA}" type="pres">
      <dgm:prSet presAssocID="{253C3158-200C-4AE9-97DB-04E51798708E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SV"/>
        </a:p>
      </dgm:t>
    </dgm:pt>
    <dgm:pt modelId="{6D6B4079-C5FA-49E0-A190-C35282CE5F7F}" type="pres">
      <dgm:prSet presAssocID="{253C3158-200C-4AE9-97DB-04E51798708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0F97AE4-B357-49D5-B347-790C75FAED87}" type="pres">
      <dgm:prSet presAssocID="{E3B268E5-34C0-48E7-BA12-CF5352806C96}" presName="spacer" presStyleCnt="0"/>
      <dgm:spPr/>
    </dgm:pt>
    <dgm:pt modelId="{02628480-C7D7-4790-BA81-52D06310064D}" type="pres">
      <dgm:prSet presAssocID="{70831B36-3989-4883-BDE3-E81A683A54A0}" presName="comp" presStyleCnt="0"/>
      <dgm:spPr/>
    </dgm:pt>
    <dgm:pt modelId="{8C10BB7C-F508-498D-8C6E-F1DF3966BEF6}" type="pres">
      <dgm:prSet presAssocID="{70831B36-3989-4883-BDE3-E81A683A54A0}" presName="box" presStyleLbl="node1" presStyleIdx="1" presStyleCnt="5"/>
      <dgm:spPr/>
      <dgm:t>
        <a:bodyPr/>
        <a:lstStyle/>
        <a:p>
          <a:endParaRPr lang="es-SV"/>
        </a:p>
      </dgm:t>
    </dgm:pt>
    <dgm:pt modelId="{5C80E70F-9EBE-4530-861C-A186FA6DC1E6}" type="pres">
      <dgm:prSet presAssocID="{70831B36-3989-4883-BDE3-E81A683A54A0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es-SV"/>
        </a:p>
      </dgm:t>
    </dgm:pt>
    <dgm:pt modelId="{27070B9B-3965-4C76-B956-5756BFF3D39F}" type="pres">
      <dgm:prSet presAssocID="{70831B36-3989-4883-BDE3-E81A683A54A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880A441-73F8-4817-92D3-B1A78F8FBF44}" type="pres">
      <dgm:prSet presAssocID="{7BD606DF-14DE-4FCD-A983-9E533C307816}" presName="spacer" presStyleCnt="0"/>
      <dgm:spPr/>
    </dgm:pt>
    <dgm:pt modelId="{AFA4B122-9F41-4B04-9DB0-52CDB262C453}" type="pres">
      <dgm:prSet presAssocID="{410939FC-B683-4217-9021-04D2859C7F51}" presName="comp" presStyleCnt="0"/>
      <dgm:spPr/>
    </dgm:pt>
    <dgm:pt modelId="{F7D718A6-507B-4FBF-A746-1B53E1AA0B3E}" type="pres">
      <dgm:prSet presAssocID="{410939FC-B683-4217-9021-04D2859C7F51}" presName="box" presStyleLbl="node1" presStyleIdx="2" presStyleCnt="5"/>
      <dgm:spPr/>
      <dgm:t>
        <a:bodyPr/>
        <a:lstStyle/>
        <a:p>
          <a:endParaRPr lang="es-SV"/>
        </a:p>
      </dgm:t>
    </dgm:pt>
    <dgm:pt modelId="{230A42A6-4E85-4BFB-A4B0-B6BA546A7589}" type="pres">
      <dgm:prSet presAssocID="{410939FC-B683-4217-9021-04D2859C7F51}" presName="img" presStyleLbl="fgImgPlace1" presStyleIdx="2" presStyleCnt="5"/>
      <dgm:spPr>
        <a:blipFill>
          <a:blip xmlns:r="http://schemas.openxmlformats.org/officeDocument/2006/relationships"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es-SV"/>
        </a:p>
      </dgm:t>
    </dgm:pt>
    <dgm:pt modelId="{CF3422B2-5A82-424B-B6A4-7BA302432EDA}" type="pres">
      <dgm:prSet presAssocID="{410939FC-B683-4217-9021-04D2859C7F5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85640F1-2610-477F-B52E-45ED6D9FDF17}" type="pres">
      <dgm:prSet presAssocID="{AABA366B-3AAB-4F2E-B840-336260E0F2D5}" presName="spacer" presStyleCnt="0"/>
      <dgm:spPr/>
    </dgm:pt>
    <dgm:pt modelId="{B47E6F94-C56B-4CA4-A482-F4199B8ABE9F}" type="pres">
      <dgm:prSet presAssocID="{82781D1D-F5A2-44D2-96D9-F5A93E9F1144}" presName="comp" presStyleCnt="0"/>
      <dgm:spPr/>
    </dgm:pt>
    <dgm:pt modelId="{A22B0225-297D-4DDB-A403-AF001928710B}" type="pres">
      <dgm:prSet presAssocID="{82781D1D-F5A2-44D2-96D9-F5A93E9F1144}" presName="box" presStyleLbl="node1" presStyleIdx="3" presStyleCnt="5"/>
      <dgm:spPr/>
      <dgm:t>
        <a:bodyPr/>
        <a:lstStyle/>
        <a:p>
          <a:endParaRPr lang="es-SV"/>
        </a:p>
      </dgm:t>
    </dgm:pt>
    <dgm:pt modelId="{1A3DB68C-8AC8-4C3E-9CC7-99EBDEB4967B}" type="pres">
      <dgm:prSet presAssocID="{82781D1D-F5A2-44D2-96D9-F5A93E9F1144}" presName="img" presStyleLbl="fgImgPlace1" presStyleIdx="3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SV"/>
        </a:p>
      </dgm:t>
    </dgm:pt>
    <dgm:pt modelId="{102CD3C3-C794-48FE-83A2-1A6FB67E999E}" type="pres">
      <dgm:prSet presAssocID="{82781D1D-F5A2-44D2-96D9-F5A93E9F114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CE5FC7C-A731-4660-B469-4BE232857994}" type="pres">
      <dgm:prSet presAssocID="{63BC1B8C-3EB8-4CEC-9080-A73AD802FC5B}" presName="spacer" presStyleCnt="0"/>
      <dgm:spPr/>
    </dgm:pt>
    <dgm:pt modelId="{B40A004C-8CD8-4122-A507-15D76956E89B}" type="pres">
      <dgm:prSet presAssocID="{0E7A9AC3-3390-4D74-BE8C-B8577C5B1F95}" presName="comp" presStyleCnt="0"/>
      <dgm:spPr/>
    </dgm:pt>
    <dgm:pt modelId="{A7FEAD97-F957-4026-86DE-087B686EF70E}" type="pres">
      <dgm:prSet presAssocID="{0E7A9AC3-3390-4D74-BE8C-B8577C5B1F95}" presName="box" presStyleLbl="node1" presStyleIdx="4" presStyleCnt="5"/>
      <dgm:spPr/>
      <dgm:t>
        <a:bodyPr/>
        <a:lstStyle/>
        <a:p>
          <a:endParaRPr lang="es-SV"/>
        </a:p>
      </dgm:t>
    </dgm:pt>
    <dgm:pt modelId="{BBE56756-5D01-475F-96FF-DD9C2ACA9036}" type="pres">
      <dgm:prSet presAssocID="{0E7A9AC3-3390-4D74-BE8C-B8577C5B1F95}" presName="img" presStyleLbl="fgImgPlace1" presStyleIdx="4" presStyleCnt="5"/>
      <dgm:spPr>
        <a:blipFill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  <dgm:t>
        <a:bodyPr/>
        <a:lstStyle/>
        <a:p>
          <a:endParaRPr lang="es-SV"/>
        </a:p>
      </dgm:t>
    </dgm:pt>
    <dgm:pt modelId="{26E5F7D6-D0D3-4485-A40F-8FA513A38139}" type="pres">
      <dgm:prSet presAssocID="{0E7A9AC3-3390-4D74-BE8C-B8577C5B1F9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E5C7AC09-901D-48BC-9E87-E79B63172A37}" type="presOf" srcId="{82781D1D-F5A2-44D2-96D9-F5A93E9F1144}" destId="{102CD3C3-C794-48FE-83A2-1A6FB67E999E}" srcOrd="1" destOrd="0" presId="urn:microsoft.com/office/officeart/2005/8/layout/vList4"/>
    <dgm:cxn modelId="{7A834762-9CE6-4F91-8C47-650B727347F9}" srcId="{BE95EF94-32D7-47CA-8AE1-AC5AC4809958}" destId="{410939FC-B683-4217-9021-04D2859C7F51}" srcOrd="2" destOrd="0" parTransId="{8323F4B3-E6CE-4431-BD96-FBF660597BFD}" sibTransId="{AABA366B-3AAB-4F2E-B840-336260E0F2D5}"/>
    <dgm:cxn modelId="{A60A40D8-B573-437C-87B2-B9431E9D5E92}" type="presOf" srcId="{253C3158-200C-4AE9-97DB-04E51798708E}" destId="{64F30CBA-266D-488C-986E-6071B52B2C73}" srcOrd="0" destOrd="0" presId="urn:microsoft.com/office/officeart/2005/8/layout/vList4"/>
    <dgm:cxn modelId="{CA11E888-BBF7-49F0-9423-2EE330CE0A1F}" type="presOf" srcId="{410939FC-B683-4217-9021-04D2859C7F51}" destId="{F7D718A6-507B-4FBF-A746-1B53E1AA0B3E}" srcOrd="0" destOrd="0" presId="urn:microsoft.com/office/officeart/2005/8/layout/vList4"/>
    <dgm:cxn modelId="{D1CCC3BE-B7FD-48C3-8531-3C7A29F912BB}" srcId="{BE95EF94-32D7-47CA-8AE1-AC5AC4809958}" destId="{70831B36-3989-4883-BDE3-E81A683A54A0}" srcOrd="1" destOrd="0" parTransId="{C984C01D-D5E2-4F96-99C2-27E4A67574D3}" sibTransId="{7BD606DF-14DE-4FCD-A983-9E533C307816}"/>
    <dgm:cxn modelId="{BC452491-8844-4DC4-BA47-7CD7F103F8A0}" type="presOf" srcId="{0E7A9AC3-3390-4D74-BE8C-B8577C5B1F95}" destId="{26E5F7D6-D0D3-4485-A40F-8FA513A38139}" srcOrd="1" destOrd="0" presId="urn:microsoft.com/office/officeart/2005/8/layout/vList4"/>
    <dgm:cxn modelId="{3FE43BCE-9AA1-43E5-ADAB-0BBC6ED95D8E}" type="presOf" srcId="{253C3158-200C-4AE9-97DB-04E51798708E}" destId="{6D6B4079-C5FA-49E0-A190-C35282CE5F7F}" srcOrd="1" destOrd="0" presId="urn:microsoft.com/office/officeart/2005/8/layout/vList4"/>
    <dgm:cxn modelId="{65FBB690-9DD0-4FBF-B5A3-F565C87FB9EA}" srcId="{BE95EF94-32D7-47CA-8AE1-AC5AC4809958}" destId="{253C3158-200C-4AE9-97DB-04E51798708E}" srcOrd="0" destOrd="0" parTransId="{D63F4360-0C06-4E19-823E-FDED1414D834}" sibTransId="{E3B268E5-34C0-48E7-BA12-CF5352806C96}"/>
    <dgm:cxn modelId="{E8B7A0A3-F65C-4EC1-A736-836901A1391E}" type="presOf" srcId="{BE95EF94-32D7-47CA-8AE1-AC5AC4809958}" destId="{E806C343-3925-420B-BBFB-625A49EA9DD7}" srcOrd="0" destOrd="0" presId="urn:microsoft.com/office/officeart/2005/8/layout/vList4"/>
    <dgm:cxn modelId="{E415558E-958B-4AE7-87ED-5C6A049EC7A7}" type="presOf" srcId="{0E7A9AC3-3390-4D74-BE8C-B8577C5B1F95}" destId="{A7FEAD97-F957-4026-86DE-087B686EF70E}" srcOrd="0" destOrd="0" presId="urn:microsoft.com/office/officeart/2005/8/layout/vList4"/>
    <dgm:cxn modelId="{2FDA1596-62CD-4A36-890B-9919D434C417}" srcId="{BE95EF94-32D7-47CA-8AE1-AC5AC4809958}" destId="{0E7A9AC3-3390-4D74-BE8C-B8577C5B1F95}" srcOrd="4" destOrd="0" parTransId="{5A54CE4C-A91B-4567-89B0-E0459228723B}" sibTransId="{633B02DD-7019-402F-AADB-E618E5674500}"/>
    <dgm:cxn modelId="{5D898AA4-2D1C-4270-9147-D04CA073DB9D}" srcId="{BE95EF94-32D7-47CA-8AE1-AC5AC4809958}" destId="{82781D1D-F5A2-44D2-96D9-F5A93E9F1144}" srcOrd="3" destOrd="0" parTransId="{81EAC207-BC95-4813-940D-D89FA200FCE1}" sibTransId="{63BC1B8C-3EB8-4CEC-9080-A73AD802FC5B}"/>
    <dgm:cxn modelId="{13DDE112-D8C1-482C-8A36-98381FB4D3FE}" type="presOf" srcId="{82781D1D-F5A2-44D2-96D9-F5A93E9F1144}" destId="{A22B0225-297D-4DDB-A403-AF001928710B}" srcOrd="0" destOrd="0" presId="urn:microsoft.com/office/officeart/2005/8/layout/vList4"/>
    <dgm:cxn modelId="{5D9A98F8-9871-44AD-A812-2F47BBF5F5A2}" type="presOf" srcId="{410939FC-B683-4217-9021-04D2859C7F51}" destId="{CF3422B2-5A82-424B-B6A4-7BA302432EDA}" srcOrd="1" destOrd="0" presId="urn:microsoft.com/office/officeart/2005/8/layout/vList4"/>
    <dgm:cxn modelId="{7D6D6762-A9D9-4C9C-AE5E-9E8997F5ABF1}" type="presOf" srcId="{70831B36-3989-4883-BDE3-E81A683A54A0}" destId="{8C10BB7C-F508-498D-8C6E-F1DF3966BEF6}" srcOrd="0" destOrd="0" presId="urn:microsoft.com/office/officeart/2005/8/layout/vList4"/>
    <dgm:cxn modelId="{1251BAB4-0030-453D-BF3B-3330EA9CC2A6}" type="presOf" srcId="{70831B36-3989-4883-BDE3-E81A683A54A0}" destId="{27070B9B-3965-4C76-B956-5756BFF3D39F}" srcOrd="1" destOrd="0" presId="urn:microsoft.com/office/officeart/2005/8/layout/vList4"/>
    <dgm:cxn modelId="{B5303B4C-80D7-4068-A04B-DD5B5D1FFD0A}" type="presParOf" srcId="{E806C343-3925-420B-BBFB-625A49EA9DD7}" destId="{9C7D8A71-7755-446C-93FC-7766A1691E60}" srcOrd="0" destOrd="0" presId="urn:microsoft.com/office/officeart/2005/8/layout/vList4"/>
    <dgm:cxn modelId="{DD372137-4D1A-49DE-AF5B-012B82739A49}" type="presParOf" srcId="{9C7D8A71-7755-446C-93FC-7766A1691E60}" destId="{64F30CBA-266D-488C-986E-6071B52B2C73}" srcOrd="0" destOrd="0" presId="urn:microsoft.com/office/officeart/2005/8/layout/vList4"/>
    <dgm:cxn modelId="{FD9E89A7-7FC6-4CFF-8522-1F76CCF42205}" type="presParOf" srcId="{9C7D8A71-7755-446C-93FC-7766A1691E60}" destId="{8B0F4F2C-7B88-4424-A1D5-18EAAC0261DA}" srcOrd="1" destOrd="0" presId="urn:microsoft.com/office/officeart/2005/8/layout/vList4"/>
    <dgm:cxn modelId="{39B898A8-9C44-4D13-AA3F-D8F743C4DE73}" type="presParOf" srcId="{9C7D8A71-7755-446C-93FC-7766A1691E60}" destId="{6D6B4079-C5FA-49E0-A190-C35282CE5F7F}" srcOrd="2" destOrd="0" presId="urn:microsoft.com/office/officeart/2005/8/layout/vList4"/>
    <dgm:cxn modelId="{7F0B0119-8664-48B2-8BED-E47450E4C240}" type="presParOf" srcId="{E806C343-3925-420B-BBFB-625A49EA9DD7}" destId="{30F97AE4-B357-49D5-B347-790C75FAED87}" srcOrd="1" destOrd="0" presId="urn:microsoft.com/office/officeart/2005/8/layout/vList4"/>
    <dgm:cxn modelId="{4E34BB3E-ED3A-4EAC-97EE-7161146CEE6B}" type="presParOf" srcId="{E806C343-3925-420B-BBFB-625A49EA9DD7}" destId="{02628480-C7D7-4790-BA81-52D06310064D}" srcOrd="2" destOrd="0" presId="urn:microsoft.com/office/officeart/2005/8/layout/vList4"/>
    <dgm:cxn modelId="{67BDE0D0-E4EC-4430-87BE-0AD9B3CEF586}" type="presParOf" srcId="{02628480-C7D7-4790-BA81-52D06310064D}" destId="{8C10BB7C-F508-498D-8C6E-F1DF3966BEF6}" srcOrd="0" destOrd="0" presId="urn:microsoft.com/office/officeart/2005/8/layout/vList4"/>
    <dgm:cxn modelId="{2E9FB8E1-6E34-49E4-870C-8C5E5D2BEA8E}" type="presParOf" srcId="{02628480-C7D7-4790-BA81-52D06310064D}" destId="{5C80E70F-9EBE-4530-861C-A186FA6DC1E6}" srcOrd="1" destOrd="0" presId="urn:microsoft.com/office/officeart/2005/8/layout/vList4"/>
    <dgm:cxn modelId="{8E2B8DA1-F5BC-4DCE-8F46-0CC030E81353}" type="presParOf" srcId="{02628480-C7D7-4790-BA81-52D06310064D}" destId="{27070B9B-3965-4C76-B956-5756BFF3D39F}" srcOrd="2" destOrd="0" presId="urn:microsoft.com/office/officeart/2005/8/layout/vList4"/>
    <dgm:cxn modelId="{F4E5C828-345A-4D97-9D7F-A85E9CA9A8FD}" type="presParOf" srcId="{E806C343-3925-420B-BBFB-625A49EA9DD7}" destId="{6880A441-73F8-4817-92D3-B1A78F8FBF44}" srcOrd="3" destOrd="0" presId="urn:microsoft.com/office/officeart/2005/8/layout/vList4"/>
    <dgm:cxn modelId="{9D90DDB6-06A9-457F-BF9F-AD108CAFE17F}" type="presParOf" srcId="{E806C343-3925-420B-BBFB-625A49EA9DD7}" destId="{AFA4B122-9F41-4B04-9DB0-52CDB262C453}" srcOrd="4" destOrd="0" presId="urn:microsoft.com/office/officeart/2005/8/layout/vList4"/>
    <dgm:cxn modelId="{3ABD23B5-FD47-4135-A1FD-899B20C3AA18}" type="presParOf" srcId="{AFA4B122-9F41-4B04-9DB0-52CDB262C453}" destId="{F7D718A6-507B-4FBF-A746-1B53E1AA0B3E}" srcOrd="0" destOrd="0" presId="urn:microsoft.com/office/officeart/2005/8/layout/vList4"/>
    <dgm:cxn modelId="{AA76BD04-678B-4B5C-9223-6831FF8349F1}" type="presParOf" srcId="{AFA4B122-9F41-4B04-9DB0-52CDB262C453}" destId="{230A42A6-4E85-4BFB-A4B0-B6BA546A7589}" srcOrd="1" destOrd="0" presId="urn:microsoft.com/office/officeart/2005/8/layout/vList4"/>
    <dgm:cxn modelId="{973A3A76-E659-4239-9D20-24FE50014C42}" type="presParOf" srcId="{AFA4B122-9F41-4B04-9DB0-52CDB262C453}" destId="{CF3422B2-5A82-424B-B6A4-7BA302432EDA}" srcOrd="2" destOrd="0" presId="urn:microsoft.com/office/officeart/2005/8/layout/vList4"/>
    <dgm:cxn modelId="{84E6AC9A-E9FB-446A-93D5-08AFED211339}" type="presParOf" srcId="{E806C343-3925-420B-BBFB-625A49EA9DD7}" destId="{D85640F1-2610-477F-B52E-45ED6D9FDF17}" srcOrd="5" destOrd="0" presId="urn:microsoft.com/office/officeart/2005/8/layout/vList4"/>
    <dgm:cxn modelId="{40C91BAB-FBA3-44E5-987C-7389D8B03528}" type="presParOf" srcId="{E806C343-3925-420B-BBFB-625A49EA9DD7}" destId="{B47E6F94-C56B-4CA4-A482-F4199B8ABE9F}" srcOrd="6" destOrd="0" presId="urn:microsoft.com/office/officeart/2005/8/layout/vList4"/>
    <dgm:cxn modelId="{8CCC35CF-37EC-40ED-BFBF-023EE352EE5D}" type="presParOf" srcId="{B47E6F94-C56B-4CA4-A482-F4199B8ABE9F}" destId="{A22B0225-297D-4DDB-A403-AF001928710B}" srcOrd="0" destOrd="0" presId="urn:microsoft.com/office/officeart/2005/8/layout/vList4"/>
    <dgm:cxn modelId="{762C38EB-6686-49BC-AE81-369B7A9ED24A}" type="presParOf" srcId="{B47E6F94-C56B-4CA4-A482-F4199B8ABE9F}" destId="{1A3DB68C-8AC8-4C3E-9CC7-99EBDEB4967B}" srcOrd="1" destOrd="0" presId="urn:microsoft.com/office/officeart/2005/8/layout/vList4"/>
    <dgm:cxn modelId="{F2084DAD-CB47-429E-9A09-C5D5C33584C8}" type="presParOf" srcId="{B47E6F94-C56B-4CA4-A482-F4199B8ABE9F}" destId="{102CD3C3-C794-48FE-83A2-1A6FB67E999E}" srcOrd="2" destOrd="0" presId="urn:microsoft.com/office/officeart/2005/8/layout/vList4"/>
    <dgm:cxn modelId="{45F740E5-5ABF-4343-BE9A-3E66F4108ADE}" type="presParOf" srcId="{E806C343-3925-420B-BBFB-625A49EA9DD7}" destId="{FCE5FC7C-A731-4660-B469-4BE232857994}" srcOrd="7" destOrd="0" presId="urn:microsoft.com/office/officeart/2005/8/layout/vList4"/>
    <dgm:cxn modelId="{00D24C85-0778-4F68-9817-28F79998FDF0}" type="presParOf" srcId="{E806C343-3925-420B-BBFB-625A49EA9DD7}" destId="{B40A004C-8CD8-4122-A507-15D76956E89B}" srcOrd="8" destOrd="0" presId="urn:microsoft.com/office/officeart/2005/8/layout/vList4"/>
    <dgm:cxn modelId="{1CC98DD7-531E-4ADE-B636-58FE3F697E4B}" type="presParOf" srcId="{B40A004C-8CD8-4122-A507-15D76956E89B}" destId="{A7FEAD97-F957-4026-86DE-087B686EF70E}" srcOrd="0" destOrd="0" presId="urn:microsoft.com/office/officeart/2005/8/layout/vList4"/>
    <dgm:cxn modelId="{D09A9F30-199A-4694-90DB-1A3BE8D8CD2F}" type="presParOf" srcId="{B40A004C-8CD8-4122-A507-15D76956E89B}" destId="{BBE56756-5D01-475F-96FF-DD9C2ACA9036}" srcOrd="1" destOrd="0" presId="urn:microsoft.com/office/officeart/2005/8/layout/vList4"/>
    <dgm:cxn modelId="{60B4F445-5582-4973-93FC-F3B168527667}" type="presParOf" srcId="{B40A004C-8CD8-4122-A507-15D76956E89B}" destId="{26E5F7D6-D0D3-4485-A40F-8FA513A3813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BCF52-C945-4B88-BF44-EF99D3C7D5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955947-03F8-4E5E-9537-F51313CD08F1}">
      <dgm:prSet phldrT="[Texto]"/>
      <dgm:spPr/>
      <dgm:t>
        <a:bodyPr/>
        <a:lstStyle/>
        <a:p>
          <a:r>
            <a:rPr lang="es-ES" dirty="0" smtClean="0"/>
            <a:t>DIRECTORA EJECUTIVA</a:t>
          </a:r>
          <a:endParaRPr lang="es-ES" dirty="0"/>
        </a:p>
      </dgm:t>
    </dgm:pt>
    <dgm:pt modelId="{ADDFDB51-91C0-423D-87A6-11BDBA4BA97C}" type="parTrans" cxnId="{C43D4392-F3A7-4F74-8DCF-70AA072E5CF0}">
      <dgm:prSet/>
      <dgm:spPr/>
      <dgm:t>
        <a:bodyPr/>
        <a:lstStyle/>
        <a:p>
          <a:endParaRPr lang="es-ES"/>
        </a:p>
      </dgm:t>
    </dgm:pt>
    <dgm:pt modelId="{5416B265-5E62-4841-B0AD-391EEF4C08C6}" type="sibTrans" cxnId="{C43D4392-F3A7-4F74-8DCF-70AA072E5CF0}">
      <dgm:prSet/>
      <dgm:spPr/>
      <dgm:t>
        <a:bodyPr/>
        <a:lstStyle/>
        <a:p>
          <a:endParaRPr lang="es-ES"/>
        </a:p>
      </dgm:t>
    </dgm:pt>
    <dgm:pt modelId="{5F9850D5-9F69-4B6B-8596-C6725BF9EDFD}">
      <dgm:prSet phldrT="[Texto]"/>
      <dgm:spPr/>
      <dgm:t>
        <a:bodyPr/>
        <a:lstStyle/>
        <a:p>
          <a:r>
            <a:rPr lang="es-ES" dirty="0" smtClean="0"/>
            <a:t>2 Técnicos Educador</a:t>
          </a:r>
          <a:endParaRPr lang="es-ES" dirty="0"/>
        </a:p>
      </dgm:t>
    </dgm:pt>
    <dgm:pt modelId="{385D0FB5-EEBF-43C6-B3D9-8AD3FCB91D43}" type="parTrans" cxnId="{7AC4BACE-3D0C-4C15-8029-35EBD9F92F84}">
      <dgm:prSet/>
      <dgm:spPr/>
      <dgm:t>
        <a:bodyPr/>
        <a:lstStyle/>
        <a:p>
          <a:endParaRPr lang="es-ES"/>
        </a:p>
      </dgm:t>
    </dgm:pt>
    <dgm:pt modelId="{F64CE371-2229-4B09-9617-D94962464C14}" type="sibTrans" cxnId="{7AC4BACE-3D0C-4C15-8029-35EBD9F92F84}">
      <dgm:prSet/>
      <dgm:spPr/>
      <dgm:t>
        <a:bodyPr/>
        <a:lstStyle/>
        <a:p>
          <a:endParaRPr lang="es-ES"/>
        </a:p>
      </dgm:t>
    </dgm:pt>
    <dgm:pt modelId="{B8E31185-5036-4C25-A219-82537421B991}">
      <dgm:prSet phldrT="[Texto]"/>
      <dgm:spPr/>
      <dgm:t>
        <a:bodyPr/>
        <a:lstStyle/>
        <a:p>
          <a:r>
            <a:rPr lang="es-ES" dirty="0" smtClean="0"/>
            <a:t>17 Facilitadores/as legales. </a:t>
          </a:r>
          <a:endParaRPr lang="es-ES" dirty="0"/>
        </a:p>
      </dgm:t>
    </dgm:pt>
    <dgm:pt modelId="{8BC05643-DD2A-43E2-B09A-3F3E5BC9FE62}" type="parTrans" cxnId="{51D4909C-ED82-4F4D-8EB7-8887AD50D51D}">
      <dgm:prSet/>
      <dgm:spPr/>
      <dgm:t>
        <a:bodyPr/>
        <a:lstStyle/>
        <a:p>
          <a:endParaRPr lang="es-ES"/>
        </a:p>
      </dgm:t>
    </dgm:pt>
    <dgm:pt modelId="{E12D73D8-62ED-41F6-A4A7-B709FF95EE0A}" type="sibTrans" cxnId="{51D4909C-ED82-4F4D-8EB7-8887AD50D51D}">
      <dgm:prSet/>
      <dgm:spPr/>
      <dgm:t>
        <a:bodyPr/>
        <a:lstStyle/>
        <a:p>
          <a:endParaRPr lang="es-ES"/>
        </a:p>
      </dgm:t>
    </dgm:pt>
    <dgm:pt modelId="{57E5CB17-7384-4DB8-86DD-ADEAB242E01B}">
      <dgm:prSet phldrT="[Texto]"/>
      <dgm:spPr/>
      <dgm:t>
        <a:bodyPr/>
        <a:lstStyle/>
        <a:p>
          <a:r>
            <a:rPr lang="es-ES" dirty="0" smtClean="0"/>
            <a:t>1 Oficios Varios.</a:t>
          </a:r>
        </a:p>
        <a:p>
          <a:endParaRPr lang="es-ES" dirty="0"/>
        </a:p>
      </dgm:t>
    </dgm:pt>
    <dgm:pt modelId="{BBCCDDAC-A4FD-4B42-9633-805B8FE866DF}" type="parTrans" cxnId="{89F66000-4DC2-444F-94E3-5E9441CC144D}">
      <dgm:prSet/>
      <dgm:spPr/>
      <dgm:t>
        <a:bodyPr/>
        <a:lstStyle/>
        <a:p>
          <a:endParaRPr lang="es-ES"/>
        </a:p>
      </dgm:t>
    </dgm:pt>
    <dgm:pt modelId="{7FEFABD2-4607-41D5-A6F5-FA62D38529F5}" type="sibTrans" cxnId="{89F66000-4DC2-444F-94E3-5E9441CC144D}">
      <dgm:prSet/>
      <dgm:spPr/>
      <dgm:t>
        <a:bodyPr/>
        <a:lstStyle/>
        <a:p>
          <a:endParaRPr lang="es-ES"/>
        </a:p>
      </dgm:t>
    </dgm:pt>
    <dgm:pt modelId="{D607145A-9F5E-47F2-90A6-0D777E03986C}" type="asst">
      <dgm:prSet phldrT="[Texto]"/>
      <dgm:spPr/>
      <dgm:t>
        <a:bodyPr/>
        <a:lstStyle/>
        <a:p>
          <a:r>
            <a:rPr lang="es-ES" dirty="0" smtClean="0"/>
            <a:t>Contadora</a:t>
          </a:r>
          <a:endParaRPr lang="es-ES" dirty="0"/>
        </a:p>
      </dgm:t>
    </dgm:pt>
    <dgm:pt modelId="{9AAABCC6-5D84-469D-A948-04AFF1514AF2}" type="sibTrans" cxnId="{D84A38A3-C6C7-46D3-A9C8-43A56C6D4624}">
      <dgm:prSet/>
      <dgm:spPr/>
      <dgm:t>
        <a:bodyPr/>
        <a:lstStyle/>
        <a:p>
          <a:endParaRPr lang="es-ES"/>
        </a:p>
      </dgm:t>
    </dgm:pt>
    <dgm:pt modelId="{7C72FC11-AD54-42C0-8B46-3EDB1C466067}" type="parTrans" cxnId="{D84A38A3-C6C7-46D3-A9C8-43A56C6D4624}">
      <dgm:prSet/>
      <dgm:spPr/>
      <dgm:t>
        <a:bodyPr/>
        <a:lstStyle/>
        <a:p>
          <a:endParaRPr lang="es-ES"/>
        </a:p>
      </dgm:t>
    </dgm:pt>
    <dgm:pt modelId="{1E08BFC0-11AE-4FD3-B5B4-AA5FCF0D283E}" type="pres">
      <dgm:prSet presAssocID="{C95BCF52-C945-4B88-BF44-EF99D3C7D5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2EAE6E-A68F-452F-A1D4-D66349C5E49F}" type="pres">
      <dgm:prSet presAssocID="{BF955947-03F8-4E5E-9537-F51313CD08F1}" presName="hierRoot1" presStyleCnt="0">
        <dgm:presLayoutVars>
          <dgm:hierBranch val="init"/>
        </dgm:presLayoutVars>
      </dgm:prSet>
      <dgm:spPr/>
    </dgm:pt>
    <dgm:pt modelId="{CAAD09E6-8550-4629-B4F6-A5A092307E56}" type="pres">
      <dgm:prSet presAssocID="{BF955947-03F8-4E5E-9537-F51313CD08F1}" presName="rootComposite1" presStyleCnt="0"/>
      <dgm:spPr/>
    </dgm:pt>
    <dgm:pt modelId="{239571FD-C26A-4FC0-8197-8B7909F2E13C}" type="pres">
      <dgm:prSet presAssocID="{BF955947-03F8-4E5E-9537-F51313CD08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37EB94-A47A-4B7B-A3DC-0C898ADCF04F}" type="pres">
      <dgm:prSet presAssocID="{BF955947-03F8-4E5E-9537-F51313CD08F1}" presName="rootConnector1" presStyleLbl="node1" presStyleIdx="0" presStyleCnt="0"/>
      <dgm:spPr/>
    </dgm:pt>
    <dgm:pt modelId="{3F913B14-A083-49D6-8A80-925F28790510}" type="pres">
      <dgm:prSet presAssocID="{BF955947-03F8-4E5E-9537-F51313CD08F1}" presName="hierChild2" presStyleCnt="0"/>
      <dgm:spPr/>
    </dgm:pt>
    <dgm:pt modelId="{5457F975-34C7-48B6-B525-E97BD7BF8BBA}" type="pres">
      <dgm:prSet presAssocID="{385D0FB5-EEBF-43C6-B3D9-8AD3FCB91D43}" presName="Name37" presStyleLbl="parChTrans1D2" presStyleIdx="0" presStyleCnt="4"/>
      <dgm:spPr/>
    </dgm:pt>
    <dgm:pt modelId="{5F812192-B122-4430-B088-07DA1F8EF527}" type="pres">
      <dgm:prSet presAssocID="{5F9850D5-9F69-4B6B-8596-C6725BF9EDFD}" presName="hierRoot2" presStyleCnt="0">
        <dgm:presLayoutVars>
          <dgm:hierBranch val="init"/>
        </dgm:presLayoutVars>
      </dgm:prSet>
      <dgm:spPr/>
    </dgm:pt>
    <dgm:pt modelId="{CAF0AD9D-4CAE-46D7-830F-D15D356817C4}" type="pres">
      <dgm:prSet presAssocID="{5F9850D5-9F69-4B6B-8596-C6725BF9EDFD}" presName="rootComposite" presStyleCnt="0"/>
      <dgm:spPr/>
    </dgm:pt>
    <dgm:pt modelId="{E0173404-D85D-4069-94E5-0E6DDAB430C8}" type="pres">
      <dgm:prSet presAssocID="{5F9850D5-9F69-4B6B-8596-C6725BF9EDF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28BEFD-D6CF-45F7-A98C-AF8371DB1DCC}" type="pres">
      <dgm:prSet presAssocID="{5F9850D5-9F69-4B6B-8596-C6725BF9EDFD}" presName="rootConnector" presStyleLbl="node2" presStyleIdx="0" presStyleCnt="3"/>
      <dgm:spPr/>
    </dgm:pt>
    <dgm:pt modelId="{375088FC-B456-4CF1-8065-1CF86B96A678}" type="pres">
      <dgm:prSet presAssocID="{5F9850D5-9F69-4B6B-8596-C6725BF9EDFD}" presName="hierChild4" presStyleCnt="0"/>
      <dgm:spPr/>
    </dgm:pt>
    <dgm:pt modelId="{97BCDA0D-25CD-43E3-9E4D-36D4BBD3D635}" type="pres">
      <dgm:prSet presAssocID="{5F9850D5-9F69-4B6B-8596-C6725BF9EDFD}" presName="hierChild5" presStyleCnt="0"/>
      <dgm:spPr/>
    </dgm:pt>
    <dgm:pt modelId="{E274ED81-F30C-480D-9C74-E4D0C6AA5FDF}" type="pres">
      <dgm:prSet presAssocID="{8BC05643-DD2A-43E2-B09A-3F3E5BC9FE62}" presName="Name37" presStyleLbl="parChTrans1D2" presStyleIdx="1" presStyleCnt="4"/>
      <dgm:spPr/>
    </dgm:pt>
    <dgm:pt modelId="{63F8431C-748A-443A-93FA-F27BB08E8CF3}" type="pres">
      <dgm:prSet presAssocID="{B8E31185-5036-4C25-A219-82537421B991}" presName="hierRoot2" presStyleCnt="0">
        <dgm:presLayoutVars>
          <dgm:hierBranch val="init"/>
        </dgm:presLayoutVars>
      </dgm:prSet>
      <dgm:spPr/>
    </dgm:pt>
    <dgm:pt modelId="{82978260-C96D-4DCE-B56F-AF22097E90A9}" type="pres">
      <dgm:prSet presAssocID="{B8E31185-5036-4C25-A219-82537421B991}" presName="rootComposite" presStyleCnt="0"/>
      <dgm:spPr/>
    </dgm:pt>
    <dgm:pt modelId="{65F9397E-CE5B-47C6-B5A9-E467B6563FA7}" type="pres">
      <dgm:prSet presAssocID="{B8E31185-5036-4C25-A219-82537421B99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DE2D11-2529-4624-84DE-8E738482B5DA}" type="pres">
      <dgm:prSet presAssocID="{B8E31185-5036-4C25-A219-82537421B991}" presName="rootConnector" presStyleLbl="node2" presStyleIdx="1" presStyleCnt="3"/>
      <dgm:spPr/>
    </dgm:pt>
    <dgm:pt modelId="{40237137-9CE0-4EC1-97DE-27A4733B169F}" type="pres">
      <dgm:prSet presAssocID="{B8E31185-5036-4C25-A219-82537421B991}" presName="hierChild4" presStyleCnt="0"/>
      <dgm:spPr/>
    </dgm:pt>
    <dgm:pt modelId="{346C6F77-87F0-4DFF-BC50-EE9F68C3CA83}" type="pres">
      <dgm:prSet presAssocID="{B8E31185-5036-4C25-A219-82537421B991}" presName="hierChild5" presStyleCnt="0"/>
      <dgm:spPr/>
    </dgm:pt>
    <dgm:pt modelId="{6C3F30AE-056B-4160-9180-52D9FE28B880}" type="pres">
      <dgm:prSet presAssocID="{BBCCDDAC-A4FD-4B42-9633-805B8FE866DF}" presName="Name37" presStyleLbl="parChTrans1D2" presStyleIdx="2" presStyleCnt="4"/>
      <dgm:spPr/>
    </dgm:pt>
    <dgm:pt modelId="{CD0B226E-6A63-4A66-9942-847418B30F71}" type="pres">
      <dgm:prSet presAssocID="{57E5CB17-7384-4DB8-86DD-ADEAB242E01B}" presName="hierRoot2" presStyleCnt="0">
        <dgm:presLayoutVars>
          <dgm:hierBranch val="init"/>
        </dgm:presLayoutVars>
      </dgm:prSet>
      <dgm:spPr/>
    </dgm:pt>
    <dgm:pt modelId="{D194A55B-19B1-4488-ADEC-58AB6529FE87}" type="pres">
      <dgm:prSet presAssocID="{57E5CB17-7384-4DB8-86DD-ADEAB242E01B}" presName="rootComposite" presStyleCnt="0"/>
      <dgm:spPr/>
    </dgm:pt>
    <dgm:pt modelId="{DD9D3EA7-1C79-4FE3-9C9A-72D856E8B5FA}" type="pres">
      <dgm:prSet presAssocID="{57E5CB17-7384-4DB8-86DD-ADEAB242E01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DFC3D1-7B26-4B29-AC66-A3A7AF1CC983}" type="pres">
      <dgm:prSet presAssocID="{57E5CB17-7384-4DB8-86DD-ADEAB242E01B}" presName="rootConnector" presStyleLbl="node2" presStyleIdx="2" presStyleCnt="3"/>
      <dgm:spPr/>
    </dgm:pt>
    <dgm:pt modelId="{E73BFB7A-595B-4ADC-B811-395E22ED12D5}" type="pres">
      <dgm:prSet presAssocID="{57E5CB17-7384-4DB8-86DD-ADEAB242E01B}" presName="hierChild4" presStyleCnt="0"/>
      <dgm:spPr/>
    </dgm:pt>
    <dgm:pt modelId="{D39DC16B-CC8A-4975-BBED-BC39B8B8B73B}" type="pres">
      <dgm:prSet presAssocID="{57E5CB17-7384-4DB8-86DD-ADEAB242E01B}" presName="hierChild5" presStyleCnt="0"/>
      <dgm:spPr/>
    </dgm:pt>
    <dgm:pt modelId="{698E8BB1-F511-462A-B86D-A87376015AFB}" type="pres">
      <dgm:prSet presAssocID="{BF955947-03F8-4E5E-9537-F51313CD08F1}" presName="hierChild3" presStyleCnt="0"/>
      <dgm:spPr/>
    </dgm:pt>
    <dgm:pt modelId="{99A883F8-6E8C-4EEF-AA9E-1680999A0FE1}" type="pres">
      <dgm:prSet presAssocID="{7C72FC11-AD54-42C0-8B46-3EDB1C466067}" presName="Name111" presStyleLbl="parChTrans1D2" presStyleIdx="3" presStyleCnt="4"/>
      <dgm:spPr/>
    </dgm:pt>
    <dgm:pt modelId="{3E4A156C-C547-4FFF-B386-78AD62F470FD}" type="pres">
      <dgm:prSet presAssocID="{D607145A-9F5E-47F2-90A6-0D777E03986C}" presName="hierRoot3" presStyleCnt="0">
        <dgm:presLayoutVars>
          <dgm:hierBranch val="init"/>
        </dgm:presLayoutVars>
      </dgm:prSet>
      <dgm:spPr/>
    </dgm:pt>
    <dgm:pt modelId="{F3892F61-64F3-457E-955D-97922C2E068E}" type="pres">
      <dgm:prSet presAssocID="{D607145A-9F5E-47F2-90A6-0D777E03986C}" presName="rootComposite3" presStyleCnt="0"/>
      <dgm:spPr/>
    </dgm:pt>
    <dgm:pt modelId="{959DF5BE-04A7-4E88-87C3-62C9E91EB0D0}" type="pres">
      <dgm:prSet presAssocID="{D607145A-9F5E-47F2-90A6-0D777E03986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77CEB3-8B9C-411E-AAC9-08E2976FE04C}" type="pres">
      <dgm:prSet presAssocID="{D607145A-9F5E-47F2-90A6-0D777E03986C}" presName="rootConnector3" presStyleLbl="asst1" presStyleIdx="0" presStyleCnt="1"/>
      <dgm:spPr/>
    </dgm:pt>
    <dgm:pt modelId="{313480BD-C5D7-4987-BA16-05C5D881D109}" type="pres">
      <dgm:prSet presAssocID="{D607145A-9F5E-47F2-90A6-0D777E03986C}" presName="hierChild6" presStyleCnt="0"/>
      <dgm:spPr/>
    </dgm:pt>
    <dgm:pt modelId="{435CA3DD-5A16-4E92-A787-6CC2ACB040DC}" type="pres">
      <dgm:prSet presAssocID="{D607145A-9F5E-47F2-90A6-0D777E03986C}" presName="hierChild7" presStyleCnt="0"/>
      <dgm:spPr/>
    </dgm:pt>
  </dgm:ptLst>
  <dgm:cxnLst>
    <dgm:cxn modelId="{5FB7597E-C21E-4051-BF13-8E741C4B5FAC}" type="presOf" srcId="{B8E31185-5036-4C25-A219-82537421B991}" destId="{FADE2D11-2529-4624-84DE-8E738482B5DA}" srcOrd="1" destOrd="0" presId="urn:microsoft.com/office/officeart/2005/8/layout/orgChart1"/>
    <dgm:cxn modelId="{217D8F57-3219-444F-9D4B-CD2F37550D67}" type="presOf" srcId="{B8E31185-5036-4C25-A219-82537421B991}" destId="{65F9397E-CE5B-47C6-B5A9-E467B6563FA7}" srcOrd="0" destOrd="0" presId="urn:microsoft.com/office/officeart/2005/8/layout/orgChart1"/>
    <dgm:cxn modelId="{A9E40496-BF35-47C8-A9FD-624267626F0D}" type="presOf" srcId="{5F9850D5-9F69-4B6B-8596-C6725BF9EDFD}" destId="{E0173404-D85D-4069-94E5-0E6DDAB430C8}" srcOrd="0" destOrd="0" presId="urn:microsoft.com/office/officeart/2005/8/layout/orgChart1"/>
    <dgm:cxn modelId="{C43D4392-F3A7-4F74-8DCF-70AA072E5CF0}" srcId="{C95BCF52-C945-4B88-BF44-EF99D3C7D5E5}" destId="{BF955947-03F8-4E5E-9537-F51313CD08F1}" srcOrd="0" destOrd="0" parTransId="{ADDFDB51-91C0-423D-87A6-11BDBA4BA97C}" sibTransId="{5416B265-5E62-4841-B0AD-391EEF4C08C6}"/>
    <dgm:cxn modelId="{FA409321-12F5-4A92-A824-F429F7317CC1}" type="presOf" srcId="{D607145A-9F5E-47F2-90A6-0D777E03986C}" destId="{BD77CEB3-8B9C-411E-AAC9-08E2976FE04C}" srcOrd="1" destOrd="0" presId="urn:microsoft.com/office/officeart/2005/8/layout/orgChart1"/>
    <dgm:cxn modelId="{89F66000-4DC2-444F-94E3-5E9441CC144D}" srcId="{BF955947-03F8-4E5E-9537-F51313CD08F1}" destId="{57E5CB17-7384-4DB8-86DD-ADEAB242E01B}" srcOrd="3" destOrd="0" parTransId="{BBCCDDAC-A4FD-4B42-9633-805B8FE866DF}" sibTransId="{7FEFABD2-4607-41D5-A6F5-FA62D38529F5}"/>
    <dgm:cxn modelId="{F33940C8-2CFA-4053-839A-D6C725B49169}" type="presOf" srcId="{57E5CB17-7384-4DB8-86DD-ADEAB242E01B}" destId="{4FDFC3D1-7B26-4B29-AC66-A3A7AF1CC983}" srcOrd="1" destOrd="0" presId="urn:microsoft.com/office/officeart/2005/8/layout/orgChart1"/>
    <dgm:cxn modelId="{7AC4BACE-3D0C-4C15-8029-35EBD9F92F84}" srcId="{BF955947-03F8-4E5E-9537-F51313CD08F1}" destId="{5F9850D5-9F69-4B6B-8596-C6725BF9EDFD}" srcOrd="1" destOrd="0" parTransId="{385D0FB5-EEBF-43C6-B3D9-8AD3FCB91D43}" sibTransId="{F64CE371-2229-4B09-9617-D94962464C14}"/>
    <dgm:cxn modelId="{51D4909C-ED82-4F4D-8EB7-8887AD50D51D}" srcId="{BF955947-03F8-4E5E-9537-F51313CD08F1}" destId="{B8E31185-5036-4C25-A219-82537421B991}" srcOrd="2" destOrd="0" parTransId="{8BC05643-DD2A-43E2-B09A-3F3E5BC9FE62}" sibTransId="{E12D73D8-62ED-41F6-A4A7-B709FF95EE0A}"/>
    <dgm:cxn modelId="{73F80F4A-31C4-44E1-8FF1-CA8D2B61262B}" type="presOf" srcId="{57E5CB17-7384-4DB8-86DD-ADEAB242E01B}" destId="{DD9D3EA7-1C79-4FE3-9C9A-72D856E8B5FA}" srcOrd="0" destOrd="0" presId="urn:microsoft.com/office/officeart/2005/8/layout/orgChart1"/>
    <dgm:cxn modelId="{1252A9D7-AA27-4B17-8981-3512D5811136}" type="presOf" srcId="{D607145A-9F5E-47F2-90A6-0D777E03986C}" destId="{959DF5BE-04A7-4E88-87C3-62C9E91EB0D0}" srcOrd="0" destOrd="0" presId="urn:microsoft.com/office/officeart/2005/8/layout/orgChart1"/>
    <dgm:cxn modelId="{D4F55F26-AE56-413D-A284-60D49E064867}" type="presOf" srcId="{BF955947-03F8-4E5E-9537-F51313CD08F1}" destId="{239571FD-C26A-4FC0-8197-8B7909F2E13C}" srcOrd="0" destOrd="0" presId="urn:microsoft.com/office/officeart/2005/8/layout/orgChart1"/>
    <dgm:cxn modelId="{7D1C440C-1D3C-4A9E-A891-55BF62D6D083}" type="presOf" srcId="{385D0FB5-EEBF-43C6-B3D9-8AD3FCB91D43}" destId="{5457F975-34C7-48B6-B525-E97BD7BF8BBA}" srcOrd="0" destOrd="0" presId="urn:microsoft.com/office/officeart/2005/8/layout/orgChart1"/>
    <dgm:cxn modelId="{BCFE0681-40C9-4865-A5DE-9AE66A32B9CD}" type="presOf" srcId="{5F9850D5-9F69-4B6B-8596-C6725BF9EDFD}" destId="{7328BEFD-D6CF-45F7-A98C-AF8371DB1DCC}" srcOrd="1" destOrd="0" presId="urn:microsoft.com/office/officeart/2005/8/layout/orgChart1"/>
    <dgm:cxn modelId="{A318B354-C568-4404-9B53-285FB0CA9C7F}" type="presOf" srcId="{8BC05643-DD2A-43E2-B09A-3F3E5BC9FE62}" destId="{E274ED81-F30C-480D-9C74-E4D0C6AA5FDF}" srcOrd="0" destOrd="0" presId="urn:microsoft.com/office/officeart/2005/8/layout/orgChart1"/>
    <dgm:cxn modelId="{AD3CC457-2BA9-4B02-9C4D-56EAB0477CF3}" type="presOf" srcId="{C95BCF52-C945-4B88-BF44-EF99D3C7D5E5}" destId="{1E08BFC0-11AE-4FD3-B5B4-AA5FCF0D283E}" srcOrd="0" destOrd="0" presId="urn:microsoft.com/office/officeart/2005/8/layout/orgChart1"/>
    <dgm:cxn modelId="{D84A38A3-C6C7-46D3-A9C8-43A56C6D4624}" srcId="{BF955947-03F8-4E5E-9537-F51313CD08F1}" destId="{D607145A-9F5E-47F2-90A6-0D777E03986C}" srcOrd="0" destOrd="0" parTransId="{7C72FC11-AD54-42C0-8B46-3EDB1C466067}" sibTransId="{9AAABCC6-5D84-469D-A948-04AFF1514AF2}"/>
    <dgm:cxn modelId="{5EFCC6AE-E6A3-4878-BC7F-8054B3765ECD}" type="presOf" srcId="{BBCCDDAC-A4FD-4B42-9633-805B8FE866DF}" destId="{6C3F30AE-056B-4160-9180-52D9FE28B880}" srcOrd="0" destOrd="0" presId="urn:microsoft.com/office/officeart/2005/8/layout/orgChart1"/>
    <dgm:cxn modelId="{923C5B8E-4653-4D58-941C-F3F7DCEFA066}" type="presOf" srcId="{7C72FC11-AD54-42C0-8B46-3EDB1C466067}" destId="{99A883F8-6E8C-4EEF-AA9E-1680999A0FE1}" srcOrd="0" destOrd="0" presId="urn:microsoft.com/office/officeart/2005/8/layout/orgChart1"/>
    <dgm:cxn modelId="{D13F8DE1-2053-49A5-AAD6-7BA79BACBFAD}" type="presOf" srcId="{BF955947-03F8-4E5E-9537-F51313CD08F1}" destId="{5D37EB94-A47A-4B7B-A3DC-0C898ADCF04F}" srcOrd="1" destOrd="0" presId="urn:microsoft.com/office/officeart/2005/8/layout/orgChart1"/>
    <dgm:cxn modelId="{FC296BFD-6757-477A-8FC5-5F27085D8DA4}" type="presParOf" srcId="{1E08BFC0-11AE-4FD3-B5B4-AA5FCF0D283E}" destId="{8C2EAE6E-A68F-452F-A1D4-D66349C5E49F}" srcOrd="0" destOrd="0" presId="urn:microsoft.com/office/officeart/2005/8/layout/orgChart1"/>
    <dgm:cxn modelId="{9A326068-2607-4532-B445-6FE1A4EF35B9}" type="presParOf" srcId="{8C2EAE6E-A68F-452F-A1D4-D66349C5E49F}" destId="{CAAD09E6-8550-4629-B4F6-A5A092307E56}" srcOrd="0" destOrd="0" presId="urn:microsoft.com/office/officeart/2005/8/layout/orgChart1"/>
    <dgm:cxn modelId="{7FCB3756-6559-4075-A970-3D2376A22E2A}" type="presParOf" srcId="{CAAD09E6-8550-4629-B4F6-A5A092307E56}" destId="{239571FD-C26A-4FC0-8197-8B7909F2E13C}" srcOrd="0" destOrd="0" presId="urn:microsoft.com/office/officeart/2005/8/layout/orgChart1"/>
    <dgm:cxn modelId="{47D51399-BF82-40C8-B313-314E04299C0A}" type="presParOf" srcId="{CAAD09E6-8550-4629-B4F6-A5A092307E56}" destId="{5D37EB94-A47A-4B7B-A3DC-0C898ADCF04F}" srcOrd="1" destOrd="0" presId="urn:microsoft.com/office/officeart/2005/8/layout/orgChart1"/>
    <dgm:cxn modelId="{B1A69DAA-CC58-4277-A2AB-B50CFA51F13A}" type="presParOf" srcId="{8C2EAE6E-A68F-452F-A1D4-D66349C5E49F}" destId="{3F913B14-A083-49D6-8A80-925F28790510}" srcOrd="1" destOrd="0" presId="urn:microsoft.com/office/officeart/2005/8/layout/orgChart1"/>
    <dgm:cxn modelId="{0EFC707C-0292-4ED9-A5EE-3C9E44A2F928}" type="presParOf" srcId="{3F913B14-A083-49D6-8A80-925F28790510}" destId="{5457F975-34C7-48B6-B525-E97BD7BF8BBA}" srcOrd="0" destOrd="0" presId="urn:microsoft.com/office/officeart/2005/8/layout/orgChart1"/>
    <dgm:cxn modelId="{B8C3CE09-DD56-46DC-B05F-92C6AEB0B64F}" type="presParOf" srcId="{3F913B14-A083-49D6-8A80-925F28790510}" destId="{5F812192-B122-4430-B088-07DA1F8EF527}" srcOrd="1" destOrd="0" presId="urn:microsoft.com/office/officeart/2005/8/layout/orgChart1"/>
    <dgm:cxn modelId="{FB377FD4-72D3-4F29-A473-128CE074CEF9}" type="presParOf" srcId="{5F812192-B122-4430-B088-07DA1F8EF527}" destId="{CAF0AD9D-4CAE-46D7-830F-D15D356817C4}" srcOrd="0" destOrd="0" presId="urn:microsoft.com/office/officeart/2005/8/layout/orgChart1"/>
    <dgm:cxn modelId="{E8D0DBD1-F227-4BD7-91DD-319927B1C40F}" type="presParOf" srcId="{CAF0AD9D-4CAE-46D7-830F-D15D356817C4}" destId="{E0173404-D85D-4069-94E5-0E6DDAB430C8}" srcOrd="0" destOrd="0" presId="urn:microsoft.com/office/officeart/2005/8/layout/orgChart1"/>
    <dgm:cxn modelId="{11045A1D-A90A-42D3-B348-DC21E999F1FA}" type="presParOf" srcId="{CAF0AD9D-4CAE-46D7-830F-D15D356817C4}" destId="{7328BEFD-D6CF-45F7-A98C-AF8371DB1DCC}" srcOrd="1" destOrd="0" presId="urn:microsoft.com/office/officeart/2005/8/layout/orgChart1"/>
    <dgm:cxn modelId="{8F29BAD3-032C-4CC1-90B3-7AE6BF975269}" type="presParOf" srcId="{5F812192-B122-4430-B088-07DA1F8EF527}" destId="{375088FC-B456-4CF1-8065-1CF86B96A678}" srcOrd="1" destOrd="0" presId="urn:microsoft.com/office/officeart/2005/8/layout/orgChart1"/>
    <dgm:cxn modelId="{459E0B49-9FFD-49EE-834F-322B5073787C}" type="presParOf" srcId="{5F812192-B122-4430-B088-07DA1F8EF527}" destId="{97BCDA0D-25CD-43E3-9E4D-36D4BBD3D635}" srcOrd="2" destOrd="0" presId="urn:microsoft.com/office/officeart/2005/8/layout/orgChart1"/>
    <dgm:cxn modelId="{79FBD34D-8702-445F-8B34-A89553112918}" type="presParOf" srcId="{3F913B14-A083-49D6-8A80-925F28790510}" destId="{E274ED81-F30C-480D-9C74-E4D0C6AA5FDF}" srcOrd="2" destOrd="0" presId="urn:microsoft.com/office/officeart/2005/8/layout/orgChart1"/>
    <dgm:cxn modelId="{B32198A4-116B-4FBF-989A-8E172A44E7A9}" type="presParOf" srcId="{3F913B14-A083-49D6-8A80-925F28790510}" destId="{63F8431C-748A-443A-93FA-F27BB08E8CF3}" srcOrd="3" destOrd="0" presId="urn:microsoft.com/office/officeart/2005/8/layout/orgChart1"/>
    <dgm:cxn modelId="{4385533E-C6CB-4A14-925A-4DED25DF25CC}" type="presParOf" srcId="{63F8431C-748A-443A-93FA-F27BB08E8CF3}" destId="{82978260-C96D-4DCE-B56F-AF22097E90A9}" srcOrd="0" destOrd="0" presId="urn:microsoft.com/office/officeart/2005/8/layout/orgChart1"/>
    <dgm:cxn modelId="{E8ECE0A1-C107-4880-ADE1-001F2FEF169C}" type="presParOf" srcId="{82978260-C96D-4DCE-B56F-AF22097E90A9}" destId="{65F9397E-CE5B-47C6-B5A9-E467B6563FA7}" srcOrd="0" destOrd="0" presId="urn:microsoft.com/office/officeart/2005/8/layout/orgChart1"/>
    <dgm:cxn modelId="{0839A04E-9973-4A92-8278-DE11384BB7E1}" type="presParOf" srcId="{82978260-C96D-4DCE-B56F-AF22097E90A9}" destId="{FADE2D11-2529-4624-84DE-8E738482B5DA}" srcOrd="1" destOrd="0" presId="urn:microsoft.com/office/officeart/2005/8/layout/orgChart1"/>
    <dgm:cxn modelId="{F2FE189B-C2C3-4551-B929-523797F5E924}" type="presParOf" srcId="{63F8431C-748A-443A-93FA-F27BB08E8CF3}" destId="{40237137-9CE0-4EC1-97DE-27A4733B169F}" srcOrd="1" destOrd="0" presId="urn:microsoft.com/office/officeart/2005/8/layout/orgChart1"/>
    <dgm:cxn modelId="{CF5798B6-78C3-4CB7-B7D2-69873988C769}" type="presParOf" srcId="{63F8431C-748A-443A-93FA-F27BB08E8CF3}" destId="{346C6F77-87F0-4DFF-BC50-EE9F68C3CA83}" srcOrd="2" destOrd="0" presId="urn:microsoft.com/office/officeart/2005/8/layout/orgChart1"/>
    <dgm:cxn modelId="{253D5046-7815-481D-8C57-154A54ADDF75}" type="presParOf" srcId="{3F913B14-A083-49D6-8A80-925F28790510}" destId="{6C3F30AE-056B-4160-9180-52D9FE28B880}" srcOrd="4" destOrd="0" presId="urn:microsoft.com/office/officeart/2005/8/layout/orgChart1"/>
    <dgm:cxn modelId="{1E45D9CB-97E4-4BAC-B562-7220A2699CF3}" type="presParOf" srcId="{3F913B14-A083-49D6-8A80-925F28790510}" destId="{CD0B226E-6A63-4A66-9942-847418B30F71}" srcOrd="5" destOrd="0" presId="urn:microsoft.com/office/officeart/2005/8/layout/orgChart1"/>
    <dgm:cxn modelId="{265462FC-C312-47E5-A6EC-225907C16F90}" type="presParOf" srcId="{CD0B226E-6A63-4A66-9942-847418B30F71}" destId="{D194A55B-19B1-4488-ADEC-58AB6529FE87}" srcOrd="0" destOrd="0" presId="urn:microsoft.com/office/officeart/2005/8/layout/orgChart1"/>
    <dgm:cxn modelId="{77EA0FF3-DC4D-403E-95DC-E0359D42CA2F}" type="presParOf" srcId="{D194A55B-19B1-4488-ADEC-58AB6529FE87}" destId="{DD9D3EA7-1C79-4FE3-9C9A-72D856E8B5FA}" srcOrd="0" destOrd="0" presId="urn:microsoft.com/office/officeart/2005/8/layout/orgChart1"/>
    <dgm:cxn modelId="{18D839E6-242C-4E5F-A127-B719E7BAD903}" type="presParOf" srcId="{D194A55B-19B1-4488-ADEC-58AB6529FE87}" destId="{4FDFC3D1-7B26-4B29-AC66-A3A7AF1CC983}" srcOrd="1" destOrd="0" presId="urn:microsoft.com/office/officeart/2005/8/layout/orgChart1"/>
    <dgm:cxn modelId="{812F952B-6A88-4807-BDB7-881F9884C587}" type="presParOf" srcId="{CD0B226E-6A63-4A66-9942-847418B30F71}" destId="{E73BFB7A-595B-4ADC-B811-395E22ED12D5}" srcOrd="1" destOrd="0" presId="urn:microsoft.com/office/officeart/2005/8/layout/orgChart1"/>
    <dgm:cxn modelId="{D9A990C3-D7C4-40CC-98BD-1788128963B2}" type="presParOf" srcId="{CD0B226E-6A63-4A66-9942-847418B30F71}" destId="{D39DC16B-CC8A-4975-BBED-BC39B8B8B73B}" srcOrd="2" destOrd="0" presId="urn:microsoft.com/office/officeart/2005/8/layout/orgChart1"/>
    <dgm:cxn modelId="{9EB216E0-4DD8-4107-9535-D6D699FF1FB5}" type="presParOf" srcId="{8C2EAE6E-A68F-452F-A1D4-D66349C5E49F}" destId="{698E8BB1-F511-462A-B86D-A87376015AFB}" srcOrd="2" destOrd="0" presId="urn:microsoft.com/office/officeart/2005/8/layout/orgChart1"/>
    <dgm:cxn modelId="{534DC56A-885D-4FA7-8014-E72D334BF082}" type="presParOf" srcId="{698E8BB1-F511-462A-B86D-A87376015AFB}" destId="{99A883F8-6E8C-4EEF-AA9E-1680999A0FE1}" srcOrd="0" destOrd="0" presId="urn:microsoft.com/office/officeart/2005/8/layout/orgChart1"/>
    <dgm:cxn modelId="{0B6B75AA-00D5-4E57-9F4C-04115C08A305}" type="presParOf" srcId="{698E8BB1-F511-462A-B86D-A87376015AFB}" destId="{3E4A156C-C547-4FFF-B386-78AD62F470FD}" srcOrd="1" destOrd="0" presId="urn:microsoft.com/office/officeart/2005/8/layout/orgChart1"/>
    <dgm:cxn modelId="{D06882AD-7B30-4EBF-9093-A93FC9DE5BF1}" type="presParOf" srcId="{3E4A156C-C547-4FFF-B386-78AD62F470FD}" destId="{F3892F61-64F3-457E-955D-97922C2E068E}" srcOrd="0" destOrd="0" presId="urn:microsoft.com/office/officeart/2005/8/layout/orgChart1"/>
    <dgm:cxn modelId="{2811A09E-D9BF-43A7-AD34-029BF5974B50}" type="presParOf" srcId="{F3892F61-64F3-457E-955D-97922C2E068E}" destId="{959DF5BE-04A7-4E88-87C3-62C9E91EB0D0}" srcOrd="0" destOrd="0" presId="urn:microsoft.com/office/officeart/2005/8/layout/orgChart1"/>
    <dgm:cxn modelId="{522591BB-7539-433F-8FD0-4B2EC1A46F0D}" type="presParOf" srcId="{F3892F61-64F3-457E-955D-97922C2E068E}" destId="{BD77CEB3-8B9C-411E-AAC9-08E2976FE04C}" srcOrd="1" destOrd="0" presId="urn:microsoft.com/office/officeart/2005/8/layout/orgChart1"/>
    <dgm:cxn modelId="{A16674A0-17E1-4877-8DA4-2D437F402824}" type="presParOf" srcId="{3E4A156C-C547-4FFF-B386-78AD62F470FD}" destId="{313480BD-C5D7-4987-BA16-05C5D881D109}" srcOrd="1" destOrd="0" presId="urn:microsoft.com/office/officeart/2005/8/layout/orgChart1"/>
    <dgm:cxn modelId="{02B09916-22C4-4665-B17E-52C745C0AABB}" type="presParOf" srcId="{3E4A156C-C547-4FFF-B386-78AD62F470FD}" destId="{435CA3DD-5A16-4E92-A787-6CC2ACB040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0CBA-266D-488C-986E-6071B52B2C73}">
      <dsp:nvSpPr>
        <dsp:cNvPr id="0" name=""/>
        <dsp:cNvSpPr/>
      </dsp:nvSpPr>
      <dsp:spPr>
        <a:xfrm>
          <a:off x="0" y="12559"/>
          <a:ext cx="6096000" cy="7520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>
              <a:solidFill>
                <a:schemeClr val="tx1"/>
              </a:solidFill>
            </a:rPr>
            <a:t>CAPACITACIÓN</a:t>
          </a:r>
          <a:endParaRPr lang="es-SV" sz="2300" kern="1200" dirty="0">
            <a:solidFill>
              <a:schemeClr val="tx1"/>
            </a:solidFill>
          </a:endParaRPr>
        </a:p>
      </dsp:txBody>
      <dsp:txXfrm>
        <a:off x="1294407" y="12559"/>
        <a:ext cx="4801592" cy="752078"/>
      </dsp:txXfrm>
    </dsp:sp>
    <dsp:sp modelId="{8B0F4F2C-7B88-4424-A1D5-18EAAC0261DA}">
      <dsp:nvSpPr>
        <dsp:cNvPr id="0" name=""/>
        <dsp:cNvSpPr/>
      </dsp:nvSpPr>
      <dsp:spPr>
        <a:xfrm>
          <a:off x="75207" y="75207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0BB7C-F508-498D-8C6E-F1DF3966BEF6}">
      <dsp:nvSpPr>
        <dsp:cNvPr id="0" name=""/>
        <dsp:cNvSpPr/>
      </dsp:nvSpPr>
      <dsp:spPr>
        <a:xfrm>
          <a:off x="0" y="827285"/>
          <a:ext cx="6096000" cy="752078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>
              <a:solidFill>
                <a:schemeClr val="tx1"/>
              </a:solidFill>
            </a:rPr>
            <a:t>ASESORÍA Y REPRESENTACIÓN LEGAL</a:t>
          </a:r>
          <a:endParaRPr lang="es-SV" sz="2300" kern="1200" dirty="0">
            <a:solidFill>
              <a:schemeClr val="tx1"/>
            </a:solidFill>
          </a:endParaRPr>
        </a:p>
      </dsp:txBody>
      <dsp:txXfrm>
        <a:off x="1294407" y="827285"/>
        <a:ext cx="4801592" cy="752078"/>
      </dsp:txXfrm>
    </dsp:sp>
    <dsp:sp modelId="{5C80E70F-9EBE-4530-861C-A186FA6DC1E6}">
      <dsp:nvSpPr>
        <dsp:cNvPr id="0" name=""/>
        <dsp:cNvSpPr/>
      </dsp:nvSpPr>
      <dsp:spPr>
        <a:xfrm>
          <a:off x="75207" y="902493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718A6-507B-4FBF-A746-1B53E1AA0B3E}">
      <dsp:nvSpPr>
        <dsp:cNvPr id="0" name=""/>
        <dsp:cNvSpPr/>
      </dsp:nvSpPr>
      <dsp:spPr>
        <a:xfrm>
          <a:off x="0" y="1654571"/>
          <a:ext cx="6096000" cy="75207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>
              <a:solidFill>
                <a:schemeClr val="tx1"/>
              </a:solidFill>
            </a:rPr>
            <a:t>PROMOCIÓN DE DERECHOS</a:t>
          </a:r>
          <a:endParaRPr lang="es-SV" sz="2300" kern="1200" dirty="0">
            <a:solidFill>
              <a:schemeClr val="tx1"/>
            </a:solidFill>
          </a:endParaRPr>
        </a:p>
      </dsp:txBody>
      <dsp:txXfrm>
        <a:off x="1294407" y="1654571"/>
        <a:ext cx="4801592" cy="752078"/>
      </dsp:txXfrm>
    </dsp:sp>
    <dsp:sp modelId="{230A42A6-4E85-4BFB-A4B0-B6BA546A7589}">
      <dsp:nvSpPr>
        <dsp:cNvPr id="0" name=""/>
        <dsp:cNvSpPr/>
      </dsp:nvSpPr>
      <dsp:spPr>
        <a:xfrm>
          <a:off x="75207" y="1729779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B0225-297D-4DDB-A403-AF001928710B}">
      <dsp:nvSpPr>
        <dsp:cNvPr id="0" name=""/>
        <dsp:cNvSpPr/>
      </dsp:nvSpPr>
      <dsp:spPr>
        <a:xfrm>
          <a:off x="0" y="2481857"/>
          <a:ext cx="6096000" cy="752078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>
              <a:solidFill>
                <a:schemeClr val="tx1"/>
              </a:solidFill>
            </a:rPr>
            <a:t>COORDINACIÓN INTERINSTITUCIONAL</a:t>
          </a:r>
          <a:endParaRPr lang="es-SV" sz="2300" kern="1200" dirty="0">
            <a:solidFill>
              <a:schemeClr val="tx1"/>
            </a:solidFill>
          </a:endParaRPr>
        </a:p>
      </dsp:txBody>
      <dsp:txXfrm>
        <a:off x="1294407" y="2481857"/>
        <a:ext cx="4801592" cy="752078"/>
      </dsp:txXfrm>
    </dsp:sp>
    <dsp:sp modelId="{1A3DB68C-8AC8-4C3E-9CC7-99EBDEB4967B}">
      <dsp:nvSpPr>
        <dsp:cNvPr id="0" name=""/>
        <dsp:cNvSpPr/>
      </dsp:nvSpPr>
      <dsp:spPr>
        <a:xfrm>
          <a:off x="75207" y="2557065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EAD97-F957-4026-86DE-087B686EF70E}">
      <dsp:nvSpPr>
        <dsp:cNvPr id="0" name=""/>
        <dsp:cNvSpPr/>
      </dsp:nvSpPr>
      <dsp:spPr>
        <a:xfrm>
          <a:off x="0" y="3309143"/>
          <a:ext cx="6096000" cy="75207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>
              <a:solidFill>
                <a:schemeClr val="tx1"/>
              </a:solidFill>
            </a:rPr>
            <a:t>INCIDENCIA</a:t>
          </a:r>
          <a:endParaRPr lang="es-SV" sz="2300" kern="1200" dirty="0">
            <a:solidFill>
              <a:schemeClr val="tx1"/>
            </a:solidFill>
          </a:endParaRPr>
        </a:p>
      </dsp:txBody>
      <dsp:txXfrm>
        <a:off x="1294407" y="3309143"/>
        <a:ext cx="4801592" cy="752078"/>
      </dsp:txXfrm>
    </dsp:sp>
    <dsp:sp modelId="{BBE56756-5D01-475F-96FF-DD9C2ACA9036}">
      <dsp:nvSpPr>
        <dsp:cNvPr id="0" name=""/>
        <dsp:cNvSpPr/>
      </dsp:nvSpPr>
      <dsp:spPr>
        <a:xfrm>
          <a:off x="75207" y="3384351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883F8-6E8C-4EEF-AA9E-1680999A0FE1}">
      <dsp:nvSpPr>
        <dsp:cNvPr id="0" name=""/>
        <dsp:cNvSpPr/>
      </dsp:nvSpPr>
      <dsp:spPr>
        <a:xfrm>
          <a:off x="2141412" y="660515"/>
          <a:ext cx="138671" cy="607512"/>
        </a:xfrm>
        <a:custGeom>
          <a:avLst/>
          <a:gdLst/>
          <a:ahLst/>
          <a:cxnLst/>
          <a:rect l="0" t="0" r="0" b="0"/>
          <a:pathLst>
            <a:path>
              <a:moveTo>
                <a:pt x="138671" y="0"/>
              </a:moveTo>
              <a:lnTo>
                <a:pt x="138671" y="607512"/>
              </a:lnTo>
              <a:lnTo>
                <a:pt x="0" y="607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F30AE-056B-4160-9180-52D9FE28B880}">
      <dsp:nvSpPr>
        <dsp:cNvPr id="0" name=""/>
        <dsp:cNvSpPr/>
      </dsp:nvSpPr>
      <dsp:spPr>
        <a:xfrm>
          <a:off x="2280084" y="660515"/>
          <a:ext cx="1598021" cy="121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353"/>
              </a:lnTo>
              <a:lnTo>
                <a:pt x="1598021" y="1076353"/>
              </a:lnTo>
              <a:lnTo>
                <a:pt x="1598021" y="1215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4ED81-F30C-480D-9C74-E4D0C6AA5FDF}">
      <dsp:nvSpPr>
        <dsp:cNvPr id="0" name=""/>
        <dsp:cNvSpPr/>
      </dsp:nvSpPr>
      <dsp:spPr>
        <a:xfrm>
          <a:off x="2234364" y="660515"/>
          <a:ext cx="91440" cy="12150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5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7F975-34C7-48B6-B525-E97BD7BF8BBA}">
      <dsp:nvSpPr>
        <dsp:cNvPr id="0" name=""/>
        <dsp:cNvSpPr/>
      </dsp:nvSpPr>
      <dsp:spPr>
        <a:xfrm>
          <a:off x="682062" y="660515"/>
          <a:ext cx="1598021" cy="1215024"/>
        </a:xfrm>
        <a:custGeom>
          <a:avLst/>
          <a:gdLst/>
          <a:ahLst/>
          <a:cxnLst/>
          <a:rect l="0" t="0" r="0" b="0"/>
          <a:pathLst>
            <a:path>
              <a:moveTo>
                <a:pt x="1598021" y="0"/>
              </a:moveTo>
              <a:lnTo>
                <a:pt x="1598021" y="1076353"/>
              </a:lnTo>
              <a:lnTo>
                <a:pt x="0" y="1076353"/>
              </a:lnTo>
              <a:lnTo>
                <a:pt x="0" y="1215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571FD-C26A-4FC0-8197-8B7909F2E13C}">
      <dsp:nvSpPr>
        <dsp:cNvPr id="0" name=""/>
        <dsp:cNvSpPr/>
      </dsp:nvSpPr>
      <dsp:spPr>
        <a:xfrm>
          <a:off x="1619744" y="176"/>
          <a:ext cx="1320678" cy="66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DIRECTORA EJECUTIVA</a:t>
          </a:r>
          <a:endParaRPr lang="es-ES" sz="1500" kern="1200" dirty="0"/>
        </a:p>
      </dsp:txBody>
      <dsp:txXfrm>
        <a:off x="1619744" y="176"/>
        <a:ext cx="1320678" cy="660339"/>
      </dsp:txXfrm>
    </dsp:sp>
    <dsp:sp modelId="{E0173404-D85D-4069-94E5-0E6DDAB430C8}">
      <dsp:nvSpPr>
        <dsp:cNvPr id="0" name=""/>
        <dsp:cNvSpPr/>
      </dsp:nvSpPr>
      <dsp:spPr>
        <a:xfrm>
          <a:off x="21723" y="1875540"/>
          <a:ext cx="1320678" cy="66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2 Técnicos Educador</a:t>
          </a:r>
          <a:endParaRPr lang="es-ES" sz="1500" kern="1200" dirty="0"/>
        </a:p>
      </dsp:txBody>
      <dsp:txXfrm>
        <a:off x="21723" y="1875540"/>
        <a:ext cx="1320678" cy="660339"/>
      </dsp:txXfrm>
    </dsp:sp>
    <dsp:sp modelId="{65F9397E-CE5B-47C6-B5A9-E467B6563FA7}">
      <dsp:nvSpPr>
        <dsp:cNvPr id="0" name=""/>
        <dsp:cNvSpPr/>
      </dsp:nvSpPr>
      <dsp:spPr>
        <a:xfrm>
          <a:off x="1619744" y="1875540"/>
          <a:ext cx="1320678" cy="66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17 Facilitadores/as legales. </a:t>
          </a:r>
          <a:endParaRPr lang="es-ES" sz="1500" kern="1200" dirty="0"/>
        </a:p>
      </dsp:txBody>
      <dsp:txXfrm>
        <a:off x="1619744" y="1875540"/>
        <a:ext cx="1320678" cy="660339"/>
      </dsp:txXfrm>
    </dsp:sp>
    <dsp:sp modelId="{DD9D3EA7-1C79-4FE3-9C9A-72D856E8B5FA}">
      <dsp:nvSpPr>
        <dsp:cNvPr id="0" name=""/>
        <dsp:cNvSpPr/>
      </dsp:nvSpPr>
      <dsp:spPr>
        <a:xfrm>
          <a:off x="3217765" y="1875540"/>
          <a:ext cx="1320678" cy="66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1 Oficios Varios.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3217765" y="1875540"/>
        <a:ext cx="1320678" cy="660339"/>
      </dsp:txXfrm>
    </dsp:sp>
    <dsp:sp modelId="{959DF5BE-04A7-4E88-87C3-62C9E91EB0D0}">
      <dsp:nvSpPr>
        <dsp:cNvPr id="0" name=""/>
        <dsp:cNvSpPr/>
      </dsp:nvSpPr>
      <dsp:spPr>
        <a:xfrm>
          <a:off x="820734" y="937858"/>
          <a:ext cx="1320678" cy="66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Contadora</a:t>
          </a:r>
          <a:endParaRPr lang="es-ES" sz="1500" kern="1200" dirty="0"/>
        </a:p>
      </dsp:txBody>
      <dsp:txXfrm>
        <a:off x="820734" y="937858"/>
        <a:ext cx="1320678" cy="66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1206A-FB29-4587-BF73-887C09441E8D}" type="datetimeFigureOut">
              <a:rPr lang="es-SV" smtClean="0"/>
              <a:pPr/>
              <a:t>25/2/2019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3009E-A16D-4A42-BA5C-F2DF028F688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microsoft.com/office/2007/relationships/hdphoto" Target="../media/hdphoto3.wdp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8.wdp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2227546"/>
            <a:ext cx="8535322" cy="2206795"/>
          </a:xfrm>
        </p:spPr>
        <p:txBody>
          <a:bodyPr>
            <a:normAutofit fontScale="90000"/>
          </a:bodyPr>
          <a:lstStyle/>
          <a:p>
            <a:r>
              <a:rPr lang="es-SV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s-SV" dirty="0" smtClean="0">
                <a:latin typeface="Berlin Sans FB" pitchFamily="34" charset="0"/>
                <a:ea typeface="Adobe Kaiti Std R" pitchFamily="18" charset="-128"/>
              </a:rPr>
              <a:t>Asociación Nacional de Personas Positivas Vida Nueva.  ANP+VN, </a:t>
            </a:r>
            <a:r>
              <a:rPr lang="es-SV" dirty="0" smtClean="0">
                <a:latin typeface="Berlin Sans FB" pitchFamily="34" charset="0"/>
                <a:ea typeface="Adobe Kaiti Std R" pitchFamily="18" charset="-128"/>
              </a:rPr>
              <a:t>  </a:t>
            </a:r>
            <a:br>
              <a:rPr lang="es-SV" dirty="0" smtClean="0">
                <a:latin typeface="Berlin Sans FB" pitchFamily="34" charset="0"/>
                <a:ea typeface="Adobe Kaiti Std R" pitchFamily="18" charset="-128"/>
              </a:rPr>
            </a:br>
            <a:r>
              <a:rPr lang="es-SV" dirty="0" smtClean="0">
                <a:latin typeface="Berlin Sans FB" pitchFamily="34" charset="0"/>
                <a:ea typeface="Adobe Kaiti Std R" pitchFamily="18" charset="-128"/>
              </a:rPr>
              <a:t>El </a:t>
            </a:r>
            <a:r>
              <a:rPr lang="es-SV" dirty="0" smtClean="0">
                <a:latin typeface="Berlin Sans FB" pitchFamily="34" charset="0"/>
                <a:ea typeface="Adobe Kaiti Std R" pitchFamily="18" charset="-128"/>
              </a:rPr>
              <a:t>Salvador.</a:t>
            </a:r>
            <a:br>
              <a:rPr lang="es-SV" dirty="0" smtClean="0">
                <a:latin typeface="Berlin Sans FB" pitchFamily="34" charset="0"/>
                <a:ea typeface="Adobe Kaiti Std R" pitchFamily="18" charset="-128"/>
              </a:rPr>
            </a:br>
            <a:endParaRPr lang="es-SV" sz="2200" dirty="0">
              <a:latin typeface="Berlin Sans FB" pitchFamily="34" charset="0"/>
              <a:ea typeface="Adobe Kaiti Std R" pitchFamily="18" charset="-128"/>
            </a:endParaRPr>
          </a:p>
        </p:txBody>
      </p:sp>
      <p:pic>
        <p:nvPicPr>
          <p:cNvPr id="4" name="3 Imagen" descr="logo_vidanuev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85728"/>
            <a:ext cx="2132686" cy="121444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8442" y="3854638"/>
            <a:ext cx="6911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/>
              <a:t>	</a:t>
            </a:r>
          </a:p>
          <a:p>
            <a:endParaRPr lang="es-S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8576"/>
            <a:ext cx="8602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79758"/>
            <a:ext cx="1944216" cy="19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Remuneraciones.</a:t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58849"/>
              </p:ext>
            </p:extLst>
          </p:nvPr>
        </p:nvGraphicFramePr>
        <p:xfrm>
          <a:off x="1619672" y="1844824"/>
          <a:ext cx="5649595" cy="534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35"/>
                <a:gridCol w="1019895"/>
                <a:gridCol w="1080685"/>
                <a:gridCol w="783590"/>
                <a:gridCol w="872029"/>
                <a:gridCol w="792088"/>
                <a:gridCol w="808573"/>
              </a:tblGrid>
              <a:tr h="329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#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Tipos de gasto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1000" dirty="0" smtClean="0">
                          <a:effectLst/>
                          <a:latin typeface="Times New Roman"/>
                          <a:ea typeface="Times New Roman"/>
                        </a:rPr>
                        <a:t>Honorario</a:t>
                      </a:r>
                      <a:r>
                        <a:rPr lang="es-ES" sz="1000" baseline="0" dirty="0" smtClean="0">
                          <a:effectLst/>
                          <a:latin typeface="Times New Roman"/>
                          <a:ea typeface="Times New Roman"/>
                        </a:rPr>
                        <a:t> Mensual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1000" dirty="0" smtClean="0"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  <a:r>
                        <a:rPr lang="es-ES" sz="1000" baseline="0" dirty="0" smtClean="0">
                          <a:effectLst/>
                          <a:latin typeface="Times New Roman"/>
                          <a:ea typeface="Times New Roman"/>
                        </a:rPr>
                        <a:t> anual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1000" baseline="0" dirty="0" smtClean="0">
                          <a:effectLst/>
                          <a:latin typeface="Times New Roman"/>
                          <a:ea typeface="Times New Roman"/>
                        </a:rPr>
                        <a:t>MINSAL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Contraparte</a:t>
                      </a:r>
                      <a:r>
                        <a:rPr lang="es-MX" sz="10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s-ES" sz="1000" baseline="0" dirty="0" smtClean="0">
                          <a:effectLst/>
                          <a:latin typeface="+mn-lt"/>
                          <a:ea typeface="+mn-ea"/>
                        </a:rPr>
                        <a:t>VIDA NUEVA 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Contraparte</a:t>
                      </a:r>
                      <a:r>
                        <a:rPr lang="es-MX" sz="1000" baseline="0" dirty="0" smtClean="0">
                          <a:effectLst/>
                          <a:latin typeface="+mn-lt"/>
                          <a:ea typeface="+mn-ea"/>
                        </a:rPr>
                        <a:t> Anual 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Total anual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Remuneraciones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</a:t>
                      </a:r>
                      <a:r>
                        <a:rPr lang="es-MX" sz="1000" dirty="0" smtClean="0">
                          <a:effectLst/>
                        </a:rPr>
                        <a:t>800.00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</a:t>
                      </a:r>
                      <a:r>
                        <a:rPr lang="es-MX" sz="1000" dirty="0" smtClean="0">
                          <a:effectLst/>
                        </a:rPr>
                        <a:t>9,600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</a:t>
                      </a:r>
                      <a:r>
                        <a:rPr lang="es-MX" sz="1000" dirty="0" smtClean="0">
                          <a:effectLst/>
                        </a:rPr>
                        <a:t>400.00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</a:t>
                      </a:r>
                      <a:r>
                        <a:rPr lang="es-MX" sz="1000" dirty="0" smtClean="0">
                          <a:effectLst/>
                        </a:rPr>
                        <a:t>4,</a:t>
                      </a:r>
                      <a:r>
                        <a:rPr lang="es-MX" sz="1000" baseline="0" dirty="0" smtClean="0">
                          <a:effectLst/>
                        </a:rPr>
                        <a:t>800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1050" dirty="0" smtClean="0">
                          <a:effectLst/>
                          <a:latin typeface="Times New Roman"/>
                          <a:ea typeface="Times New Roman"/>
                        </a:rPr>
                        <a:t>$</a:t>
                      </a:r>
                      <a:r>
                        <a:rPr lang="es-ES" sz="1050" baseline="0" dirty="0" smtClean="0">
                          <a:effectLst/>
                          <a:latin typeface="Times New Roman"/>
                          <a:ea typeface="Times New Roman"/>
                        </a:rPr>
                        <a:t> 14,400</a:t>
                      </a:r>
                      <a:endParaRPr lang="es-E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14605755"/>
              </p:ext>
            </p:extLst>
          </p:nvPr>
        </p:nvGraphicFramePr>
        <p:xfrm>
          <a:off x="2267744" y="2780928"/>
          <a:ext cx="4560168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37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Combustible y lubricantes. 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806957"/>
              </p:ext>
            </p:extLst>
          </p:nvPr>
        </p:nvGraphicFramePr>
        <p:xfrm>
          <a:off x="1187624" y="1988840"/>
          <a:ext cx="6912768" cy="1465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86"/>
                <a:gridCol w="1613005"/>
                <a:gridCol w="957236"/>
                <a:gridCol w="958791"/>
                <a:gridCol w="957236"/>
                <a:gridCol w="957236"/>
                <a:gridCol w="1111078"/>
              </a:tblGrid>
              <a:tr h="768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#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Tipos de gasto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900" dirty="0" smtClean="0">
                          <a:effectLst/>
                          <a:latin typeface="+mn-lt"/>
                          <a:ea typeface="+mn-ea"/>
                        </a:rPr>
                        <a:t>Pagado</a:t>
                      </a:r>
                      <a:r>
                        <a:rPr lang="es-MX" sz="900" baseline="0" dirty="0" smtClean="0">
                          <a:effectLst/>
                          <a:latin typeface="+mn-lt"/>
                          <a:ea typeface="+mn-ea"/>
                        </a:rPr>
                        <a:t> por MINSAL. trimestral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900" dirty="0" smtClean="0"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  <a:r>
                        <a:rPr lang="es-ES" sz="900" baseline="0" dirty="0" smtClean="0">
                          <a:effectLst/>
                          <a:latin typeface="Times New Roman"/>
                          <a:ea typeface="Times New Roman"/>
                        </a:rPr>
                        <a:t> aporte ANUAL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900" dirty="0" smtClean="0">
                          <a:effectLst/>
                          <a:latin typeface="+mn-lt"/>
                          <a:ea typeface="+mn-ea"/>
                        </a:rPr>
                        <a:t>CONTRAPARTE</a:t>
                      </a:r>
                      <a:r>
                        <a:rPr lang="es-MX" sz="9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900" baseline="0" dirty="0" smtClean="0">
                          <a:effectLst/>
                          <a:latin typeface="+mn-lt"/>
                          <a:ea typeface="+mn-ea"/>
                        </a:rPr>
                        <a:t>VIDA NUEVA MENSUAL POR DEPRESACION DE VEHICULO. VALORADO EN  $4000,00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900" dirty="0" smtClean="0">
                          <a:effectLst/>
                          <a:latin typeface="Times New Roman"/>
                          <a:ea typeface="Times New Roman"/>
                        </a:rPr>
                        <a:t>Contraparte</a:t>
                      </a:r>
                      <a:r>
                        <a:rPr lang="es-ES" sz="900" baseline="0" dirty="0" smtClean="0">
                          <a:effectLst/>
                          <a:latin typeface="Times New Roman"/>
                          <a:ea typeface="Times New Roman"/>
                        </a:rPr>
                        <a:t> anual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900" baseline="0" dirty="0" smtClean="0">
                          <a:effectLst/>
                          <a:latin typeface="Times New Roman"/>
                          <a:ea typeface="Times New Roman"/>
                        </a:rPr>
                        <a:t> Vida Nueva  20% ANUAL.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900" dirty="0">
                          <a:effectLst/>
                        </a:rPr>
                        <a:t>Total anual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2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Combustibles y lubricantes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</a:t>
                      </a:r>
                      <a:r>
                        <a:rPr lang="es-MX" sz="1000" dirty="0" smtClean="0">
                          <a:effectLst/>
                        </a:rPr>
                        <a:t>400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</a:t>
                      </a:r>
                      <a:r>
                        <a:rPr lang="es-MX" sz="1000" dirty="0" smtClean="0">
                          <a:effectLst/>
                        </a:rPr>
                        <a:t>66,66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</a:t>
                      </a:r>
                      <a:r>
                        <a:rPr lang="es-MX" sz="1000" dirty="0" smtClean="0">
                          <a:effectLst/>
                        </a:rPr>
                        <a:t>800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 smtClean="0">
                          <a:effectLst/>
                        </a:rPr>
                        <a:t>$   1,200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99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PAPELERIA Y UTILES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211172"/>
              </p:ext>
            </p:extLst>
          </p:nvPr>
        </p:nvGraphicFramePr>
        <p:xfrm>
          <a:off x="827583" y="1484780"/>
          <a:ext cx="6912768" cy="1140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86"/>
                <a:gridCol w="1613005"/>
                <a:gridCol w="957236"/>
                <a:gridCol w="958791"/>
                <a:gridCol w="957236"/>
                <a:gridCol w="957236"/>
                <a:gridCol w="1111078"/>
              </a:tblGrid>
              <a:tr h="768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#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Tipos de gasto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900" dirty="0" smtClean="0">
                          <a:effectLst/>
                          <a:latin typeface="Times New Roman"/>
                          <a:ea typeface="Times New Roman"/>
                        </a:rPr>
                        <a:t>Gasto</a:t>
                      </a:r>
                      <a:r>
                        <a:rPr lang="es-ES" sz="900" baseline="0" dirty="0" smtClean="0">
                          <a:effectLst/>
                          <a:latin typeface="Times New Roman"/>
                          <a:ea typeface="Times New Roman"/>
                        </a:rPr>
                        <a:t> Trimestral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900" dirty="0" smtClean="0">
                          <a:effectLst/>
                          <a:latin typeface="Times New Roman"/>
                          <a:ea typeface="Times New Roman"/>
                        </a:rPr>
                        <a:t>Gasto</a:t>
                      </a:r>
                      <a:r>
                        <a:rPr lang="es-ES" sz="900" baseline="0" dirty="0" smtClean="0">
                          <a:effectLst/>
                          <a:latin typeface="Times New Roman"/>
                          <a:ea typeface="Times New Roman"/>
                        </a:rPr>
                        <a:t> anual de MINSAL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900" dirty="0" smtClean="0">
                          <a:effectLst/>
                          <a:latin typeface="Times New Roman"/>
                          <a:ea typeface="Times New Roman"/>
                        </a:rPr>
                        <a:t>Aporte trimestral de Vida</a:t>
                      </a:r>
                      <a:r>
                        <a:rPr lang="es-ES" sz="900" baseline="0" dirty="0" smtClean="0">
                          <a:effectLst/>
                          <a:latin typeface="Times New Roman"/>
                          <a:ea typeface="Times New Roman"/>
                        </a:rPr>
                        <a:t> Nueva.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900" dirty="0" smtClean="0">
                          <a:effectLst/>
                          <a:latin typeface="Times New Roman"/>
                          <a:ea typeface="Times New Roman"/>
                        </a:rPr>
                        <a:t>Aporte</a:t>
                      </a:r>
                      <a:r>
                        <a:rPr lang="es-ES" sz="900" baseline="0" dirty="0" smtClean="0">
                          <a:effectLst/>
                          <a:latin typeface="Times New Roman"/>
                          <a:ea typeface="Times New Roman"/>
                        </a:rPr>
                        <a:t> de Vida Nueva. ANUAL.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900" dirty="0">
                          <a:effectLst/>
                        </a:rPr>
                        <a:t>Total anual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Papelería y útiles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 smtClean="0">
                          <a:effectLst/>
                        </a:rPr>
                        <a:t>$400.00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$100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 smtClean="0">
                          <a:effectLst/>
                        </a:rPr>
                        <a:t>$400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>
                          <a:effectLst/>
                        </a:rPr>
                        <a:t>$ </a:t>
                      </a:r>
                      <a:r>
                        <a:rPr lang="es-MX" sz="1000" b="1" dirty="0" smtClean="0">
                          <a:effectLst/>
                        </a:rPr>
                        <a:t>800.00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9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Presupuesto 2018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249488"/>
              </p:ext>
            </p:extLst>
          </p:nvPr>
        </p:nvGraphicFramePr>
        <p:xfrm>
          <a:off x="827583" y="1484780"/>
          <a:ext cx="6912768" cy="1152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86"/>
                <a:gridCol w="1613005"/>
                <a:gridCol w="957236"/>
                <a:gridCol w="958791"/>
                <a:gridCol w="957236"/>
                <a:gridCol w="957236"/>
                <a:gridCol w="1111078"/>
              </a:tblGrid>
              <a:tr h="768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#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900" dirty="0">
                          <a:effectLst/>
                        </a:rPr>
                        <a:t>Tipos de gasto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900" dirty="0" smtClean="0">
                          <a:effectLst/>
                        </a:rPr>
                        <a:t>Aporte</a:t>
                      </a:r>
                      <a:r>
                        <a:rPr lang="es-MX" sz="900" baseline="0" dirty="0" smtClean="0">
                          <a:effectLst/>
                        </a:rPr>
                        <a:t> </a:t>
                      </a:r>
                      <a:r>
                        <a:rPr lang="es-MX" sz="900" dirty="0" smtClean="0">
                          <a:effectLst/>
                        </a:rPr>
                        <a:t>trimestral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900" dirty="0" smtClean="0">
                          <a:effectLst/>
                          <a:latin typeface="Times New Roman"/>
                          <a:ea typeface="Times New Roman"/>
                        </a:rPr>
                        <a:t>Aporte</a:t>
                      </a:r>
                      <a:r>
                        <a:rPr lang="es-ES" sz="900" baseline="0" dirty="0" smtClean="0">
                          <a:effectLst/>
                          <a:latin typeface="Times New Roman"/>
                          <a:ea typeface="Times New Roman"/>
                        </a:rPr>
                        <a:t>  anual de MINSAL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900" dirty="0" smtClean="0">
                          <a:effectLst/>
                          <a:latin typeface="Times New Roman"/>
                          <a:ea typeface="Times New Roman"/>
                        </a:rPr>
                        <a:t>Aporte</a:t>
                      </a:r>
                      <a:r>
                        <a:rPr lang="es-ES" sz="900" baseline="0" dirty="0" smtClean="0">
                          <a:effectLst/>
                          <a:latin typeface="Times New Roman"/>
                          <a:ea typeface="Times New Roman"/>
                        </a:rPr>
                        <a:t> trimestral de VIDA NUEVA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900" dirty="0" smtClean="0">
                          <a:effectLst/>
                          <a:latin typeface="+mn-lt"/>
                          <a:ea typeface="+mn-ea"/>
                        </a:rPr>
                        <a:t>APORTE</a:t>
                      </a:r>
                      <a:r>
                        <a:rPr lang="es-MX" sz="900" baseline="0" dirty="0" smtClean="0">
                          <a:effectLst/>
                          <a:latin typeface="+mn-lt"/>
                          <a:ea typeface="+mn-ea"/>
                        </a:rPr>
                        <a:t> ANUAL DE VIDA NUEVA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900" dirty="0">
                          <a:effectLst/>
                        </a:rPr>
                        <a:t>Total anual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Alimentos para humanos.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$ 300.00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$ 300.00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</a:t>
                      </a:r>
                      <a:r>
                        <a:rPr lang="es-MX" sz="1000" dirty="0" smtClean="0">
                          <a:effectLst/>
                        </a:rPr>
                        <a:t>100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</a:t>
                      </a:r>
                      <a:r>
                        <a:rPr lang="es-MX" sz="1000" dirty="0" smtClean="0">
                          <a:effectLst/>
                        </a:rPr>
                        <a:t>1200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>
                          <a:effectLst/>
                        </a:rPr>
                        <a:t>$ 1200.00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79332"/>
              </p:ext>
            </p:extLst>
          </p:nvPr>
        </p:nvGraphicFramePr>
        <p:xfrm>
          <a:off x="827584" y="2996952"/>
          <a:ext cx="6912768" cy="371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86"/>
                <a:gridCol w="1613005"/>
                <a:gridCol w="957236"/>
                <a:gridCol w="958791"/>
                <a:gridCol w="957236"/>
                <a:gridCol w="957236"/>
                <a:gridCol w="1111078"/>
              </a:tblGrid>
              <a:tr h="371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Viáticos y pasajes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$ 150.00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$ 150.00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------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ES" sz="1200" dirty="0" smtClean="0">
                          <a:effectLst/>
                          <a:latin typeface="Times New Roman"/>
                          <a:ea typeface="Times New Roman"/>
                        </a:rPr>
                        <a:t>------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>
                          <a:effectLst/>
                        </a:rPr>
                        <a:t>$ 600.00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09543"/>
              </p:ext>
            </p:extLst>
          </p:nvPr>
        </p:nvGraphicFramePr>
        <p:xfrm>
          <a:off x="827584" y="3717032"/>
          <a:ext cx="6912768" cy="371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86"/>
                <a:gridCol w="1613005"/>
                <a:gridCol w="957236"/>
                <a:gridCol w="958791"/>
                <a:gridCol w="957236"/>
                <a:gridCol w="957236"/>
                <a:gridCol w="1111078"/>
              </a:tblGrid>
              <a:tr h="371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9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Servicios básicos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$700.00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$ 2800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$700.00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 smtClean="0">
                          <a:effectLst/>
                          <a:latin typeface="+mn-lt"/>
                          <a:ea typeface="+mn-ea"/>
                        </a:rPr>
                        <a:t>$ 2800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 smtClean="0">
                          <a:effectLst/>
                          <a:latin typeface="+mn-lt"/>
                          <a:ea typeface="+mn-ea"/>
                        </a:rPr>
                        <a:t>$ 5600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9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000100" y="2928934"/>
            <a:ext cx="8215323" cy="3857652"/>
            <a:chOff x="1214414" y="357166"/>
            <a:chExt cx="6080643" cy="3429024"/>
          </a:xfrm>
        </p:grpSpPr>
        <p:pic>
          <p:nvPicPr>
            <p:cNvPr id="6" name="Picture 2" descr="http://www.elchejuventud.es/data/imagenes/2013/logoparaSEA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449" b="32960"/>
            <a:stretch>
              <a:fillRect/>
            </a:stretch>
          </p:blipFill>
          <p:spPr bwMode="auto">
            <a:xfrm>
              <a:off x="1214414" y="357166"/>
              <a:ext cx="6080643" cy="3429024"/>
            </a:xfrm>
            <a:prstGeom prst="rect">
              <a:avLst/>
            </a:prstGeom>
            <a:noFill/>
          </p:spPr>
        </p:pic>
        <p:sp>
          <p:nvSpPr>
            <p:cNvPr id="7" name="6 Rectángulo"/>
            <p:cNvSpPr/>
            <p:nvPr/>
          </p:nvSpPr>
          <p:spPr>
            <a:xfrm>
              <a:off x="1357290" y="1071546"/>
              <a:ext cx="3643338" cy="1357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271490" y="285728"/>
            <a:ext cx="8229600" cy="596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SV" b="1" dirty="0" smtClean="0">
                <a:latin typeface="Chaparral Pro Light" pitchFamily="18" charset="0"/>
              </a:rPr>
              <a:t>Equipo de Facilitadores Legales</a:t>
            </a:r>
            <a:endParaRPr lang="es-SV" b="1" dirty="0">
              <a:latin typeface="Chaparral Pro Light" pitchFamily="18" charset="0"/>
            </a:endParaRPr>
          </a:p>
          <a:p>
            <a:pPr algn="ctr">
              <a:buNone/>
            </a:pPr>
            <a:endParaRPr lang="es-SV" dirty="0">
              <a:latin typeface="Chaparral Pro Light" pitchFamily="18" charset="0"/>
              <a:ea typeface="Adobe Kaiti Std R" pitchFamily="18" charset="-128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380312" cy="4151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VIDA NUEVA.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5766"/>
            <a:ext cx="8229600" cy="245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9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PRINCIPALES COMPONENTES DE LOS SERVICIOS QUE BRINDA ANP+VN</a:t>
            </a:r>
            <a:endParaRPr lang="es-SV" sz="24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8400582"/>
              </p:ext>
            </p:extLst>
          </p:nvPr>
        </p:nvGraphicFramePr>
        <p:xfrm>
          <a:off x="1547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36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818451" y="872716"/>
            <a:ext cx="7488832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es-SV" sz="1400" dirty="0" smtClean="0"/>
              <a:t>CONTRALORÍA SOCIAL: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s-SV" sz="1400" dirty="0" smtClean="0"/>
              <a:t>Observancia de derechos y garantías fundamentales;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s-SV" sz="1400" dirty="0" smtClean="0"/>
              <a:t>Monitoreo, Vigilancia y Evaluación de los servicios relacionados al VIH como Salud, Acceso a Seguridad y Previsión Social, empleabilidad, etc.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SV" sz="2800" dirty="0" smtClean="0"/>
          </a:p>
          <a:p>
            <a:pPr algn="just">
              <a:spcBef>
                <a:spcPts val="0"/>
              </a:spcBef>
              <a:buFontTx/>
              <a:buChar char="-"/>
            </a:pPr>
            <a:endParaRPr lang="es-SV" sz="2800" dirty="0" smtClean="0"/>
          </a:p>
          <a:p>
            <a:pPr algn="just">
              <a:spcBef>
                <a:spcPts val="0"/>
              </a:spcBef>
              <a:buFontTx/>
              <a:buChar char="-"/>
            </a:pPr>
            <a:endParaRPr lang="es-SV" sz="2800" dirty="0" smtClean="0"/>
          </a:p>
          <a:p>
            <a:pPr algn="just">
              <a:spcBef>
                <a:spcPts val="0"/>
              </a:spcBef>
              <a:buFontTx/>
              <a:buChar char="-"/>
            </a:pPr>
            <a:endParaRPr lang="es-SV" sz="2800" dirty="0"/>
          </a:p>
          <a:p>
            <a:pPr algn="just">
              <a:spcBef>
                <a:spcPts val="0"/>
              </a:spcBef>
              <a:buFontTx/>
              <a:buChar char="-"/>
            </a:pPr>
            <a:endParaRPr lang="es-SV" sz="2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SV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59859"/>
            <a:ext cx="3558536" cy="265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Anillo"/>
          <p:cNvSpPr/>
          <p:nvPr/>
        </p:nvSpPr>
        <p:spPr>
          <a:xfrm>
            <a:off x="7164288" y="3717032"/>
            <a:ext cx="1157352" cy="1224137"/>
          </a:xfrm>
          <a:prstGeom prst="donut">
            <a:avLst>
              <a:gd name="adj" fmla="val 6983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8" y="2086356"/>
            <a:ext cx="4553620" cy="256677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29100"/>
            <a:ext cx="3333716" cy="242046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43608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Berlin Sans FB" pitchFamily="34" charset="0"/>
              </a:rPr>
              <a:t>Una de nuestras campañas del pasado y actual. </a:t>
            </a:r>
            <a:endParaRPr lang="es-ES" sz="28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000100" y="2928934"/>
            <a:ext cx="8215323" cy="3857652"/>
            <a:chOff x="1214414" y="357166"/>
            <a:chExt cx="6080643" cy="3429024"/>
          </a:xfrm>
        </p:grpSpPr>
        <p:pic>
          <p:nvPicPr>
            <p:cNvPr id="9" name="Picture 2" descr="http://www.elchejuventud.es/data/imagenes/2013/logoparaSEA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449" b="32960"/>
            <a:stretch>
              <a:fillRect/>
            </a:stretch>
          </p:blipFill>
          <p:spPr bwMode="auto">
            <a:xfrm>
              <a:off x="1214414" y="357166"/>
              <a:ext cx="6080643" cy="3429024"/>
            </a:xfrm>
            <a:prstGeom prst="rect">
              <a:avLst/>
            </a:prstGeom>
            <a:noFill/>
          </p:spPr>
        </p:pic>
        <p:sp>
          <p:nvSpPr>
            <p:cNvPr id="10" name="9 Rectángulo"/>
            <p:cNvSpPr/>
            <p:nvPr/>
          </p:nvSpPr>
          <p:spPr>
            <a:xfrm>
              <a:off x="1357290" y="1071546"/>
              <a:ext cx="3643338" cy="1357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4" name="3 Imagen" descr="IMG_8728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260648"/>
            <a:ext cx="2877574" cy="2158180"/>
          </a:xfrm>
          <a:prstGeom prst="rect">
            <a:avLst/>
          </a:prstGeom>
        </p:spPr>
      </p:pic>
      <p:pic>
        <p:nvPicPr>
          <p:cNvPr id="5" name="4 Imagen" descr="IMG_8806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2517025"/>
            <a:ext cx="4845500" cy="3634124"/>
          </a:xfrm>
          <a:prstGeom prst="rect">
            <a:avLst/>
          </a:prstGeom>
        </p:spPr>
      </p:pic>
      <p:pic>
        <p:nvPicPr>
          <p:cNvPr id="6" name="5 Imagen" descr="IMG_8835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42" y="357166"/>
            <a:ext cx="3327694" cy="2495770"/>
          </a:xfrm>
          <a:prstGeom prst="rect">
            <a:avLst/>
          </a:prstGeom>
        </p:spPr>
      </p:pic>
      <p:pic>
        <p:nvPicPr>
          <p:cNvPr id="7" name="6 Imagen" descr="IMG_88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2928934"/>
            <a:ext cx="3647940" cy="2735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000100" y="2928934"/>
            <a:ext cx="8215323" cy="3857652"/>
            <a:chOff x="1214414" y="357166"/>
            <a:chExt cx="6080643" cy="3429024"/>
          </a:xfrm>
        </p:grpSpPr>
        <p:pic>
          <p:nvPicPr>
            <p:cNvPr id="9" name="Picture 2" descr="http://www.elchejuventud.es/data/imagenes/2013/logoparaSEA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449" b="32960"/>
            <a:stretch>
              <a:fillRect/>
            </a:stretch>
          </p:blipFill>
          <p:spPr bwMode="auto">
            <a:xfrm>
              <a:off x="1214414" y="357166"/>
              <a:ext cx="6080643" cy="3429024"/>
            </a:xfrm>
            <a:prstGeom prst="rect">
              <a:avLst/>
            </a:prstGeom>
            <a:noFill/>
          </p:spPr>
        </p:pic>
        <p:sp>
          <p:nvSpPr>
            <p:cNvPr id="10" name="9 Rectángulo"/>
            <p:cNvSpPr/>
            <p:nvPr/>
          </p:nvSpPr>
          <p:spPr>
            <a:xfrm>
              <a:off x="1357290" y="1071546"/>
              <a:ext cx="3643338" cy="1357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4" name="3 Imagen" descr="IMG_8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452" y="3143248"/>
            <a:ext cx="4857122" cy="3238080"/>
          </a:xfrm>
          <a:prstGeom prst="rect">
            <a:avLst/>
          </a:prstGeom>
        </p:spPr>
      </p:pic>
      <p:pic>
        <p:nvPicPr>
          <p:cNvPr id="5" name="4 Imagen" descr="IMG_828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4942" y="428604"/>
            <a:ext cx="2877574" cy="2158180"/>
          </a:xfrm>
          <a:prstGeom prst="rect">
            <a:avLst/>
          </a:prstGeom>
        </p:spPr>
      </p:pic>
      <p:pic>
        <p:nvPicPr>
          <p:cNvPr id="6" name="5 Imagen" descr="IMG_8700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262" y="357166"/>
            <a:ext cx="3615726" cy="271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000100" y="2928934"/>
            <a:ext cx="8215323" cy="3857652"/>
            <a:chOff x="1214414" y="357166"/>
            <a:chExt cx="6080643" cy="3429024"/>
          </a:xfrm>
        </p:grpSpPr>
        <p:pic>
          <p:nvPicPr>
            <p:cNvPr id="5" name="Picture 2" descr="http://www.elchejuventud.es/data/imagenes/2013/logoparaSEA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449" b="32960"/>
            <a:stretch>
              <a:fillRect/>
            </a:stretch>
          </p:blipFill>
          <p:spPr bwMode="auto">
            <a:xfrm>
              <a:off x="1214414" y="357166"/>
              <a:ext cx="6080643" cy="3429024"/>
            </a:xfrm>
            <a:prstGeom prst="rect">
              <a:avLst/>
            </a:prstGeom>
            <a:noFill/>
          </p:spPr>
        </p:pic>
        <p:sp>
          <p:nvSpPr>
            <p:cNvPr id="6" name="5 Rectángulo"/>
            <p:cNvSpPr/>
            <p:nvPr/>
          </p:nvSpPr>
          <p:spPr>
            <a:xfrm>
              <a:off x="1357290" y="1071546"/>
              <a:ext cx="3643338" cy="1357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7" name="6 Imagen" descr="IMG_8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7562"/>
            <a:ext cx="3544329" cy="2658246"/>
          </a:xfrm>
          <a:prstGeom prst="rect">
            <a:avLst/>
          </a:prstGeom>
        </p:spPr>
      </p:pic>
      <p:pic>
        <p:nvPicPr>
          <p:cNvPr id="8" name="7 Imagen" descr="IMG_8456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537" y="500042"/>
            <a:ext cx="3425225" cy="2568918"/>
          </a:xfrm>
          <a:prstGeom prst="rect">
            <a:avLst/>
          </a:prstGeom>
        </p:spPr>
      </p:pic>
      <p:pic>
        <p:nvPicPr>
          <p:cNvPr id="9" name="8 Imagen" descr="IMG_8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6401" y="692696"/>
            <a:ext cx="4310094" cy="3232570"/>
          </a:xfrm>
          <a:prstGeom prst="rect">
            <a:avLst/>
          </a:prstGeom>
        </p:spPr>
      </p:pic>
      <p:pic>
        <p:nvPicPr>
          <p:cNvPr id="10" name="9 Imagen" descr="IMG_86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115" y="4108501"/>
            <a:ext cx="3382666" cy="230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75240" cy="580926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/>
            </a:r>
            <a:br>
              <a:rPr lang="es-SV" dirty="0" smtClean="0"/>
            </a:br>
            <a:r>
              <a:rPr lang="es-SV" sz="2200" dirty="0" smtClean="0"/>
              <a:t>Acciones estratégicas.</a:t>
            </a:r>
            <a:r>
              <a:rPr lang="es-SV" sz="1600" dirty="0"/>
              <a:t/>
            </a:r>
            <a:br>
              <a:rPr lang="es-SV" sz="1600" dirty="0"/>
            </a:br>
            <a:endParaRPr lang="es-SV" sz="1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2" t="-33134" r="20187" b="33134"/>
          <a:stretch/>
        </p:blipFill>
        <p:spPr>
          <a:xfrm>
            <a:off x="128073" y="332656"/>
            <a:ext cx="3439687" cy="2241008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60563"/>
            <a:ext cx="4572000" cy="257175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7071"/>
            <a:ext cx="3650977" cy="205367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38" y="3429000"/>
            <a:ext cx="2584980" cy="172819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5332"/>
            <a:ext cx="1689570" cy="300785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39269"/>
            <a:ext cx="1802454" cy="282555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03" y="4869160"/>
            <a:ext cx="2150654" cy="1905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03" y="3580756"/>
            <a:ext cx="2409728" cy="30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0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Presupuesto 2018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953169"/>
              </p:ext>
            </p:extLst>
          </p:nvPr>
        </p:nvGraphicFramePr>
        <p:xfrm>
          <a:off x="827583" y="1484780"/>
          <a:ext cx="6912768" cy="338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86"/>
                <a:gridCol w="1613005"/>
                <a:gridCol w="957236"/>
                <a:gridCol w="958791"/>
                <a:gridCol w="957236"/>
                <a:gridCol w="957236"/>
                <a:gridCol w="1111078"/>
              </a:tblGrid>
              <a:tr h="768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#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Tipos de gasto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Primer trimestre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Segundo trimestre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Tercer trimestre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Cuarto trimestre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Total anual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Remuneraciones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$ 2,400.00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$ 2,400.00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$ 2,400.00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$ 2,400.00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>
                          <a:effectLst/>
                        </a:rPr>
                        <a:t>$ 9600.00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Combustibles y lubricantes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 smtClean="0">
                          <a:effectLst/>
                        </a:rPr>
                        <a:t>$   400.00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Papelería y útiles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$100.00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>
                          <a:effectLst/>
                        </a:rPr>
                        <a:t>$ 400.00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Alimentos para humanos.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$ 300.00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$ 300.00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$ 300.00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$ 300.00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>
                          <a:effectLst/>
                        </a:rPr>
                        <a:t>$ 1200.00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Viáticos y pasajes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$ 150.00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$ 150.00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$ 150.00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$ 150.00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>
                          <a:effectLst/>
                        </a:rPr>
                        <a:t>$ 600.00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Servicios básicos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$700.00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$700.00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$700.00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$700.00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>
                          <a:effectLst/>
                        </a:rPr>
                        <a:t>$ 2800.00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Totales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3750.00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3750.00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3750.00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>
                          <a:effectLst/>
                        </a:rPr>
                        <a:t>3750.00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7580" algn="l"/>
                        </a:tabLst>
                      </a:pPr>
                      <a:r>
                        <a:rPr lang="es-MX" sz="1000" b="1" dirty="0">
                          <a:effectLst/>
                        </a:rPr>
                        <a:t>15,000.00</a:t>
                      </a:r>
                      <a:endParaRPr lang="es-E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355137"/>
      </p:ext>
    </p:extLst>
  </p:cSld>
  <p:clrMapOvr>
    <a:masterClrMapping/>
  </p:clrMapOvr>
</p:sld>
</file>

<file path=ppt/theme/theme1.xml><?xml version="1.0" encoding="utf-8"?>
<a:theme xmlns:a="http://schemas.openxmlformats.org/drawingml/2006/main" name="Acciones de Fortalecimiento SUBSIDIO MINSAL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Acciones de Fortalecimiento SUBSIDIO MINSAL.</Template>
  <TotalTime>474</TotalTime>
  <Words>389</Words>
  <Application>Microsoft Office PowerPoint</Application>
  <PresentationFormat>Presentación en pantalla (4:3)</PresentationFormat>
  <Paragraphs>158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Acciones de Fortalecimiento SUBSIDIO MINSAL.</vt:lpstr>
      <vt:lpstr> Asociación Nacional de Personas Positivas Vida Nueva.  ANP+VN,    El Salvador. </vt:lpstr>
      <vt:lpstr>VIDA NUEVA.</vt:lpstr>
      <vt:lpstr>PRINCIPALES COMPONENTES DE LOS SERVICIOS QUE BRINDA ANP+VN</vt:lpstr>
      <vt:lpstr>Presentación de PowerPoint</vt:lpstr>
      <vt:lpstr>Presentación de PowerPoint</vt:lpstr>
      <vt:lpstr>Presentación de PowerPoint</vt:lpstr>
      <vt:lpstr>Presentación de PowerPoint</vt:lpstr>
      <vt:lpstr> Acciones estratégicas. </vt:lpstr>
      <vt:lpstr>Presupuesto 2018</vt:lpstr>
      <vt:lpstr>Remuneraciones. </vt:lpstr>
      <vt:lpstr>Combustible y lubricantes. </vt:lpstr>
      <vt:lpstr>PAPELERIA Y UTILES</vt:lpstr>
      <vt:lpstr>Presupuesto 2018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Acciones de Fortalecimiento de la Respuesta al VIH  Rendición de Cuentas.  2 de Diciembre de 2015.</dc:title>
  <dc:creator>Katherine Serpas</dc:creator>
  <cp:lastModifiedBy>Cathy Serpas</cp:lastModifiedBy>
  <cp:revision>30</cp:revision>
  <dcterms:created xsi:type="dcterms:W3CDTF">2015-12-02T05:00:38Z</dcterms:created>
  <dcterms:modified xsi:type="dcterms:W3CDTF">2019-02-26T04:30:56Z</dcterms:modified>
</cp:coreProperties>
</file>