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4" r:id="rId2"/>
    <p:sldId id="260" r:id="rId3"/>
    <p:sldId id="265" r:id="rId4"/>
    <p:sldId id="257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EJECUCION TOTAL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Hoja1!$A$2:$A$13</c:f>
              <c:strCache>
                <c:ptCount val="12"/>
                <c:pt idx="0">
                  <c:v>REMUNERACIONES</c:v>
                </c:pt>
                <c:pt idx="1">
                  <c:v>COMBUSTIBLE Y LUBRICANTES</c:v>
                </c:pt>
                <c:pt idx="2">
                  <c:v>PAPELERIA Y UTILES</c:v>
                </c:pt>
                <c:pt idx="3">
                  <c:v>ALIMENTOS PARA HUMANOS</c:v>
                </c:pt>
                <c:pt idx="4">
                  <c:v>MANTENIMIENTO Y REPARACION DE EQUIPO</c:v>
                </c:pt>
                <c:pt idx="5">
                  <c:v>VIATICOS Y PASAJES</c:v>
                </c:pt>
                <c:pt idx="6">
                  <c:v>MAQUINARIA Y EQUIPO</c:v>
                </c:pt>
                <c:pt idx="7">
                  <c:v>COMUNICACIONES</c:v>
                </c:pt>
                <c:pt idx="8">
                  <c:v>GASTOS DE SEGUIMIENTO Y MONITOREO</c:v>
                </c:pt>
                <c:pt idx="9">
                  <c:v>SERVICIOS TECNICOS PROFESIONALES</c:v>
                </c:pt>
                <c:pt idx="10">
                  <c:v>PUBLICIDAD</c:v>
                </c:pt>
                <c:pt idx="11">
                  <c:v>OTROS GASTOS</c:v>
                </c:pt>
              </c:strCache>
            </c:strRef>
          </c:cat>
          <c:val>
            <c:numRef>
              <c:f>Hoja1!$B$2:$B$13</c:f>
              <c:numCache>
                <c:formatCode>[$$-440A]#,##0.00;[Red][$$-440A]#,##0.00</c:formatCode>
                <c:ptCount val="12"/>
                <c:pt idx="0">
                  <c:v>14575.32</c:v>
                </c:pt>
                <c:pt idx="1">
                  <c:v>1900</c:v>
                </c:pt>
                <c:pt idx="2">
                  <c:v>2649.98</c:v>
                </c:pt>
                <c:pt idx="3">
                  <c:v>7292.4600000000009</c:v>
                </c:pt>
                <c:pt idx="4">
                  <c:v>1899.9900000000002</c:v>
                </c:pt>
                <c:pt idx="5">
                  <c:v>1445</c:v>
                </c:pt>
                <c:pt idx="6">
                  <c:v>5000</c:v>
                </c:pt>
                <c:pt idx="7">
                  <c:v>180</c:v>
                </c:pt>
                <c:pt idx="8">
                  <c:v>5000</c:v>
                </c:pt>
                <c:pt idx="9">
                  <c:v>1815</c:v>
                </c:pt>
                <c:pt idx="10">
                  <c:v>2500</c:v>
                </c:pt>
                <c:pt idx="11">
                  <c:v>5742.25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862912"/>
        <c:axId val="45864448"/>
        <c:axId val="0"/>
      </c:bar3DChart>
      <c:catAx>
        <c:axId val="45862912"/>
        <c:scaling>
          <c:orientation val="minMax"/>
        </c:scaling>
        <c:delete val="0"/>
        <c:axPos val="l"/>
        <c:majorTickMark val="out"/>
        <c:minorTickMark val="none"/>
        <c:tickLblPos val="nextTo"/>
        <c:crossAx val="45864448"/>
        <c:crosses val="autoZero"/>
        <c:auto val="1"/>
        <c:lblAlgn val="ctr"/>
        <c:lblOffset val="100"/>
        <c:noMultiLvlLbl val="0"/>
      </c:catAx>
      <c:valAx>
        <c:axId val="45864448"/>
        <c:scaling>
          <c:orientation val="minMax"/>
        </c:scaling>
        <c:delete val="1"/>
        <c:axPos val="b"/>
        <c:majorGridlines/>
        <c:numFmt formatCode="[$$-440A]#,##0.00;[Red][$$-440A]#,##0.00" sourceLinked="1"/>
        <c:majorTickMark val="out"/>
        <c:minorTickMark val="none"/>
        <c:tickLblPos val="nextTo"/>
        <c:crossAx val="45862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EJECUCION TOTAL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Hoja1!$A$2:$A$13</c:f>
              <c:strCache>
                <c:ptCount val="12"/>
                <c:pt idx="0">
                  <c:v>REMUNERACIONES</c:v>
                </c:pt>
                <c:pt idx="1">
                  <c:v>COMBUSTIBLE Y LUBRICANTES</c:v>
                </c:pt>
                <c:pt idx="2">
                  <c:v>PAPELERIA Y UTILES</c:v>
                </c:pt>
                <c:pt idx="3">
                  <c:v>ALIMENTOS PARA HUMANOS</c:v>
                </c:pt>
                <c:pt idx="4">
                  <c:v>MANTENIMIENTO Y REPARACION DE EQUIPO</c:v>
                </c:pt>
                <c:pt idx="5">
                  <c:v>VIATICOS Y PASAJES</c:v>
                </c:pt>
                <c:pt idx="6">
                  <c:v>MAQUINARIA Y EQUIPO</c:v>
                </c:pt>
                <c:pt idx="7">
                  <c:v>COMUNICACIONES</c:v>
                </c:pt>
                <c:pt idx="8">
                  <c:v>GASTOS DE SEGUIMIENTO Y MONITOREO</c:v>
                </c:pt>
                <c:pt idx="9">
                  <c:v>SERVICIOS TECNICOS PROFESIONALES</c:v>
                </c:pt>
                <c:pt idx="10">
                  <c:v>PUBLICIDAD</c:v>
                </c:pt>
                <c:pt idx="11">
                  <c:v>OTROS GASTOS</c:v>
                </c:pt>
              </c:strCache>
            </c:strRef>
          </c:cat>
          <c:val>
            <c:numRef>
              <c:f>Hoja1!$B$2:$B$13</c:f>
              <c:numCache>
                <c:formatCode>[$$-440A]#,##0.00;[Red][$$-440A]#,##0.00</c:formatCode>
                <c:ptCount val="12"/>
                <c:pt idx="0">
                  <c:v>14575.32</c:v>
                </c:pt>
                <c:pt idx="1">
                  <c:v>1900</c:v>
                </c:pt>
                <c:pt idx="2">
                  <c:v>2649.98</c:v>
                </c:pt>
                <c:pt idx="3">
                  <c:v>7292.4600000000009</c:v>
                </c:pt>
                <c:pt idx="4">
                  <c:v>1899.9900000000002</c:v>
                </c:pt>
                <c:pt idx="5">
                  <c:v>1445</c:v>
                </c:pt>
                <c:pt idx="6">
                  <c:v>5000</c:v>
                </c:pt>
                <c:pt idx="7">
                  <c:v>180</c:v>
                </c:pt>
                <c:pt idx="8">
                  <c:v>5000</c:v>
                </c:pt>
                <c:pt idx="9">
                  <c:v>1815</c:v>
                </c:pt>
                <c:pt idx="10">
                  <c:v>2500</c:v>
                </c:pt>
                <c:pt idx="11">
                  <c:v>5742.25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88428" y="489398"/>
            <a:ext cx="4417807" cy="1702160"/>
          </a:xfrm>
        </p:spPr>
        <p:txBody>
          <a:bodyPr>
            <a:noAutofit/>
          </a:bodyPr>
          <a:lstStyle/>
          <a:p>
            <a:pPr algn="ctr"/>
            <a:r>
              <a:rPr lang="es-SV" sz="4400" dirty="0"/>
              <a:t/>
            </a:r>
            <a:br>
              <a:rPr lang="es-SV" sz="4400" dirty="0"/>
            </a:br>
            <a:r>
              <a:rPr lang="es-SV" sz="4400" dirty="0" smtClean="0"/>
              <a:t>INFORME </a:t>
            </a:r>
            <a:br>
              <a:rPr lang="es-SV" sz="4400" dirty="0" smtClean="0"/>
            </a:br>
            <a:r>
              <a:rPr lang="es-SV" sz="4400" dirty="0" smtClean="0"/>
              <a:t>FINANCIERO</a:t>
            </a:r>
            <a:br>
              <a:rPr lang="es-SV" sz="4400" dirty="0" smtClean="0"/>
            </a:br>
            <a:r>
              <a:rPr lang="es-SV" sz="4800" dirty="0" smtClean="0"/>
              <a:t>2018</a:t>
            </a:r>
            <a:endParaRPr lang="es-SV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388427" y="2811221"/>
            <a:ext cx="4413071" cy="1260629"/>
          </a:xfrm>
        </p:spPr>
        <p:txBody>
          <a:bodyPr>
            <a:noAutofit/>
          </a:bodyPr>
          <a:lstStyle/>
          <a:p>
            <a:pPr algn="ctr"/>
            <a:r>
              <a:rPr lang="es-SV" sz="2800" b="1" u="sng" dirty="0" smtClean="0">
                <a:solidFill>
                  <a:schemeClr val="tx2">
                    <a:lumMod val="50000"/>
                  </a:schemeClr>
                </a:solidFill>
              </a:rPr>
              <a:t>PROYECTO: PREVENCIÓN DE RIESGO Y VULNERABILIDAD SOCIAL EN JÓVENESDEL DEPARTAMENTO DE CABAÑAS</a:t>
            </a:r>
            <a:endParaRPr lang="es-SV" sz="28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" b="6989"/>
          <a:stretch/>
        </p:blipFill>
        <p:spPr bwMode="auto">
          <a:xfrm>
            <a:off x="1159099" y="2356299"/>
            <a:ext cx="2137893" cy="1314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mayra\Desktop\logo mins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554" y="2308539"/>
            <a:ext cx="2190750" cy="136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586944"/>
              </p:ext>
            </p:extLst>
          </p:nvPr>
        </p:nvGraphicFramePr>
        <p:xfrm>
          <a:off x="309093" y="312821"/>
          <a:ext cx="11169033" cy="6306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163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852457"/>
              </p:ext>
            </p:extLst>
          </p:nvPr>
        </p:nvGraphicFramePr>
        <p:xfrm>
          <a:off x="0" y="0"/>
          <a:ext cx="12192000" cy="6761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535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82AD94-ABD9-40FE-8839-12D4232CB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139" y="3232597"/>
            <a:ext cx="9388298" cy="1449447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>INVERSION EN ACTIVIDADES</a:t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sz="8900" b="1" dirty="0" smtClean="0"/>
              <a:t>$50,000</a:t>
            </a:r>
            <a:endParaRPr lang="es-SV" sz="8900" b="1" dirty="0"/>
          </a:p>
        </p:txBody>
      </p:sp>
    </p:spTree>
    <p:extLst>
      <p:ext uri="{BB962C8B-B14F-4D97-AF65-F5344CB8AC3E}">
        <p14:creationId xmlns:p14="http://schemas.microsoft.com/office/powerpoint/2010/main" val="16289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17</Words>
  <Application>Microsoft Office PowerPoint</Application>
  <PresentationFormat>Personalizado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Austin</vt:lpstr>
      <vt:lpstr> INFORME  FINANCIERO 2018</vt:lpstr>
      <vt:lpstr>Presentación de PowerPoint</vt:lpstr>
      <vt:lpstr>Presentación de PowerPoint</vt:lpstr>
      <vt:lpstr>        INVERSION EN ACTIVIDADES  $50,000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EJERCISIO FISCAL 2017</dc:title>
  <dc:creator>Damaris Guardado</dc:creator>
  <cp:lastModifiedBy>Angel</cp:lastModifiedBy>
  <cp:revision>23</cp:revision>
  <dcterms:created xsi:type="dcterms:W3CDTF">2018-03-15T19:35:25Z</dcterms:created>
  <dcterms:modified xsi:type="dcterms:W3CDTF">2019-02-26T00:03:35Z</dcterms:modified>
</cp:coreProperties>
</file>