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4" r:id="rId2"/>
    <p:sldId id="260" r:id="rId3"/>
    <p:sldId id="265" r:id="rId4"/>
    <p:sldId id="257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8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5A72B77-90D0-4D35-A26E-BD33E7B078F1}" type="datetimeFigureOut">
              <a:rPr lang="es-SV" smtClean="0"/>
              <a:t>25/02/2019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DFF519-1E13-42AE-8871-1CB26256BCC4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88428" y="489398"/>
            <a:ext cx="4417807" cy="1702160"/>
          </a:xfrm>
        </p:spPr>
        <p:txBody>
          <a:bodyPr>
            <a:noAutofit/>
          </a:bodyPr>
          <a:lstStyle/>
          <a:p>
            <a:pPr algn="ctr"/>
            <a:r>
              <a:rPr lang="es-SV" sz="4400" dirty="0"/>
              <a:t/>
            </a:r>
            <a:br>
              <a:rPr lang="es-SV" sz="4400" dirty="0"/>
            </a:br>
            <a:r>
              <a:rPr lang="es-SV" sz="4400" dirty="0" smtClean="0"/>
              <a:t>INFORME </a:t>
            </a:r>
            <a:r>
              <a:rPr lang="es-SV" sz="4400" dirty="0" smtClean="0"/>
              <a:t/>
            </a:r>
            <a:br>
              <a:rPr lang="es-SV" sz="4400" dirty="0" smtClean="0"/>
            </a:br>
            <a:r>
              <a:rPr lang="es-SV" sz="4400" dirty="0" smtClean="0"/>
              <a:t>FINANCIERO</a:t>
            </a:r>
            <a:br>
              <a:rPr lang="es-SV" sz="4400" dirty="0" smtClean="0"/>
            </a:br>
            <a:r>
              <a:rPr lang="es-SV" sz="4800" dirty="0" smtClean="0"/>
              <a:t>2018</a:t>
            </a:r>
            <a:endParaRPr lang="es-SV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388427" y="2811221"/>
            <a:ext cx="4413071" cy="1260629"/>
          </a:xfrm>
        </p:spPr>
        <p:txBody>
          <a:bodyPr>
            <a:noAutofit/>
          </a:bodyPr>
          <a:lstStyle/>
          <a:p>
            <a:pPr algn="ctr"/>
            <a:r>
              <a:rPr lang="es-SV" sz="2800" b="1" u="sng" dirty="0" smtClean="0">
                <a:solidFill>
                  <a:schemeClr val="tx2">
                    <a:lumMod val="50000"/>
                  </a:schemeClr>
                </a:solidFill>
              </a:rPr>
              <a:t>PROYECTO: SALUD SEXUAL Y REPRODUCTIVA PARA LAS MUJERES EN COMUNIDADES DE CABAŃAS</a:t>
            </a:r>
            <a:endParaRPr lang="es-SV" sz="28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" b="6989"/>
          <a:stretch/>
        </p:blipFill>
        <p:spPr bwMode="auto">
          <a:xfrm>
            <a:off x="1159099" y="2356299"/>
            <a:ext cx="2137893" cy="1314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mayra\Desktop\logo mins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554" y="2308539"/>
            <a:ext cx="2190750" cy="136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3548CCD-5ABA-46BC-85E2-73D215650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6610" y="3316031"/>
            <a:ext cx="9144000" cy="579828"/>
          </a:xfrm>
        </p:spPr>
        <p:txBody>
          <a:bodyPr>
            <a:normAutofit fontScale="90000"/>
          </a:bodyPr>
          <a:lstStyle/>
          <a:p>
            <a:r>
              <a:rPr lang="es-SV" b="1" dirty="0" smtClean="0"/>
              <a:t>EJECUCION FINANCIERA 2018</a:t>
            </a:r>
            <a:endParaRPr lang="es-SV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70" y="0"/>
            <a:ext cx="11217499" cy="629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63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8" y="167425"/>
            <a:ext cx="11011437" cy="6413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35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82AD94-ABD9-40FE-8839-12D4232CB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139" y="3232597"/>
            <a:ext cx="9388298" cy="1449447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/>
              <a:t>INVERSION EN ACTIVIDADES</a:t>
            </a:r>
            <a:br>
              <a:rPr lang="es-SV" b="1" dirty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sz="8900" b="1" dirty="0" smtClean="0"/>
              <a:t>$50,000</a:t>
            </a:r>
            <a:endParaRPr lang="es-SV" sz="8900" b="1" dirty="0"/>
          </a:p>
        </p:txBody>
      </p:sp>
    </p:spTree>
    <p:extLst>
      <p:ext uri="{BB962C8B-B14F-4D97-AF65-F5344CB8AC3E}">
        <p14:creationId xmlns:p14="http://schemas.microsoft.com/office/powerpoint/2010/main" val="16289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16</Words>
  <Application>Microsoft Office PowerPoint</Application>
  <PresentationFormat>Personalizado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Austin</vt:lpstr>
      <vt:lpstr> INFORME  FINANCIERO 2018</vt:lpstr>
      <vt:lpstr>EJECUCION FINANCIERA 2018</vt:lpstr>
      <vt:lpstr>Presentación de PowerPoint</vt:lpstr>
      <vt:lpstr>        INVERSION EN ACTIVIDADES  $50,000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EJERCISIO FISCAL 2017</dc:title>
  <dc:creator>Damaris Guardado</dc:creator>
  <cp:lastModifiedBy>mayra</cp:lastModifiedBy>
  <cp:revision>20</cp:revision>
  <dcterms:created xsi:type="dcterms:W3CDTF">2018-03-15T19:35:25Z</dcterms:created>
  <dcterms:modified xsi:type="dcterms:W3CDTF">2019-02-25T23:30:25Z</dcterms:modified>
</cp:coreProperties>
</file>