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1" r:id="rId2"/>
    <p:sldId id="263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8" r:id="rId12"/>
    <p:sldId id="284" r:id="rId13"/>
    <p:sldId id="281" r:id="rId14"/>
    <p:sldId id="280" r:id="rId15"/>
    <p:sldId id="282" r:id="rId16"/>
    <p:sldId id="283" r:id="rId17"/>
    <p:sldId id="285" r:id="rId18"/>
    <p:sldId id="268" r:id="rId19"/>
  </p:sldIdLst>
  <p:sldSz cx="9144000" cy="6858000" type="screen4x3"/>
  <p:notesSz cx="9236075" cy="7010400"/>
  <p:defaultTextStyle>
    <a:defPPr>
      <a:defRPr lang="es-SV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99"/>
    <a:srgbClr val="CCFF99"/>
    <a:srgbClr val="E02831"/>
    <a:srgbClr val="EA7278"/>
    <a:srgbClr val="E54D54"/>
    <a:srgbClr val="FFCD9B"/>
    <a:srgbClr val="FFC58B"/>
    <a:srgbClr val="FFBC79"/>
    <a:srgbClr val="DE9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56" autoAdjust="0"/>
  </p:normalViewPr>
  <p:slideViewPr>
    <p:cSldViewPr>
      <p:cViewPr varScale="1">
        <p:scale>
          <a:sx n="87" d="100"/>
          <a:sy n="87" d="100"/>
        </p:scale>
        <p:origin x="1494" y="60"/>
      </p:cViewPr>
      <p:guideLst>
        <p:guide orient="horz" pos="2161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83EFF2D9-6F8E-46C6-BAAC-34C46BF3C04D}" type="presOf" srcId="{C1D4BC9A-B768-427C-A835-6DDB1DA3971E}" destId="{195FA107-C044-41E9-A07B-0C201D9DC5F2}" srcOrd="0" destOrd="0" presId="urn:microsoft.com/office/officeart/2005/8/layout/vList2"/>
    <dgm:cxn modelId="{D88995EF-8D33-4CA5-8327-BE1DF7B71B26}" type="presOf" srcId="{7277531B-7805-42EC-9A5F-39F2C9E788F7}" destId="{99F27A48-AA8E-4E9C-8460-9596C867B2CA}" srcOrd="0" destOrd="0" presId="urn:microsoft.com/office/officeart/2005/8/layout/vList2"/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7C28BBE5-E3F1-49C7-AFDC-3BFC5F0D29AD}" type="presOf" srcId="{DFED58FB-D593-4D19-8A5C-6AA8CD420A13}" destId="{42F38894-C859-468D-9544-870609E74015}" srcOrd="0" destOrd="0" presId="urn:microsoft.com/office/officeart/2005/8/layout/vList2"/>
    <dgm:cxn modelId="{4A5258FE-23FC-48C5-A2AE-83535E635A87}" type="presParOf" srcId="{42F38894-C859-468D-9544-870609E74015}" destId="{99F27A48-AA8E-4E9C-8460-9596C867B2CA}" srcOrd="0" destOrd="0" presId="urn:microsoft.com/office/officeart/2005/8/layout/vList2"/>
    <dgm:cxn modelId="{3626F107-DBC3-4015-9730-F1D95DCAD6B1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30D558B8-665B-4D29-A8EC-A91A556F17AB}" type="presOf" srcId="{DFED58FB-D593-4D19-8A5C-6AA8CD420A13}" destId="{42F38894-C859-468D-9544-870609E74015}" srcOrd="0" destOrd="0" presId="urn:microsoft.com/office/officeart/2005/8/layout/vList2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53549788-9556-4CC7-83B5-C7566F9E3130}" type="presOf" srcId="{7277531B-7805-42EC-9A5F-39F2C9E788F7}" destId="{99F27A48-AA8E-4E9C-8460-9596C867B2CA}" srcOrd="0" destOrd="0" presId="urn:microsoft.com/office/officeart/2005/8/layout/vList2"/>
    <dgm:cxn modelId="{2C9E5734-FDDF-4CBF-A503-CA7C251C8B95}" type="presOf" srcId="{C1D4BC9A-B768-427C-A835-6DDB1DA3971E}" destId="{195FA107-C044-41E9-A07B-0C201D9DC5F2}" srcOrd="0" destOrd="0" presId="urn:microsoft.com/office/officeart/2005/8/layout/vList2"/>
    <dgm:cxn modelId="{1B889F6B-8C14-47A0-BB12-01FA7B6FFB0F}" type="presParOf" srcId="{42F38894-C859-468D-9544-870609E74015}" destId="{99F27A48-AA8E-4E9C-8460-9596C867B2CA}" srcOrd="0" destOrd="0" presId="urn:microsoft.com/office/officeart/2005/8/layout/vList2"/>
    <dgm:cxn modelId="{E1EFC78C-0BE0-46C1-933D-B777A98AE732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30D558B8-665B-4D29-A8EC-A91A556F17AB}" type="presOf" srcId="{DFED58FB-D593-4D19-8A5C-6AA8CD420A13}" destId="{42F38894-C859-468D-9544-870609E74015}" srcOrd="0" destOrd="0" presId="urn:microsoft.com/office/officeart/2005/8/layout/vList2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2C9E5734-FDDF-4CBF-A503-CA7C251C8B95}" type="presOf" srcId="{C1D4BC9A-B768-427C-A835-6DDB1DA3971E}" destId="{195FA107-C044-41E9-A07B-0C201D9DC5F2}" srcOrd="0" destOrd="0" presId="urn:microsoft.com/office/officeart/2005/8/layout/vList2"/>
    <dgm:cxn modelId="{53549788-9556-4CC7-83B5-C7566F9E3130}" type="presOf" srcId="{7277531B-7805-42EC-9A5F-39F2C9E788F7}" destId="{99F27A48-AA8E-4E9C-8460-9596C867B2CA}" srcOrd="0" destOrd="0" presId="urn:microsoft.com/office/officeart/2005/8/layout/vList2"/>
    <dgm:cxn modelId="{1B889F6B-8C14-47A0-BB12-01FA7B6FFB0F}" type="presParOf" srcId="{42F38894-C859-468D-9544-870609E74015}" destId="{99F27A48-AA8E-4E9C-8460-9596C867B2CA}" srcOrd="0" destOrd="0" presId="urn:microsoft.com/office/officeart/2005/8/layout/vList2"/>
    <dgm:cxn modelId="{E1EFC78C-0BE0-46C1-933D-B777A98AE732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C3CD72C7-FD49-4B0B-B278-AD6D35AE4FE1}" type="presOf" srcId="{DFED58FB-D593-4D19-8A5C-6AA8CD420A13}" destId="{42F38894-C859-468D-9544-870609E74015}" srcOrd="0" destOrd="0" presId="urn:microsoft.com/office/officeart/2005/8/layout/vList2"/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CE72A60A-DA09-49CD-901A-529C7826DA92}" type="presOf" srcId="{7277531B-7805-42EC-9A5F-39F2C9E788F7}" destId="{99F27A48-AA8E-4E9C-8460-9596C867B2CA}" srcOrd="0" destOrd="0" presId="urn:microsoft.com/office/officeart/2005/8/layout/vList2"/>
    <dgm:cxn modelId="{627EC107-1821-4253-AC81-538A5DEF7F08}" type="presOf" srcId="{C1D4BC9A-B768-427C-A835-6DDB1DA3971E}" destId="{195FA107-C044-41E9-A07B-0C201D9DC5F2}" srcOrd="0" destOrd="0" presId="urn:microsoft.com/office/officeart/2005/8/layout/vList2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3224B5C5-0DD3-474A-A143-87A4194BCC8C}" type="presParOf" srcId="{42F38894-C859-468D-9544-870609E74015}" destId="{99F27A48-AA8E-4E9C-8460-9596C867B2CA}" srcOrd="0" destOrd="0" presId="urn:microsoft.com/office/officeart/2005/8/layout/vList2"/>
    <dgm:cxn modelId="{CE0E63B3-AA01-4A52-B69B-22922F3FE7E0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CEB5725B-7724-4C6E-872F-C20DBA65EBFD}" type="presOf" srcId="{DFED58FB-D593-4D19-8A5C-6AA8CD420A13}" destId="{42F38894-C859-468D-9544-870609E74015}" srcOrd="0" destOrd="0" presId="urn:microsoft.com/office/officeart/2005/8/layout/vList2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10BAFF9D-44E7-47F3-88FD-3CD15BF9DFB8}" type="presOf" srcId="{7277531B-7805-42EC-9A5F-39F2C9E788F7}" destId="{99F27A48-AA8E-4E9C-8460-9596C867B2CA}" srcOrd="0" destOrd="0" presId="urn:microsoft.com/office/officeart/2005/8/layout/vList2"/>
    <dgm:cxn modelId="{4545A8FD-C664-446D-8ED3-C0BBE9FF7542}" type="presOf" srcId="{C1D4BC9A-B768-427C-A835-6DDB1DA3971E}" destId="{195FA107-C044-41E9-A07B-0C201D9DC5F2}" srcOrd="0" destOrd="0" presId="urn:microsoft.com/office/officeart/2005/8/layout/vList2"/>
    <dgm:cxn modelId="{CE6D73D9-94E1-4AC2-B21A-5F223ACE0A00}" type="presParOf" srcId="{42F38894-C859-468D-9544-870609E74015}" destId="{99F27A48-AA8E-4E9C-8460-9596C867B2CA}" srcOrd="0" destOrd="0" presId="urn:microsoft.com/office/officeart/2005/8/layout/vList2"/>
    <dgm:cxn modelId="{B37830A0-7436-4121-91D2-629132CADD9A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5F9FB750-E5BF-4AC7-8114-EB2F4BCD8B49}" type="presOf" srcId="{7277531B-7805-42EC-9A5F-39F2C9E788F7}" destId="{99F27A48-AA8E-4E9C-8460-9596C867B2CA}" srcOrd="0" destOrd="0" presId="urn:microsoft.com/office/officeart/2005/8/layout/vList2"/>
    <dgm:cxn modelId="{4D3D6736-0804-43E9-8A91-CC247646B0FC}" type="presOf" srcId="{C1D4BC9A-B768-427C-A835-6DDB1DA3971E}" destId="{195FA107-C044-41E9-A07B-0C201D9DC5F2}" srcOrd="0" destOrd="0" presId="urn:microsoft.com/office/officeart/2005/8/layout/vList2"/>
    <dgm:cxn modelId="{386A6C85-4236-4DF2-B16D-21C7EB6F9D6C}" type="presOf" srcId="{DFED58FB-D593-4D19-8A5C-6AA8CD420A13}" destId="{42F38894-C859-468D-9544-870609E74015}" srcOrd="0" destOrd="0" presId="urn:microsoft.com/office/officeart/2005/8/layout/vList2"/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5738A8F6-4C78-48E9-961C-15EEADC9B41A}" type="presParOf" srcId="{42F38894-C859-468D-9544-870609E74015}" destId="{99F27A48-AA8E-4E9C-8460-9596C867B2CA}" srcOrd="0" destOrd="0" presId="urn:microsoft.com/office/officeart/2005/8/layout/vList2"/>
    <dgm:cxn modelId="{74D933C3-1528-41F5-A668-02FB548980EB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F324CAC8-CE28-48B3-BE97-287178852F87}" type="presOf" srcId="{DFED58FB-D593-4D19-8A5C-6AA8CD420A13}" destId="{42F38894-C859-468D-9544-870609E74015}" srcOrd="0" destOrd="0" presId="urn:microsoft.com/office/officeart/2005/8/layout/vList2"/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F59EB57F-5B5E-4C52-8F6D-E5FAB6FBC994}" type="presOf" srcId="{7277531B-7805-42EC-9A5F-39F2C9E788F7}" destId="{99F27A48-AA8E-4E9C-8460-9596C867B2CA}" srcOrd="0" destOrd="0" presId="urn:microsoft.com/office/officeart/2005/8/layout/vList2"/>
    <dgm:cxn modelId="{B60E50D2-2A40-44FD-9424-9F6F1AC2682D}" type="presOf" srcId="{C1D4BC9A-B768-427C-A835-6DDB1DA3971E}" destId="{195FA107-C044-41E9-A07B-0C201D9DC5F2}" srcOrd="0" destOrd="0" presId="urn:microsoft.com/office/officeart/2005/8/layout/vList2"/>
    <dgm:cxn modelId="{BF2608C5-A8CB-48E6-BF35-6EC5D343DE29}" type="presParOf" srcId="{42F38894-C859-468D-9544-870609E74015}" destId="{99F27A48-AA8E-4E9C-8460-9596C867B2CA}" srcOrd="0" destOrd="0" presId="urn:microsoft.com/office/officeart/2005/8/layout/vList2"/>
    <dgm:cxn modelId="{28502719-BDE7-4F42-B6E1-81C6B3208DBB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F324CAC8-CE28-48B3-BE97-287178852F87}" type="presOf" srcId="{DFED58FB-D593-4D19-8A5C-6AA8CD420A13}" destId="{42F38894-C859-468D-9544-870609E74015}" srcOrd="0" destOrd="0" presId="urn:microsoft.com/office/officeart/2005/8/layout/vList2"/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F59EB57F-5B5E-4C52-8F6D-E5FAB6FBC994}" type="presOf" srcId="{7277531B-7805-42EC-9A5F-39F2C9E788F7}" destId="{99F27A48-AA8E-4E9C-8460-9596C867B2CA}" srcOrd="0" destOrd="0" presId="urn:microsoft.com/office/officeart/2005/8/layout/vList2"/>
    <dgm:cxn modelId="{B60E50D2-2A40-44FD-9424-9F6F1AC2682D}" type="presOf" srcId="{C1D4BC9A-B768-427C-A835-6DDB1DA3971E}" destId="{195FA107-C044-41E9-A07B-0C201D9DC5F2}" srcOrd="0" destOrd="0" presId="urn:microsoft.com/office/officeart/2005/8/layout/vList2"/>
    <dgm:cxn modelId="{BF2608C5-A8CB-48E6-BF35-6EC5D343DE29}" type="presParOf" srcId="{42F38894-C859-468D-9544-870609E74015}" destId="{99F27A48-AA8E-4E9C-8460-9596C867B2CA}" srcOrd="0" destOrd="0" presId="urn:microsoft.com/office/officeart/2005/8/layout/vList2"/>
    <dgm:cxn modelId="{28502719-BDE7-4F42-B6E1-81C6B3208DBB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69DF3F6C-407D-4F27-84EA-7CD20B63BBE7}" type="presOf" srcId="{7277531B-7805-42EC-9A5F-39F2C9E788F7}" destId="{99F27A48-AA8E-4E9C-8460-9596C867B2CA}" srcOrd="0" destOrd="0" presId="urn:microsoft.com/office/officeart/2005/8/layout/vList2"/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09C39BED-E665-4D68-9632-50D4285F31D0}" type="presOf" srcId="{DFED58FB-D593-4D19-8A5C-6AA8CD420A13}" destId="{42F38894-C859-468D-9544-870609E74015}" srcOrd="0" destOrd="0" presId="urn:microsoft.com/office/officeart/2005/8/layout/vList2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45AA57EA-355A-4C00-84AD-40336123A567}" type="presOf" srcId="{C1D4BC9A-B768-427C-A835-6DDB1DA3971E}" destId="{195FA107-C044-41E9-A07B-0C201D9DC5F2}" srcOrd="0" destOrd="0" presId="urn:microsoft.com/office/officeart/2005/8/layout/vList2"/>
    <dgm:cxn modelId="{34D38E99-D17B-424B-9781-AD7B99274201}" type="presParOf" srcId="{42F38894-C859-468D-9544-870609E74015}" destId="{99F27A48-AA8E-4E9C-8460-9596C867B2CA}" srcOrd="0" destOrd="0" presId="urn:microsoft.com/office/officeart/2005/8/layout/vList2"/>
    <dgm:cxn modelId="{712D2211-9D30-47E9-9C4A-0837AA70BD83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BA4F7B5F-E5EA-4F88-9CD8-29902B4F9417}" type="presOf" srcId="{DFED58FB-D593-4D19-8A5C-6AA8CD420A13}" destId="{42F38894-C859-468D-9544-870609E74015}" srcOrd="0" destOrd="0" presId="urn:microsoft.com/office/officeart/2005/8/layout/vList2"/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C7622F5F-5D09-4223-9326-05A9F6D2071D}" type="presOf" srcId="{7277531B-7805-42EC-9A5F-39F2C9E788F7}" destId="{99F27A48-AA8E-4E9C-8460-9596C867B2CA}" srcOrd="0" destOrd="0" presId="urn:microsoft.com/office/officeart/2005/8/layout/vList2"/>
    <dgm:cxn modelId="{0DB680AE-30B9-46CE-8265-6FFCD73CB36F}" type="presOf" srcId="{C1D4BC9A-B768-427C-A835-6DDB1DA3971E}" destId="{195FA107-C044-41E9-A07B-0C201D9DC5F2}" srcOrd="0" destOrd="0" presId="urn:microsoft.com/office/officeart/2005/8/layout/vList2"/>
    <dgm:cxn modelId="{DF4762BC-2D29-4546-80A9-5387361437AB}" type="presParOf" srcId="{42F38894-C859-468D-9544-870609E74015}" destId="{99F27A48-AA8E-4E9C-8460-9596C867B2CA}" srcOrd="0" destOrd="0" presId="urn:microsoft.com/office/officeart/2005/8/layout/vList2"/>
    <dgm:cxn modelId="{587379E2-FD3A-4A38-A1D5-1DD8574FFE9C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1040E06-750B-4F63-90AC-D7C2EDC46A59}" type="presOf" srcId="{7277531B-7805-42EC-9A5F-39F2C9E788F7}" destId="{99F27A48-AA8E-4E9C-8460-9596C867B2CA}" srcOrd="0" destOrd="0" presId="urn:microsoft.com/office/officeart/2005/8/layout/vList2"/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F122C1BF-67E6-48D5-BFE2-89657D3A5B7B}" type="presOf" srcId="{C1D4BC9A-B768-427C-A835-6DDB1DA3971E}" destId="{195FA107-C044-41E9-A07B-0C201D9DC5F2}" srcOrd="0" destOrd="0" presId="urn:microsoft.com/office/officeart/2005/8/layout/vList2"/>
    <dgm:cxn modelId="{20B4D6AC-1AB0-4D56-9C26-2631F5BD23C4}" type="presOf" srcId="{DFED58FB-D593-4D19-8A5C-6AA8CD420A13}" destId="{42F38894-C859-468D-9544-870609E74015}" srcOrd="0" destOrd="0" presId="urn:microsoft.com/office/officeart/2005/8/layout/vList2"/>
    <dgm:cxn modelId="{D9357712-A45E-45BF-9E8F-654C80A5FB46}" type="presParOf" srcId="{42F38894-C859-468D-9544-870609E74015}" destId="{99F27A48-AA8E-4E9C-8460-9596C867B2CA}" srcOrd="0" destOrd="0" presId="urn:microsoft.com/office/officeart/2005/8/layout/vList2"/>
    <dgm:cxn modelId="{C7C48DF8-0781-4CE7-BC07-8E5787EEECED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63FF951D-923F-49BD-AA74-564C45AEAA8E}" type="presOf" srcId="{7277531B-7805-42EC-9A5F-39F2C9E788F7}" destId="{99F27A48-AA8E-4E9C-8460-9596C867B2CA}" srcOrd="0" destOrd="0" presId="urn:microsoft.com/office/officeart/2005/8/layout/vList2"/>
    <dgm:cxn modelId="{25DDA4EF-4E72-4547-BAE9-588071456C9B}" type="presOf" srcId="{DFED58FB-D593-4D19-8A5C-6AA8CD420A13}" destId="{42F38894-C859-468D-9544-870609E74015}" srcOrd="0" destOrd="0" presId="urn:microsoft.com/office/officeart/2005/8/layout/vList2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C4BF2F65-229B-40D9-9A70-8AF0CEFC1201}" type="presOf" srcId="{C1D4BC9A-B768-427C-A835-6DDB1DA3971E}" destId="{195FA107-C044-41E9-A07B-0C201D9DC5F2}" srcOrd="0" destOrd="0" presId="urn:microsoft.com/office/officeart/2005/8/layout/vList2"/>
    <dgm:cxn modelId="{C53523D1-5D08-4296-BD4C-9B2174CA528A}" type="presParOf" srcId="{42F38894-C859-468D-9544-870609E74015}" destId="{99F27A48-AA8E-4E9C-8460-9596C867B2CA}" srcOrd="0" destOrd="0" presId="urn:microsoft.com/office/officeart/2005/8/layout/vList2"/>
    <dgm:cxn modelId="{801BAC39-C0D4-4AC8-A325-A9C7BA9DBEC1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903C60DD-06F9-4BAF-A964-25FB2BBD64FF}" type="presOf" srcId="{7277531B-7805-42EC-9A5F-39F2C9E788F7}" destId="{99F27A48-AA8E-4E9C-8460-9596C867B2CA}" srcOrd="0" destOrd="0" presId="urn:microsoft.com/office/officeart/2005/8/layout/vList2"/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7E446535-44AD-48F6-8EF1-9D067EFB2C64}" type="presOf" srcId="{C1D4BC9A-B768-427C-A835-6DDB1DA3971E}" destId="{195FA107-C044-41E9-A07B-0C201D9DC5F2}" srcOrd="0" destOrd="0" presId="urn:microsoft.com/office/officeart/2005/8/layout/vList2"/>
    <dgm:cxn modelId="{F22E3D4E-6D56-4BDB-BC3C-FC93EDE6A6EF}" type="presOf" srcId="{DFED58FB-D593-4D19-8A5C-6AA8CD420A13}" destId="{42F38894-C859-468D-9544-870609E74015}" srcOrd="0" destOrd="0" presId="urn:microsoft.com/office/officeart/2005/8/layout/vList2"/>
    <dgm:cxn modelId="{3D6DC38A-7B72-4ABB-9A5A-7429CBEE3070}" type="presParOf" srcId="{42F38894-C859-468D-9544-870609E74015}" destId="{99F27A48-AA8E-4E9C-8460-9596C867B2CA}" srcOrd="0" destOrd="0" presId="urn:microsoft.com/office/officeart/2005/8/layout/vList2"/>
    <dgm:cxn modelId="{0FAF5387-3B1E-4A6D-9E71-16E0CFB9E8B4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E21B68A-293A-4D4A-8AE7-EB32D1C476FD}" type="presOf" srcId="{C1D4BC9A-B768-427C-A835-6DDB1DA3971E}" destId="{195FA107-C044-41E9-A07B-0C201D9DC5F2}" srcOrd="0" destOrd="0" presId="urn:microsoft.com/office/officeart/2005/8/layout/vList2"/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28BEC893-B691-4E05-A5BA-DE4CFB4A3FF1}" type="presOf" srcId="{DFED58FB-D593-4D19-8A5C-6AA8CD420A13}" destId="{42F38894-C859-468D-9544-870609E74015}" srcOrd="0" destOrd="0" presId="urn:microsoft.com/office/officeart/2005/8/layout/vList2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471C7227-9DFD-4512-94CC-5FA2F218252F}" type="presOf" srcId="{7277531B-7805-42EC-9A5F-39F2C9E788F7}" destId="{99F27A48-AA8E-4E9C-8460-9596C867B2CA}" srcOrd="0" destOrd="0" presId="urn:microsoft.com/office/officeart/2005/8/layout/vList2"/>
    <dgm:cxn modelId="{E1367114-73BF-4823-83CD-AD5A7FA9AC71}" type="presParOf" srcId="{42F38894-C859-468D-9544-870609E74015}" destId="{99F27A48-AA8E-4E9C-8460-9596C867B2CA}" srcOrd="0" destOrd="0" presId="urn:microsoft.com/office/officeart/2005/8/layout/vList2"/>
    <dgm:cxn modelId="{36201C3E-00FC-4C72-8479-13E7C97492B8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B5B3FA7F-6703-4C7E-B442-8CA5877AFE18}" type="presOf" srcId="{7277531B-7805-42EC-9A5F-39F2C9E788F7}" destId="{99F27A48-AA8E-4E9C-8460-9596C867B2CA}" srcOrd="0" destOrd="0" presId="urn:microsoft.com/office/officeart/2005/8/layout/vList2"/>
    <dgm:cxn modelId="{2B1F81A4-4A23-42CF-BBC1-2681634421F9}" type="presOf" srcId="{DFED58FB-D593-4D19-8A5C-6AA8CD420A13}" destId="{42F38894-C859-468D-9544-870609E74015}" srcOrd="0" destOrd="0" presId="urn:microsoft.com/office/officeart/2005/8/layout/vList2"/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AF8915B3-533D-4E41-8241-10C70CC1CA30}" type="presOf" srcId="{C1D4BC9A-B768-427C-A835-6DDB1DA3971E}" destId="{195FA107-C044-41E9-A07B-0C201D9DC5F2}" srcOrd="0" destOrd="0" presId="urn:microsoft.com/office/officeart/2005/8/layout/vList2"/>
    <dgm:cxn modelId="{D6E32F31-7722-46A8-8F4E-6B4D271C133C}" type="presParOf" srcId="{42F38894-C859-468D-9544-870609E74015}" destId="{99F27A48-AA8E-4E9C-8460-9596C867B2CA}" srcOrd="0" destOrd="0" presId="urn:microsoft.com/office/officeart/2005/8/layout/vList2"/>
    <dgm:cxn modelId="{A511E12C-8C49-4494-9E89-AE478E75D18B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ED58FB-D593-4D19-8A5C-6AA8CD420A13}" type="doc">
      <dgm:prSet loTypeId="urn:microsoft.com/office/officeart/2005/8/layout/vList2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s-SV"/>
        </a:p>
      </dgm:t>
    </dgm:pt>
    <dgm:pt modelId="{7277531B-7805-42EC-9A5F-39F2C9E788F7}">
      <dgm:prSet phldrT="[Texto]"/>
      <dgm:spPr/>
      <dgm:t>
        <a:bodyPr/>
        <a:lstStyle/>
        <a:p>
          <a:r>
            <a:rPr lang="es-SV" b="1" dirty="0" smtClean="0"/>
            <a:t>Informe de Rendición de Cuentas</a:t>
          </a:r>
          <a:endParaRPr lang="es-SV" b="1" dirty="0"/>
        </a:p>
      </dgm:t>
    </dgm:pt>
    <dgm:pt modelId="{2AD8FCF2-8E97-40FB-AA8C-B76FDC4CEA54}" type="parTrans" cxnId="{95C66D2B-D561-4A01-8EC2-5D459DBE9C69}">
      <dgm:prSet/>
      <dgm:spPr/>
      <dgm:t>
        <a:bodyPr/>
        <a:lstStyle/>
        <a:p>
          <a:endParaRPr lang="es-SV"/>
        </a:p>
      </dgm:t>
    </dgm:pt>
    <dgm:pt modelId="{DC2BCF88-2606-4150-80F1-F66C812F5C9F}" type="sibTrans" cxnId="{95C66D2B-D561-4A01-8EC2-5D459DBE9C69}">
      <dgm:prSet/>
      <dgm:spPr/>
      <dgm:t>
        <a:bodyPr/>
        <a:lstStyle/>
        <a:p>
          <a:endParaRPr lang="es-SV"/>
        </a:p>
      </dgm:t>
    </dgm:pt>
    <dgm:pt modelId="{C1D4BC9A-B768-427C-A835-6DDB1DA3971E}">
      <dgm:prSet phldrT="[Texto]"/>
      <dgm:spPr/>
      <dgm:t>
        <a:bodyPr/>
        <a:lstStyle/>
        <a:p>
          <a:r>
            <a:rPr lang="es-SV" b="1" dirty="0" smtClean="0"/>
            <a:t>Subsidio Atlacatl </a:t>
          </a:r>
          <a:r>
            <a:rPr lang="es-SV" b="1" dirty="0" smtClean="0"/>
            <a:t>2018</a:t>
          </a:r>
          <a:endParaRPr lang="es-SV" b="1" dirty="0"/>
        </a:p>
      </dgm:t>
    </dgm:pt>
    <dgm:pt modelId="{A25B6639-32E9-44DC-8FA3-7AD28A432558}" type="parTrans" cxnId="{508E1F68-E319-4C43-A98C-AB22755D7938}">
      <dgm:prSet/>
      <dgm:spPr/>
      <dgm:t>
        <a:bodyPr/>
        <a:lstStyle/>
        <a:p>
          <a:endParaRPr lang="es-SV"/>
        </a:p>
      </dgm:t>
    </dgm:pt>
    <dgm:pt modelId="{178A934A-89BC-4B60-BF49-889F054DCDD7}" type="sibTrans" cxnId="{508E1F68-E319-4C43-A98C-AB22755D7938}">
      <dgm:prSet/>
      <dgm:spPr/>
      <dgm:t>
        <a:bodyPr/>
        <a:lstStyle/>
        <a:p>
          <a:endParaRPr lang="es-SV"/>
        </a:p>
      </dgm:t>
    </dgm:pt>
    <dgm:pt modelId="{42F38894-C859-468D-9544-870609E74015}" type="pres">
      <dgm:prSet presAssocID="{DFED58FB-D593-4D19-8A5C-6AA8CD420A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9F27A48-AA8E-4E9C-8460-9596C867B2CA}" type="pres">
      <dgm:prSet presAssocID="{7277531B-7805-42EC-9A5F-39F2C9E788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5FA107-C044-41E9-A07B-0C201D9DC5F2}" type="pres">
      <dgm:prSet presAssocID="{7277531B-7805-42EC-9A5F-39F2C9E788F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95C66D2B-D561-4A01-8EC2-5D459DBE9C69}" srcId="{DFED58FB-D593-4D19-8A5C-6AA8CD420A13}" destId="{7277531B-7805-42EC-9A5F-39F2C9E788F7}" srcOrd="0" destOrd="0" parTransId="{2AD8FCF2-8E97-40FB-AA8C-B76FDC4CEA54}" sibTransId="{DC2BCF88-2606-4150-80F1-F66C812F5C9F}"/>
    <dgm:cxn modelId="{248DD4E6-394B-4768-A6A9-47F9AB815C25}" type="presOf" srcId="{C1D4BC9A-B768-427C-A835-6DDB1DA3971E}" destId="{195FA107-C044-41E9-A07B-0C201D9DC5F2}" srcOrd="0" destOrd="0" presId="urn:microsoft.com/office/officeart/2005/8/layout/vList2"/>
    <dgm:cxn modelId="{508E1F68-E319-4C43-A98C-AB22755D7938}" srcId="{7277531B-7805-42EC-9A5F-39F2C9E788F7}" destId="{C1D4BC9A-B768-427C-A835-6DDB1DA3971E}" srcOrd="0" destOrd="0" parTransId="{A25B6639-32E9-44DC-8FA3-7AD28A432558}" sibTransId="{178A934A-89BC-4B60-BF49-889F054DCDD7}"/>
    <dgm:cxn modelId="{8BB2C5F9-BCF0-4611-9206-024A335967E4}" type="presOf" srcId="{7277531B-7805-42EC-9A5F-39F2C9E788F7}" destId="{99F27A48-AA8E-4E9C-8460-9596C867B2CA}" srcOrd="0" destOrd="0" presId="urn:microsoft.com/office/officeart/2005/8/layout/vList2"/>
    <dgm:cxn modelId="{A7DD13BD-DC87-4AE6-89B5-7EACEE7DDA67}" type="presOf" srcId="{DFED58FB-D593-4D19-8A5C-6AA8CD420A13}" destId="{42F38894-C859-468D-9544-870609E74015}" srcOrd="0" destOrd="0" presId="urn:microsoft.com/office/officeart/2005/8/layout/vList2"/>
    <dgm:cxn modelId="{C11E53D1-50C8-4251-B457-866EBB4647D3}" type="presParOf" srcId="{42F38894-C859-468D-9544-870609E74015}" destId="{99F27A48-AA8E-4E9C-8460-9596C867B2CA}" srcOrd="0" destOrd="0" presId="urn:microsoft.com/office/officeart/2005/8/layout/vList2"/>
    <dgm:cxn modelId="{4ACF16D4-9D8A-4D4A-B551-9580121DE64E}" type="presParOf" srcId="{42F38894-C859-468D-9544-870609E74015}" destId="{195FA107-C044-41E9-A07B-0C201D9DC5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7A48-AA8E-4E9C-8460-9596C867B2CA}">
      <dsp:nvSpPr>
        <dsp:cNvPr id="0" name=""/>
        <dsp:cNvSpPr/>
      </dsp:nvSpPr>
      <dsp:spPr>
        <a:xfrm>
          <a:off x="0" y="5194"/>
          <a:ext cx="5796395" cy="45571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Informe de Rendición de Cuentas</a:t>
          </a:r>
          <a:endParaRPr lang="es-SV" sz="1900" b="1" kern="1200" dirty="0"/>
        </a:p>
      </dsp:txBody>
      <dsp:txXfrm>
        <a:off x="22246" y="27440"/>
        <a:ext cx="5751903" cy="411223"/>
      </dsp:txXfrm>
    </dsp:sp>
    <dsp:sp modelId="{195FA107-C044-41E9-A07B-0C201D9DC5F2}">
      <dsp:nvSpPr>
        <dsp:cNvPr id="0" name=""/>
        <dsp:cNvSpPr/>
      </dsp:nvSpPr>
      <dsp:spPr>
        <a:xfrm>
          <a:off x="0" y="460909"/>
          <a:ext cx="579639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0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SV" sz="1500" b="1" kern="1200" dirty="0" smtClean="0"/>
            <a:t>Subsidio Atlacatl </a:t>
          </a:r>
          <a:r>
            <a:rPr lang="es-SV" sz="1500" b="1" kern="1200" dirty="0" smtClean="0"/>
            <a:t>2018</a:t>
          </a:r>
          <a:endParaRPr lang="es-SV" sz="1500" b="1" kern="1200" dirty="0"/>
        </a:p>
      </dsp:txBody>
      <dsp:txXfrm>
        <a:off x="0" y="460909"/>
        <a:ext cx="5796395" cy="314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EC0C7F0-FDFB-4FAF-9516-CC5DA59EA2B4}" type="datetimeFigureOut">
              <a:rPr lang="es-SV" smtClean="0"/>
              <a:t>21/02/2019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68265470-A57B-46D9-A57C-BF00D0D26A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47670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 defTabSz="92815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 defTabSz="92815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FA80FB-938F-47D2-8F19-9F0DA7DAABEB}" type="datetimeFigureOut">
              <a:rPr lang="es-SV"/>
              <a:pPr>
                <a:defRPr/>
              </a:pPr>
              <a:t>21/02/2019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s-SV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 defTabSz="92815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2C0EA16-EA78-4F8E-8433-6A82664F0473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2572506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EA16-EA78-4F8E-8433-6A82664F0473}" type="slidenum">
              <a:rPr lang="es-SV" altLang="es-SV" smtClean="0"/>
              <a:pPr/>
              <a:t>1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275989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1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AE48-1F92-47EC-A722-2F8397D0E49B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8139C-3002-4B0A-8C56-365F368FB5C5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316744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CC403-F97D-49DC-ABE9-E72117AC927A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4C927-4D74-42C5-BE10-2D55134CFCAF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275057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1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1E7F7-8E56-48A1-AD5F-56604D54B56E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5AA11-953A-4043-9D56-8EC9E51F39AD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122977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75223-AC5A-466D-B821-378E941652A1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59283-B6B8-46DE-AF44-172F9E6BF3DA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145058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5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5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0E633-22A8-4C1C-9578-50DB7828FDF4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30BBB-AF30-452B-8A9C-6B16FE274ACD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122522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A757D-72B1-4FB2-9723-F3D7DA625A50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DF1B1-38ED-4E1B-BE60-FAE2C42578C9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332049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27" indent="0">
              <a:buNone/>
              <a:defRPr sz="2000" b="1"/>
            </a:lvl2pPr>
            <a:lvl3pPr marL="914253" indent="0">
              <a:buNone/>
              <a:defRPr sz="1800" b="1"/>
            </a:lvl3pPr>
            <a:lvl4pPr marL="1371381" indent="0">
              <a:buNone/>
              <a:defRPr sz="1600" b="1"/>
            </a:lvl4pPr>
            <a:lvl5pPr marL="1828508" indent="0">
              <a:buNone/>
              <a:defRPr sz="1600" b="1"/>
            </a:lvl5pPr>
            <a:lvl6pPr marL="2285634" indent="0">
              <a:buNone/>
              <a:defRPr sz="1600" b="1"/>
            </a:lvl6pPr>
            <a:lvl7pPr marL="2742761" indent="0">
              <a:buNone/>
              <a:defRPr sz="1600" b="1"/>
            </a:lvl7pPr>
            <a:lvl8pPr marL="3199887" indent="0">
              <a:buNone/>
              <a:defRPr sz="1600" b="1"/>
            </a:lvl8pPr>
            <a:lvl9pPr marL="3657014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27" indent="0">
              <a:buNone/>
              <a:defRPr sz="2000" b="1"/>
            </a:lvl2pPr>
            <a:lvl3pPr marL="914253" indent="0">
              <a:buNone/>
              <a:defRPr sz="1800" b="1"/>
            </a:lvl3pPr>
            <a:lvl4pPr marL="1371381" indent="0">
              <a:buNone/>
              <a:defRPr sz="1600" b="1"/>
            </a:lvl4pPr>
            <a:lvl5pPr marL="1828508" indent="0">
              <a:buNone/>
              <a:defRPr sz="1600" b="1"/>
            </a:lvl5pPr>
            <a:lvl6pPr marL="2285634" indent="0">
              <a:buNone/>
              <a:defRPr sz="1600" b="1"/>
            </a:lvl6pPr>
            <a:lvl7pPr marL="2742761" indent="0">
              <a:buNone/>
              <a:defRPr sz="1600" b="1"/>
            </a:lvl7pPr>
            <a:lvl8pPr marL="3199887" indent="0">
              <a:buNone/>
              <a:defRPr sz="1600" b="1"/>
            </a:lvl8pPr>
            <a:lvl9pPr marL="3657014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1FAD6-4F7B-480F-9233-B004CA782B55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94FE5-4FD8-4B2D-AC1C-8310257A1D98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178673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1E166-185E-479C-BBF7-B884395E9B00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458A5-39B6-4A7B-B795-88ADEC743622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301336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F29ED-0FF5-482B-B30B-9862F1C8560B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4124F-2051-44AB-9719-FA72E0C7AEC6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274869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7" indent="0">
              <a:buNone/>
              <a:defRPr sz="1200"/>
            </a:lvl2pPr>
            <a:lvl3pPr marL="914253" indent="0">
              <a:buNone/>
              <a:defRPr sz="1000"/>
            </a:lvl3pPr>
            <a:lvl4pPr marL="1371381" indent="0">
              <a:buNone/>
              <a:defRPr sz="900"/>
            </a:lvl4pPr>
            <a:lvl5pPr marL="1828508" indent="0">
              <a:buNone/>
              <a:defRPr sz="900"/>
            </a:lvl5pPr>
            <a:lvl6pPr marL="2285634" indent="0">
              <a:buNone/>
              <a:defRPr sz="900"/>
            </a:lvl6pPr>
            <a:lvl7pPr marL="2742761" indent="0">
              <a:buNone/>
              <a:defRPr sz="900"/>
            </a:lvl7pPr>
            <a:lvl8pPr marL="3199887" indent="0">
              <a:buNone/>
              <a:defRPr sz="900"/>
            </a:lvl8pPr>
            <a:lvl9pPr marL="3657014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4A64E-A1BF-4FC0-88AD-D5F72B6A68E7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9E641-F6BD-458C-85EF-32B118064089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226737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27" indent="0">
              <a:buNone/>
              <a:defRPr sz="2800"/>
            </a:lvl2pPr>
            <a:lvl3pPr marL="914253" indent="0">
              <a:buNone/>
              <a:defRPr sz="2300"/>
            </a:lvl3pPr>
            <a:lvl4pPr marL="1371381" indent="0">
              <a:buNone/>
              <a:defRPr sz="2000"/>
            </a:lvl4pPr>
            <a:lvl5pPr marL="1828508" indent="0">
              <a:buNone/>
              <a:defRPr sz="2000"/>
            </a:lvl5pPr>
            <a:lvl6pPr marL="2285634" indent="0">
              <a:buNone/>
              <a:defRPr sz="2000"/>
            </a:lvl6pPr>
            <a:lvl7pPr marL="2742761" indent="0">
              <a:buNone/>
              <a:defRPr sz="2000"/>
            </a:lvl7pPr>
            <a:lvl8pPr marL="3199887" indent="0">
              <a:buNone/>
              <a:defRPr sz="2000"/>
            </a:lvl8pPr>
            <a:lvl9pPr marL="3657014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7" indent="0">
              <a:buNone/>
              <a:defRPr sz="1200"/>
            </a:lvl2pPr>
            <a:lvl3pPr marL="914253" indent="0">
              <a:buNone/>
              <a:defRPr sz="1000"/>
            </a:lvl3pPr>
            <a:lvl4pPr marL="1371381" indent="0">
              <a:buNone/>
              <a:defRPr sz="900"/>
            </a:lvl4pPr>
            <a:lvl5pPr marL="1828508" indent="0">
              <a:buNone/>
              <a:defRPr sz="900"/>
            </a:lvl5pPr>
            <a:lvl6pPr marL="2285634" indent="0">
              <a:buNone/>
              <a:defRPr sz="900"/>
            </a:lvl6pPr>
            <a:lvl7pPr marL="2742761" indent="0">
              <a:buNone/>
              <a:defRPr sz="900"/>
            </a:lvl7pPr>
            <a:lvl8pPr marL="3199887" indent="0">
              <a:buNone/>
              <a:defRPr sz="900"/>
            </a:lvl8pPr>
            <a:lvl9pPr marL="3657014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C4E93-075C-4640-9EE5-5E1ACCE7E2B2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14CB6-8223-4F5D-AD6B-071CA6DD7F1D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405704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 defTabSz="914253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BF8A01-4492-43F0-B490-A751B28E8856}" type="datetimeFigureOut">
              <a:rPr lang="es-SV"/>
              <a:pPr>
                <a:defRPr/>
              </a:pPr>
              <a:t>21/02/2019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ctr" defTabSz="914253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5FCAEE1-BB15-41D1-ACBB-50D220B082CD}" type="slidenum">
              <a:rPr lang="es-SV" altLang="es-SV"/>
              <a:pPr/>
              <a:t>‹Nº›</a:t>
            </a:fld>
            <a:endParaRPr lang="es-SV" alt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7" indent="-228564" algn="l" defTabSz="9142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5" indent="-228564" algn="l" defTabSz="9142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1" indent="-228564" algn="l" defTabSz="9142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8" indent="-228564" algn="l" defTabSz="9142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2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3" algn="l" defTabSz="9142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8" algn="l" defTabSz="9142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4" algn="l" defTabSz="9142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1" algn="l" defTabSz="9142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7" algn="l" defTabSz="9142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4" algn="l" defTabSz="9142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emf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em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4.emf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5.emf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6.emf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7.emf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8.emf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7" Type="http://schemas.openxmlformats.org/officeDocument/2006/relationships/image" Target="../media/image9.emf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7544" y="1196752"/>
            <a:ext cx="8136904" cy="58785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Informe de </a:t>
            </a:r>
            <a:endParaRPr lang="es-ES" sz="40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/>
            <a:r>
              <a:rPr lang="es-E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Rendición </a:t>
            </a:r>
            <a:r>
              <a:rPr lang="es-E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de Cuentas </a:t>
            </a:r>
          </a:p>
          <a:p>
            <a:pPr algn="ctr"/>
            <a:r>
              <a:rPr lang="es-E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Subsidio </a:t>
            </a:r>
            <a:r>
              <a:rPr lang="es-E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2018 </a:t>
            </a:r>
          </a:p>
          <a:p>
            <a:pPr algn="ctr"/>
            <a:r>
              <a:rPr lang="es-E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$</a:t>
            </a:r>
            <a:r>
              <a:rPr lang="es-E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25</a:t>
            </a:r>
            <a:r>
              <a:rPr lang="es-E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,000.00</a:t>
            </a:r>
            <a:endParaRPr lang="es-ES" sz="40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/>
            <a:endParaRPr lang="es-ES" sz="32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/>
            <a:endParaRPr lang="es-ES" sz="32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/>
            <a:r>
              <a:rPr lang="es-E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Asociación </a:t>
            </a:r>
            <a:r>
              <a:rPr lang="es-E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Atlacatl Vivo Positivo</a:t>
            </a:r>
            <a:endParaRPr lang="es-ES" sz="32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/>
            <a:r>
              <a:rPr lang="es-E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Febrero 2019</a:t>
            </a:r>
            <a:endParaRPr lang="es-ES" sz="32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/>
            <a:endParaRPr lang="es-ES" sz="4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/>
            <a:endParaRPr lang="es-ES" sz="44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627052729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20604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Matriz de Resultados, Resultado 1:</a:t>
            </a:r>
            <a:endParaRPr lang="es-SV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512" y="2204864"/>
            <a:ext cx="8722447" cy="265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9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240379068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20604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Matriz de Resultados, Resultado </a:t>
            </a:r>
            <a:r>
              <a:rPr lang="es-SV" sz="2800" b="1" dirty="0" smtClean="0">
                <a:solidFill>
                  <a:srgbClr val="0000FF"/>
                </a:solidFill>
              </a:rPr>
              <a:t>2:</a:t>
            </a:r>
            <a:endParaRPr lang="es-SV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504" y="2060848"/>
            <a:ext cx="8977227" cy="366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54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165107592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20604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Matriz de Resultados, Resultado </a:t>
            </a:r>
            <a:r>
              <a:rPr lang="es-SV" sz="2800" b="1" dirty="0" smtClean="0">
                <a:solidFill>
                  <a:srgbClr val="0000FF"/>
                </a:solidFill>
              </a:rPr>
              <a:t>2:</a:t>
            </a:r>
            <a:endParaRPr lang="es-SV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294" y="2204864"/>
            <a:ext cx="8879403" cy="317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420751976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20604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Presupuesto asignado:</a:t>
            </a:r>
            <a:endParaRPr lang="es-SV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158" y="1965924"/>
            <a:ext cx="8647676" cy="434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65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814742709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20604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Informe Financiero Consolidado, D.1:</a:t>
            </a:r>
            <a:endParaRPr lang="es-SV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51" y="2564904"/>
            <a:ext cx="9097276" cy="241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55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215963863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20604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Informe Financiero Consolidado, D.2:</a:t>
            </a:r>
            <a:endParaRPr lang="es-SV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504" y="2420888"/>
            <a:ext cx="8924660" cy="240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65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296169166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20604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Informe Financiero Consolidado, D.3:</a:t>
            </a:r>
            <a:endParaRPr lang="es-SV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481" y="2564904"/>
            <a:ext cx="9104172" cy="229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84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296169166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20604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Informe Financiero Consolidado, D.3:</a:t>
            </a:r>
            <a:endParaRPr lang="es-SV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7669" y="2636912"/>
            <a:ext cx="9011935" cy="226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21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Connie Interiano\AppData\Local\Microsoft\Windows\Temporary Internet Files\Content.Outlook\WAQMC3D0\PLANTILLA 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229202811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556792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rgbClr val="0000FF"/>
                </a:solidFill>
              </a:rPr>
              <a:t>Quienes somos: </a:t>
            </a:r>
          </a:p>
          <a:p>
            <a:endParaRPr lang="es-SV" sz="2400" dirty="0"/>
          </a:p>
          <a:p>
            <a:pPr algn="just"/>
            <a:r>
              <a:rPr lang="es-SV" sz="2400" dirty="0"/>
              <a:t>La Asociación Atlacatl Vivo </a:t>
            </a:r>
            <a:r>
              <a:rPr lang="es-SV" sz="2400" dirty="0" smtClean="0"/>
              <a:t>Positivo, </a:t>
            </a:r>
            <a:r>
              <a:rPr lang="es-SV" sz="2400" dirty="0"/>
              <a:t>es una Organización no Gubernamental </a:t>
            </a:r>
            <a:r>
              <a:rPr lang="es-SV" sz="2400" dirty="0" smtClean="0"/>
              <a:t>de </a:t>
            </a:r>
            <a:r>
              <a:rPr lang="es-SV" sz="2400" dirty="0"/>
              <a:t>carácter privado, no política, no religiosa y sin fines de lucro, con personería jurídica propia que orienta sus acciones hacia la movilización social, desarrollo de actividades político-social, </a:t>
            </a:r>
            <a:r>
              <a:rPr lang="es-SV" sz="2400" dirty="0" smtClean="0"/>
              <a:t>que contribuye </a:t>
            </a:r>
            <a:r>
              <a:rPr lang="es-SV" sz="2400" dirty="0"/>
              <a:t>a erradicar el estigma y discriminación y al mejoramiento de la calidad de vida de las personas con VIH en El </a:t>
            </a:r>
            <a:r>
              <a:rPr lang="es-SV" sz="2400" dirty="0" smtClean="0"/>
              <a:t>Salvador, </a:t>
            </a:r>
            <a:r>
              <a:rPr lang="es-SV" sz="2400" dirty="0" smtClean="0"/>
              <a:t>desde </a:t>
            </a:r>
            <a:r>
              <a:rPr lang="es-SV" sz="2400" dirty="0" smtClean="0"/>
              <a:t>1998. </a:t>
            </a:r>
            <a:endParaRPr lang="es-SV" sz="2400" dirty="0"/>
          </a:p>
          <a:p>
            <a:pPr algn="just"/>
            <a:endParaRPr lang="es-SV" sz="2400" dirty="0"/>
          </a:p>
          <a:p>
            <a:endParaRPr lang="es-SV" sz="2400" dirty="0" smtClean="0"/>
          </a:p>
          <a:p>
            <a:endParaRPr lang="es-SV" dirty="0"/>
          </a:p>
          <a:p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866716436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556792"/>
            <a:ext cx="77048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Nuestra Misión: </a:t>
            </a:r>
          </a:p>
          <a:p>
            <a:endParaRPr lang="es-SV" sz="2800" dirty="0"/>
          </a:p>
          <a:p>
            <a:pPr algn="just"/>
            <a:r>
              <a:rPr lang="es-ES_tradnl" sz="2800" dirty="0" smtClean="0"/>
              <a:t>Somos </a:t>
            </a:r>
            <a:r>
              <a:rPr lang="es-ES_tradnl" sz="2800" dirty="0"/>
              <a:t>una organización de y para personas con VIH acreditada internacionalmente que contribuye a la atención universal  con enfoque de </a:t>
            </a:r>
            <a:r>
              <a:rPr lang="es-ES_tradnl" sz="2800" dirty="0" smtClean="0"/>
              <a:t>Derechos </a:t>
            </a:r>
            <a:r>
              <a:rPr lang="es-ES_tradnl" sz="2800" dirty="0"/>
              <a:t>H</a:t>
            </a:r>
            <a:r>
              <a:rPr lang="es-ES_tradnl" sz="2800" dirty="0" smtClean="0"/>
              <a:t>umanos </a:t>
            </a:r>
            <a:r>
              <a:rPr lang="es-ES_tradnl" sz="2800" dirty="0"/>
              <a:t>a través de acciones de incidencia político y social</a:t>
            </a:r>
            <a:r>
              <a:rPr lang="es-ES_tradnl" sz="2800" dirty="0" smtClean="0"/>
              <a:t>.</a:t>
            </a:r>
            <a:endParaRPr lang="es-SV" sz="2400" dirty="0"/>
          </a:p>
          <a:p>
            <a:endParaRPr lang="es-SV" sz="2400" dirty="0" smtClean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6462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36384517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556792"/>
            <a:ext cx="770485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Nuestra Visión: </a:t>
            </a:r>
          </a:p>
          <a:p>
            <a:endParaRPr lang="es-SV" sz="2800" dirty="0"/>
          </a:p>
          <a:p>
            <a:pPr algn="just"/>
            <a:r>
              <a:rPr lang="es-ES_tradnl" sz="2800" dirty="0" smtClean="0"/>
              <a:t>Ser </a:t>
            </a:r>
            <a:r>
              <a:rPr lang="es-ES_tradnl" sz="2800" dirty="0"/>
              <a:t>una organización autosostenible que promueve  el acceso a la atención universal a las personas con VIH con enfoque de derechos humanos;  líder en  la incidencia política y social al más alto nivel.</a:t>
            </a:r>
            <a:endParaRPr lang="es-SV" sz="2800" dirty="0"/>
          </a:p>
          <a:p>
            <a:pPr algn="just"/>
            <a:r>
              <a:rPr lang="es-SV" sz="2800" dirty="0" smtClean="0"/>
              <a:t> </a:t>
            </a:r>
            <a:endParaRPr lang="es-SV" sz="2400" dirty="0"/>
          </a:p>
          <a:p>
            <a:endParaRPr lang="es-SV" sz="2400" dirty="0" smtClean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400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332174717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556792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Objetivo Estratégico </a:t>
            </a:r>
            <a:r>
              <a:rPr lang="es-SV" sz="2800" b="1" dirty="0" smtClean="0">
                <a:solidFill>
                  <a:srgbClr val="0000FF"/>
                </a:solidFill>
              </a:rPr>
              <a:t>2017-2019: </a:t>
            </a:r>
            <a:endParaRPr lang="es-SV" sz="2800" b="1" dirty="0" smtClean="0">
              <a:solidFill>
                <a:srgbClr val="0000FF"/>
              </a:solidFill>
            </a:endParaRPr>
          </a:p>
          <a:p>
            <a:endParaRPr lang="es-SV" sz="2800" dirty="0"/>
          </a:p>
          <a:p>
            <a:pPr algn="just"/>
            <a:r>
              <a:rPr lang="es-ES_tradnl" sz="2800" dirty="0" smtClean="0"/>
              <a:t>Contribuir </a:t>
            </a:r>
            <a:r>
              <a:rPr lang="es-ES_tradnl" sz="2800" dirty="0"/>
              <a:t>a la respuesta nacional del VIH, en el continuo de la atención  con enfoque de derechos humanos, alineados a las estrategias nacionales y regionales.</a:t>
            </a:r>
            <a:endParaRPr lang="es-SV" sz="2800" dirty="0"/>
          </a:p>
          <a:p>
            <a:pPr algn="just"/>
            <a:endParaRPr lang="es-SV" sz="2400" dirty="0"/>
          </a:p>
          <a:p>
            <a:endParaRPr lang="es-SV" sz="2400" dirty="0" smtClean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0256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838352528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556792"/>
            <a:ext cx="77048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Objetivo Estratégico 2012-2015: </a:t>
            </a:r>
          </a:p>
          <a:p>
            <a:endParaRPr lang="es-SV" sz="2800" dirty="0"/>
          </a:p>
          <a:p>
            <a:pPr algn="just"/>
            <a:r>
              <a:rPr lang="es-SV" sz="2800" dirty="0"/>
              <a:t>Realizar acciones efectivas de incidencia político-social que contribuyan a la defensa y aplicación de los Derechos Humanos de las personas con VIH, así como a la erradicación del estigma y discriminación que aún persiste hacia las personas con VIH.</a:t>
            </a:r>
          </a:p>
          <a:p>
            <a:pPr algn="just"/>
            <a:endParaRPr lang="es-SV" sz="2400" dirty="0"/>
          </a:p>
          <a:p>
            <a:endParaRPr lang="es-SV" sz="2400" dirty="0" smtClean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0589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006406981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340768"/>
            <a:ext cx="770485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Objetivos Específicos: </a:t>
            </a:r>
            <a:endParaRPr lang="es-SV" sz="2800" b="1" dirty="0" smtClean="0">
              <a:solidFill>
                <a:srgbClr val="0000FF"/>
              </a:solidFill>
            </a:endParaRPr>
          </a:p>
          <a:p>
            <a:pPr algn="just"/>
            <a:endParaRPr lang="es-SV" sz="2800" dirty="0"/>
          </a:p>
          <a:p>
            <a:pPr marL="457200" lvl="0" indent="-457200" algn="just">
              <a:buFontTx/>
              <a:buChar char="-"/>
            </a:pPr>
            <a:r>
              <a:rPr lang="es-ES_tradnl" sz="2000" dirty="0"/>
              <a:t>1. Generar </a:t>
            </a:r>
            <a:r>
              <a:rPr lang="es-ES_tradnl" sz="2000" dirty="0"/>
              <a:t>entornos favorables que permitan el pleno ejercicio y realización de los derechos humanos  para las personas con VIH.</a:t>
            </a:r>
            <a:endParaRPr lang="es-SV" sz="2000" dirty="0"/>
          </a:p>
          <a:p>
            <a:pPr marL="457200" lvl="0" indent="-457200" algn="just">
              <a:buFontTx/>
              <a:buChar char="-"/>
            </a:pPr>
            <a:r>
              <a:rPr lang="es-ES_tradnl" sz="2000" dirty="0"/>
              <a:t>2. Promover </a:t>
            </a:r>
            <a:r>
              <a:rPr lang="es-ES_tradnl" sz="2000" dirty="0"/>
              <a:t>acciones  que generen  información para la defensa y promoción de los derechos humanos, erradicación del estigma y discriminación </a:t>
            </a:r>
            <a:r>
              <a:rPr lang="es-MX" sz="2000" dirty="0"/>
              <a:t>y los hechos sobre la situación del VIH.</a:t>
            </a:r>
            <a:endParaRPr lang="es-SV" sz="2000" dirty="0"/>
          </a:p>
          <a:p>
            <a:pPr marL="457200" lvl="0" indent="-457200" algn="just">
              <a:buFontTx/>
              <a:buChar char="-"/>
            </a:pPr>
            <a:r>
              <a:rPr lang="es-ES_tradnl" sz="2000" dirty="0"/>
              <a:t>3. Desarrollar </a:t>
            </a:r>
            <a:r>
              <a:rPr lang="es-ES_tradnl" sz="2000" dirty="0"/>
              <a:t>estrategias que promuevan la atención universal con enfoque de derechos humanos para las personas con VIH. (prevención, diagnóstico del VIH y adherencia a la TAR). </a:t>
            </a:r>
            <a:endParaRPr lang="es-SV" sz="2000" dirty="0"/>
          </a:p>
          <a:p>
            <a:pPr marL="457200" lvl="0" indent="-457200" algn="just">
              <a:buFontTx/>
              <a:buChar char="-"/>
            </a:pPr>
            <a:r>
              <a:rPr lang="es-ES_tradnl" sz="2000" dirty="0"/>
              <a:t>4. </a:t>
            </a:r>
            <a:r>
              <a:rPr lang="es-ES_tradnl" sz="2000" dirty="0"/>
              <a:t>Implementar </a:t>
            </a:r>
            <a:r>
              <a:rPr lang="es-ES_tradnl" sz="2000" dirty="0"/>
              <a:t>una estrategia de auto sostenibilidad que permita la captación de fondos para el funcionamiento de los programas</a:t>
            </a:r>
            <a:r>
              <a:rPr lang="es-ES_tradnl" sz="2000" dirty="0" smtClean="0"/>
              <a:t>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147733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673492129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556792"/>
            <a:ext cx="7704856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Objetivo de Plan de Trabajo </a:t>
            </a:r>
            <a:r>
              <a:rPr lang="es-SV" sz="2800" b="1" dirty="0" smtClean="0">
                <a:solidFill>
                  <a:srgbClr val="0000FF"/>
                </a:solidFill>
              </a:rPr>
              <a:t>2018: </a:t>
            </a:r>
            <a:endParaRPr lang="es-SV" sz="2800" b="1" dirty="0" smtClean="0">
              <a:solidFill>
                <a:srgbClr val="0000FF"/>
              </a:solidFill>
            </a:endParaRPr>
          </a:p>
          <a:p>
            <a:endParaRPr lang="es-SV" sz="2800" dirty="0"/>
          </a:p>
          <a:p>
            <a:pPr algn="just"/>
            <a:r>
              <a:rPr lang="es-SV" sz="1900" b="1" dirty="0"/>
              <a:t>GENERAL</a:t>
            </a:r>
            <a:endParaRPr lang="es-SV" sz="1900" dirty="0"/>
          </a:p>
          <a:p>
            <a:pPr algn="just"/>
            <a:r>
              <a:rPr lang="es-SV" dirty="0" smtClean="0"/>
              <a:t>Contribuir </a:t>
            </a:r>
            <a:r>
              <a:rPr lang="es-SV" dirty="0"/>
              <a:t>a la Respuesta Nacional al VIH, adheridos al Plan Estratégico Nacional Multisectorial y las metas 90-90-90 para el año 2018. </a:t>
            </a:r>
          </a:p>
          <a:p>
            <a:pPr algn="just"/>
            <a:endParaRPr lang="es-SV" sz="1900" dirty="0"/>
          </a:p>
          <a:p>
            <a:pPr algn="just"/>
            <a:r>
              <a:rPr lang="es-SV" sz="1900" dirty="0"/>
              <a:t> </a:t>
            </a:r>
          </a:p>
          <a:p>
            <a:pPr algn="just"/>
            <a:r>
              <a:rPr lang="es-SV" sz="1900" b="1" dirty="0"/>
              <a:t>ESPECÍFICOS:</a:t>
            </a:r>
            <a:endParaRPr lang="es-SV" sz="1900" dirty="0"/>
          </a:p>
          <a:p>
            <a:pPr marL="285750" lvl="0" indent="-285750" algn="just">
              <a:buFontTx/>
              <a:buChar char="-"/>
            </a:pPr>
            <a:r>
              <a:rPr lang="es-SV" dirty="0" smtClean="0"/>
              <a:t>Desarrollar procesos de formación, sensibilización, educación y prevención en VIH dirigidas a poblaciones e instituciones estratégicas.</a:t>
            </a:r>
          </a:p>
          <a:p>
            <a:pPr lvl="0" algn="just"/>
            <a:endParaRPr lang="es-SV" sz="2000" dirty="0" smtClean="0"/>
          </a:p>
          <a:p>
            <a:pPr lvl="0"/>
            <a:r>
              <a:rPr lang="es-SV" dirty="0" smtClean="0"/>
              <a:t>- Generar </a:t>
            </a:r>
            <a:r>
              <a:rPr lang="es-SV" dirty="0"/>
              <a:t>entornos favorables que permitan el pleno ejercicio y realización de los Derechos Humanos de las Personas con VIH a través de acciones de incidencia  política y social. </a:t>
            </a:r>
            <a:endParaRPr lang="es-SV" sz="2000" dirty="0"/>
          </a:p>
          <a:p>
            <a:pPr algn="just"/>
            <a:endParaRPr lang="es-SV" sz="1900" dirty="0"/>
          </a:p>
          <a:p>
            <a:pPr algn="just"/>
            <a:endParaRPr lang="es-SV" sz="2400" dirty="0" smtClean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4993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3528" y="8367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756521131"/>
              </p:ext>
            </p:extLst>
          </p:nvPr>
        </p:nvGraphicFramePr>
        <p:xfrm>
          <a:off x="395536" y="188640"/>
          <a:ext cx="5796395" cy="7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83568" y="1556792"/>
            <a:ext cx="770485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rgbClr val="0000FF"/>
                </a:solidFill>
              </a:rPr>
              <a:t>Resultados Esperados: </a:t>
            </a:r>
          </a:p>
          <a:p>
            <a:endParaRPr lang="es-SV" sz="2800" dirty="0"/>
          </a:p>
          <a:p>
            <a:pPr algn="just"/>
            <a:r>
              <a:rPr lang="es-SV" sz="2000" b="1" dirty="0"/>
              <a:t>Resultado Esperado 1: </a:t>
            </a:r>
            <a:r>
              <a:rPr lang="es-SV" sz="2000" dirty="0"/>
              <a:t>Contribuir a la erradicación del estigma y discriminación relacionada a VIH, a través de procesos de educación y sensibilización dirigidos al personal de instituciones públicas y privadas prestadoras de servicios a la población general. </a:t>
            </a:r>
            <a:endParaRPr lang="es-SV" sz="2000" dirty="0"/>
          </a:p>
          <a:p>
            <a:pPr lvl="0" algn="just"/>
            <a:r>
              <a:rPr lang="es-SV" sz="2000" dirty="0"/>
              <a:t> </a:t>
            </a:r>
          </a:p>
          <a:p>
            <a:pPr lvl="0" algn="just"/>
            <a:r>
              <a:rPr lang="es-SV" sz="2000" b="1" dirty="0"/>
              <a:t>Resultado Esperado 2: </a:t>
            </a:r>
            <a:r>
              <a:rPr lang="es-SV" sz="2000" dirty="0" smtClean="0"/>
              <a:t>Contribuir </a:t>
            </a:r>
            <a:r>
              <a:rPr lang="es-SV" sz="2000" dirty="0"/>
              <a:t>a  mejorar la calidad de vida de las personas con VIH a través de acciones de  incidencia política y social  desarrolladas para generar cambios favorables.</a:t>
            </a:r>
          </a:p>
          <a:p>
            <a:pPr algn="just"/>
            <a:r>
              <a:rPr lang="es-SV" sz="2000" dirty="0"/>
              <a:t> </a:t>
            </a:r>
          </a:p>
          <a:p>
            <a:pPr algn="just"/>
            <a:endParaRPr lang="es-SV" sz="2400" dirty="0" smtClean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717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B05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2249</TotalTime>
  <Words>542</Words>
  <Application>Microsoft Office PowerPoint</Application>
  <PresentationFormat>Presentación en pantalla (4:3)</PresentationFormat>
  <Paragraphs>98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Aharoni</vt:lpstr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FOMILENIO</dc:creator>
  <cp:lastModifiedBy>esoriano.atlacatl</cp:lastModifiedBy>
  <cp:revision>92</cp:revision>
  <cp:lastPrinted>2019-02-21T20:52:57Z</cp:lastPrinted>
  <dcterms:created xsi:type="dcterms:W3CDTF">2013-06-14T14:42:31Z</dcterms:created>
  <dcterms:modified xsi:type="dcterms:W3CDTF">2019-02-21T20:54:56Z</dcterms:modified>
</cp:coreProperties>
</file>