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62" r:id="rId6"/>
    <p:sldId id="265" r:id="rId7"/>
    <p:sldId id="261" r:id="rId8"/>
    <p:sldId id="269" r:id="rId9"/>
    <p:sldId id="270" r:id="rId10"/>
    <p:sldId id="271" r:id="rId11"/>
    <p:sldId id="263" r:id="rId12"/>
    <p:sldId id="264" r:id="rId13"/>
    <p:sldId id="266" r:id="rId14"/>
    <p:sldId id="267" r:id="rId15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BC3DC8-F704-4DF5-BBDC-7470D54E4B18}" type="datetimeFigureOut">
              <a:rPr lang="es-SV" smtClean="0"/>
              <a:t>18/02/2019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F631069-E20F-4322-8648-83DD662402E6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9816" y="332656"/>
            <a:ext cx="7772400" cy="936104"/>
          </a:xfrm>
        </p:spPr>
        <p:txBody>
          <a:bodyPr/>
          <a:lstStyle/>
          <a:p>
            <a:r>
              <a:rPr lang="es-SV" sz="4000" dirty="0" smtClean="0"/>
              <a:t>Informe Técnico-Financiero</a:t>
            </a:r>
            <a:endParaRPr lang="es-SV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043608" y="1393333"/>
            <a:ext cx="7344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effectLst/>
                <a:latin typeface="Book Antiqua" pitchFamily="18" charset="0"/>
                <a:ea typeface="Calibri"/>
                <a:cs typeface="Aparajita" pitchFamily="34" charset="0"/>
              </a:rPr>
              <a:t>ASOCIACION DE SEÑORAS DE LA CARIDAD SAN VICENTE DE PAUL DE SONSONATE</a:t>
            </a:r>
            <a:endParaRPr lang="es-SV" sz="2800" dirty="0">
              <a:latin typeface="Book Antiqua" pitchFamily="18" charset="0"/>
              <a:cs typeface="Aparajita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05064"/>
            <a:ext cx="4752528" cy="223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28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IC Noche\Downloads\WhatsApp Image 2019-02-18 at 9.53.10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8" y="1268759"/>
            <a:ext cx="8409122" cy="473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4800" dirty="0" smtClean="0"/>
              <a:t>RECREACIÓN</a:t>
            </a:r>
            <a:endParaRPr lang="es-SV" sz="4800" dirty="0"/>
          </a:p>
        </p:txBody>
      </p:sp>
      <p:pic>
        <p:nvPicPr>
          <p:cNvPr id="4098" name="Picture 2" descr="C:\Users\LIC Noche\Downloads\WhatsApp Image 2019-02-14 at 12.11.13 P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08522"/>
            <a:ext cx="6590375" cy="3954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4793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FESTIVIDADES</a:t>
            </a:r>
            <a:endParaRPr lang="es-SV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24367"/>
            <a:ext cx="6476851" cy="38884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33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4000" dirty="0">
                <a:latin typeface="Calibri"/>
                <a:ea typeface="Calibri"/>
                <a:cs typeface="Times New Roman"/>
              </a:rPr>
              <a:t>CELEBRACIONES EUCARISTICAS</a:t>
            </a:r>
            <a:endParaRPr lang="es-SV" sz="4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8804"/>
            <a:ext cx="6912768" cy="40187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76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6777318" cy="1731982"/>
          </a:xfrm>
        </p:spPr>
        <p:txBody>
          <a:bodyPr/>
          <a:lstStyle/>
          <a:p>
            <a:r>
              <a:rPr lang="es-SV" sz="6600" dirty="0" smtClean="0"/>
              <a:t>¡GRACIAS!</a:t>
            </a:r>
            <a:endParaRPr lang="es-SV" sz="66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752600"/>
          </a:xfrm>
        </p:spPr>
        <p:txBody>
          <a:bodyPr>
            <a:normAutofit/>
          </a:bodyPr>
          <a:lstStyle/>
          <a:p>
            <a:r>
              <a:rPr lang="es-SV" sz="3600" dirty="0" smtClean="0"/>
              <a:t>DIOS LOS BENDIGA</a:t>
            </a:r>
            <a:endParaRPr lang="es-SV" sz="3600" dirty="0"/>
          </a:p>
        </p:txBody>
      </p:sp>
    </p:spTree>
    <p:extLst>
      <p:ext uri="{BB962C8B-B14F-4D97-AF65-F5344CB8AC3E}">
        <p14:creationId xmlns:p14="http://schemas.microsoft.com/office/powerpoint/2010/main" val="406818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4400" dirty="0" smtClean="0"/>
              <a:t>MISION - VISION</a:t>
            </a:r>
            <a:endParaRPr lang="es-SV" sz="4400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4788024" y="2276872"/>
            <a:ext cx="3803904" cy="3877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SV" sz="1800" dirty="0" smtClean="0"/>
          </a:p>
          <a:p>
            <a:pPr marL="0" indent="0" algn="just">
              <a:buNone/>
            </a:pPr>
            <a:r>
              <a:rPr lang="es-SV" sz="1800" dirty="0"/>
              <a:t>Ser una institución que promueva los valores humanos y cristianos basados en el espíritu vicentino para </a:t>
            </a:r>
            <a:r>
              <a:rPr lang="es-SV" sz="1800" dirty="0"/>
              <a:t>b</a:t>
            </a:r>
            <a:r>
              <a:rPr lang="es-SV" sz="1800" dirty="0" smtClean="0"/>
              <a:t>rindar </a:t>
            </a:r>
            <a:r>
              <a:rPr lang="es-SV" sz="1800" dirty="0" smtClean="0"/>
              <a:t>un </a:t>
            </a:r>
            <a:r>
              <a:rPr lang="es-SV" sz="1800" dirty="0"/>
              <a:t>cuidado integral a las ancianitas asiladas en nuestra </a:t>
            </a:r>
            <a:r>
              <a:rPr lang="es-SV" sz="1800" dirty="0" smtClean="0"/>
              <a:t>asociación</a:t>
            </a:r>
            <a:r>
              <a:rPr lang="es-SV" sz="1800" dirty="0"/>
              <a:t>, </a:t>
            </a:r>
            <a:r>
              <a:rPr lang="es-SV" sz="1800" dirty="0" smtClean="0"/>
              <a:t>dándoles atención  </a:t>
            </a:r>
            <a:r>
              <a:rPr lang="es-SV" sz="1800" dirty="0"/>
              <a:t>de salud, alimentación, vestuario, vivienda, cuidados personales y recreación, con calidad, eficiencia , ética profesional y sobre todo brindándoles cariño de hogar.</a:t>
            </a:r>
          </a:p>
          <a:p>
            <a:endParaRPr lang="es-SV" sz="1600" dirty="0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>
          <a:xfrm>
            <a:off x="827584" y="2276872"/>
            <a:ext cx="3803904" cy="387705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s-SV" sz="2300" dirty="0" smtClean="0"/>
          </a:p>
          <a:p>
            <a:pPr marL="0" indent="0" algn="just">
              <a:buNone/>
            </a:pPr>
            <a:r>
              <a:rPr lang="es-SV" sz="2300" dirty="0" smtClean="0"/>
              <a:t>Luchar </a:t>
            </a:r>
            <a:r>
              <a:rPr lang="es-SV" sz="2300" dirty="0"/>
              <a:t>contra toda las formas de pobreza y </a:t>
            </a:r>
            <a:r>
              <a:rPr lang="es-SV" sz="2300" dirty="0" smtClean="0"/>
              <a:t>exclusión </a:t>
            </a:r>
            <a:r>
              <a:rPr lang="es-SV" sz="2300" dirty="0"/>
              <a:t>al </a:t>
            </a:r>
            <a:r>
              <a:rPr lang="es-SV" sz="2300" dirty="0"/>
              <a:t>adulto mayor que carece de atención familiar</a:t>
            </a:r>
            <a:r>
              <a:rPr lang="es-SV" sz="2300" dirty="0" smtClean="0"/>
              <a:t>, </a:t>
            </a:r>
            <a:r>
              <a:rPr lang="es-SV" sz="2300" dirty="0"/>
              <a:t>a través </a:t>
            </a:r>
            <a:r>
              <a:rPr lang="es-SV" sz="2300" dirty="0"/>
              <a:t>de iniciativas y proyectos transformadores</a:t>
            </a:r>
            <a:r>
              <a:rPr lang="es-SV" sz="2300" dirty="0" smtClean="0"/>
              <a:t>.</a:t>
            </a:r>
            <a:endParaRPr lang="es-SV" sz="2300" dirty="0"/>
          </a:p>
          <a:p>
            <a:pPr marL="0" indent="0" algn="just">
              <a:buNone/>
            </a:pPr>
            <a:r>
              <a:rPr lang="es-SV" sz="2300" dirty="0" smtClean="0"/>
              <a:t>Trabajar </a:t>
            </a:r>
            <a:r>
              <a:rPr lang="es-SV" sz="2300" dirty="0"/>
              <a:t>con nuestras hermanas ancianitas que por su </a:t>
            </a:r>
            <a:r>
              <a:rPr lang="es-SV" sz="2300" dirty="0" smtClean="0"/>
              <a:t>condición familiar, </a:t>
            </a:r>
            <a:r>
              <a:rPr lang="es-SV" sz="2300" dirty="0"/>
              <a:t>social, económicas y edad no pueden valerse por sí misma y viven desprotegidas</a:t>
            </a:r>
            <a:r>
              <a:rPr lang="es-SV" sz="2300" dirty="0" smtClean="0"/>
              <a:t>.</a:t>
            </a:r>
            <a:endParaRPr lang="es-SV" sz="2300" dirty="0"/>
          </a:p>
          <a:p>
            <a:pPr marL="0" indent="0" algn="just">
              <a:buNone/>
            </a:pPr>
            <a:r>
              <a:rPr lang="es-SV" sz="2300" dirty="0"/>
              <a:t>Dándoles un cuidado integral y así contribuyendo a una vida digna</a:t>
            </a:r>
            <a:r>
              <a:rPr lang="es-SV" sz="2300" dirty="0" smtClean="0"/>
              <a:t>.</a:t>
            </a:r>
            <a:endParaRPr lang="es-SV" sz="2300" dirty="0"/>
          </a:p>
          <a:p>
            <a:pPr marL="0" indent="0" algn="just">
              <a:buNone/>
            </a:pPr>
            <a:r>
              <a:rPr lang="es-SV" sz="2300" dirty="0" smtClean="0"/>
              <a:t>Siguiendo </a:t>
            </a:r>
            <a:r>
              <a:rPr lang="es-SV" sz="2300" dirty="0"/>
              <a:t>el ejemplo de San Vicente de Paúl y las enseñanza  de la iglesia.</a:t>
            </a: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2639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OBJETIVOS </a:t>
            </a:r>
            <a:endParaRPr lang="es-SV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2627784" y="2204864"/>
            <a:ext cx="3803904" cy="3877056"/>
          </a:xfrm>
        </p:spPr>
        <p:txBody>
          <a:bodyPr>
            <a:normAutofit fontScale="85000" lnSpcReduction="20000"/>
          </a:bodyPr>
          <a:lstStyle/>
          <a:p>
            <a:r>
              <a:rPr lang="es-SV" dirty="0" smtClean="0"/>
              <a:t>Luchar </a:t>
            </a:r>
            <a:r>
              <a:rPr lang="es-SV" dirty="0"/>
              <a:t>contra el abandono de las ancianitas a nivel local e incluir a los poderes públicos en la lucha contra la pobreza de este sector de la sociedad.</a:t>
            </a:r>
          </a:p>
          <a:p>
            <a:r>
              <a:rPr lang="es-SV" dirty="0" smtClean="0"/>
              <a:t>Albergar </a:t>
            </a:r>
            <a:r>
              <a:rPr lang="es-SV" dirty="0"/>
              <a:t>ancianas desposeídas de sus capacidades físicas y mentales.</a:t>
            </a:r>
          </a:p>
          <a:p>
            <a:r>
              <a:rPr lang="es-SV" dirty="0" smtClean="0"/>
              <a:t>Brindarles </a:t>
            </a:r>
            <a:r>
              <a:rPr lang="es-SV" dirty="0"/>
              <a:t>a las ancianas los cuidados necesarios para aliviar el dolor de sus cuerpos y alma en esta etapa de su vida.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5122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88899" cy="60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363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19095" y="1916832"/>
            <a:ext cx="6984776" cy="453650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s-SV" sz="1050" dirty="0" smtClean="0"/>
              <a:t>1.LETICIA </a:t>
            </a:r>
            <a:r>
              <a:rPr lang="es-SV" sz="1050" dirty="0"/>
              <a:t>DEL CARMEN CASTANEDA </a:t>
            </a:r>
            <a:endParaRPr lang="es-SV" sz="1050" dirty="0" smtClean="0"/>
          </a:p>
          <a:p>
            <a:endParaRPr lang="es-SV" sz="1050" dirty="0"/>
          </a:p>
          <a:p>
            <a:endParaRPr lang="es-SV" sz="1050" dirty="0"/>
          </a:p>
          <a:p>
            <a:r>
              <a:rPr lang="es-SV" sz="1050" dirty="0" smtClean="0"/>
              <a:t>2.FRANCISCA PINEDA</a:t>
            </a:r>
          </a:p>
          <a:p>
            <a:endParaRPr lang="es-SV" sz="1050" dirty="0"/>
          </a:p>
          <a:p>
            <a:r>
              <a:rPr lang="es-SV" sz="1050" dirty="0"/>
              <a:t> </a:t>
            </a:r>
          </a:p>
          <a:p>
            <a:r>
              <a:rPr lang="es-SV" sz="1050" dirty="0" smtClean="0"/>
              <a:t>3.GERTRUDIS </a:t>
            </a:r>
            <a:r>
              <a:rPr lang="es-SV" sz="1050" dirty="0"/>
              <a:t>CEREN </a:t>
            </a:r>
            <a:r>
              <a:rPr lang="es-SV" sz="1050" dirty="0" smtClean="0"/>
              <a:t>BATAN</a:t>
            </a:r>
          </a:p>
          <a:p>
            <a:endParaRPr lang="es-SV" sz="1050" dirty="0"/>
          </a:p>
          <a:p>
            <a:endParaRPr lang="es-SV" sz="1050" dirty="0"/>
          </a:p>
          <a:p>
            <a:r>
              <a:rPr lang="es-SV" sz="1050" dirty="0" smtClean="0"/>
              <a:t>4.GRACIELA </a:t>
            </a:r>
            <a:r>
              <a:rPr lang="es-SV" sz="1050" dirty="0"/>
              <a:t>CEA </a:t>
            </a:r>
            <a:endParaRPr lang="es-SV" sz="1050" dirty="0" smtClean="0"/>
          </a:p>
          <a:p>
            <a:endParaRPr lang="es-SV" sz="1050" dirty="0"/>
          </a:p>
          <a:p>
            <a:endParaRPr lang="es-SV" sz="1050" dirty="0"/>
          </a:p>
          <a:p>
            <a:r>
              <a:rPr lang="es-SV" sz="1050" dirty="0"/>
              <a:t>5</a:t>
            </a:r>
            <a:r>
              <a:rPr lang="es-SV" sz="1050" dirty="0" smtClean="0"/>
              <a:t>.MARTA </a:t>
            </a:r>
            <a:r>
              <a:rPr lang="es-SV" sz="1050" dirty="0"/>
              <a:t>ELSA RAMOS </a:t>
            </a:r>
          </a:p>
          <a:p>
            <a:endParaRPr lang="es-SV" sz="1050" dirty="0" smtClean="0"/>
          </a:p>
          <a:p>
            <a:endParaRPr lang="es-SV" sz="1050" dirty="0"/>
          </a:p>
          <a:p>
            <a:r>
              <a:rPr lang="es-SV" sz="1050" dirty="0" smtClean="0"/>
              <a:t>6 </a:t>
            </a:r>
            <a:r>
              <a:rPr lang="es-SV" sz="1050" dirty="0" smtClean="0"/>
              <a:t>MARIA </a:t>
            </a:r>
            <a:r>
              <a:rPr lang="es-SV" sz="1050" dirty="0"/>
              <a:t>DORIS MENENDEZ </a:t>
            </a:r>
            <a:endParaRPr lang="es-SV" sz="1050" dirty="0" smtClean="0"/>
          </a:p>
          <a:p>
            <a:endParaRPr lang="es-SV" sz="1050" dirty="0"/>
          </a:p>
          <a:p>
            <a:endParaRPr lang="es-SV" sz="1050" dirty="0"/>
          </a:p>
          <a:p>
            <a:r>
              <a:rPr lang="es-SV" sz="1050" dirty="0"/>
              <a:t>7</a:t>
            </a:r>
            <a:r>
              <a:rPr lang="es-SV" sz="1050" dirty="0" smtClean="0"/>
              <a:t>.TERESA </a:t>
            </a:r>
            <a:r>
              <a:rPr lang="es-SV" sz="1050" dirty="0"/>
              <a:t>DONADO </a:t>
            </a:r>
          </a:p>
          <a:p>
            <a:endParaRPr lang="es-SV" sz="1050" dirty="0" smtClean="0"/>
          </a:p>
          <a:p>
            <a:endParaRPr lang="es-SV" sz="1050" dirty="0"/>
          </a:p>
          <a:p>
            <a:r>
              <a:rPr lang="es-SV" sz="1050" dirty="0"/>
              <a:t>8</a:t>
            </a:r>
            <a:r>
              <a:rPr lang="es-SV" sz="1050" dirty="0" smtClean="0"/>
              <a:t>.JULIA </a:t>
            </a:r>
            <a:r>
              <a:rPr lang="es-SV" sz="1050" dirty="0"/>
              <a:t>VALENZUELA </a:t>
            </a:r>
            <a:endParaRPr lang="es-SV" sz="1050" dirty="0" smtClean="0"/>
          </a:p>
          <a:p>
            <a:endParaRPr lang="es-SV" sz="1050" dirty="0"/>
          </a:p>
          <a:p>
            <a:endParaRPr lang="es-SV" sz="1050" dirty="0"/>
          </a:p>
          <a:p>
            <a:endParaRPr lang="es-SV" sz="1050" dirty="0" smtClean="0"/>
          </a:p>
          <a:p>
            <a:r>
              <a:rPr lang="es-SV" sz="1050" dirty="0"/>
              <a:t>9</a:t>
            </a:r>
            <a:r>
              <a:rPr lang="es-SV" sz="1050" dirty="0" smtClean="0"/>
              <a:t>.ANGELICA </a:t>
            </a:r>
            <a:r>
              <a:rPr lang="es-SV" sz="1050" dirty="0"/>
              <a:t>SOTO </a:t>
            </a:r>
            <a:endParaRPr lang="es-SV" sz="1050" dirty="0" smtClean="0"/>
          </a:p>
          <a:p>
            <a:endParaRPr lang="es-SV" sz="1050" dirty="0"/>
          </a:p>
          <a:p>
            <a:endParaRPr lang="es-SV" sz="1050" dirty="0"/>
          </a:p>
          <a:p>
            <a:r>
              <a:rPr lang="es-SV" sz="1050" dirty="0" smtClean="0"/>
              <a:t>10.DOLORES </a:t>
            </a:r>
            <a:r>
              <a:rPr lang="es-SV" sz="1050" dirty="0"/>
              <a:t>CANJURA </a:t>
            </a:r>
          </a:p>
          <a:p>
            <a:endParaRPr lang="es-SV" sz="1050" dirty="0" smtClean="0"/>
          </a:p>
          <a:p>
            <a:endParaRPr lang="es-SV" sz="1050" dirty="0"/>
          </a:p>
          <a:p>
            <a:r>
              <a:rPr lang="es-SV" sz="1050" dirty="0" smtClean="0"/>
              <a:t>11.VIRGINIA </a:t>
            </a:r>
            <a:r>
              <a:rPr lang="es-SV" sz="1050" dirty="0"/>
              <a:t>CUA </a:t>
            </a:r>
            <a:endParaRPr lang="es-SV" sz="1050" dirty="0" smtClean="0"/>
          </a:p>
          <a:p>
            <a:endParaRPr lang="es-SV" sz="1050" dirty="0"/>
          </a:p>
          <a:p>
            <a:endParaRPr lang="es-SV" sz="1050" dirty="0"/>
          </a:p>
          <a:p>
            <a:r>
              <a:rPr lang="es-SV" sz="1050" dirty="0" smtClean="0"/>
              <a:t>12.MARIA </a:t>
            </a:r>
            <a:r>
              <a:rPr lang="es-SV" sz="1050" dirty="0"/>
              <a:t>DE JESUS RIVAS </a:t>
            </a:r>
            <a:endParaRPr lang="es-SV" sz="1050" dirty="0" smtClean="0"/>
          </a:p>
          <a:p>
            <a:endParaRPr lang="es-SV" sz="1050" dirty="0"/>
          </a:p>
          <a:p>
            <a:endParaRPr lang="es-SV" sz="1050" dirty="0"/>
          </a:p>
          <a:p>
            <a:r>
              <a:rPr lang="es-SV" sz="1050" dirty="0" smtClean="0"/>
              <a:t>13.ROSA </a:t>
            </a:r>
            <a:r>
              <a:rPr lang="es-SV" sz="1050" dirty="0"/>
              <a:t>VEGA </a:t>
            </a:r>
            <a:endParaRPr lang="es-SV" sz="1050" dirty="0" smtClean="0"/>
          </a:p>
          <a:p>
            <a:endParaRPr lang="es-SV" sz="1050" dirty="0"/>
          </a:p>
          <a:p>
            <a:endParaRPr lang="es-SV" sz="1050" dirty="0"/>
          </a:p>
          <a:p>
            <a:r>
              <a:rPr lang="es-SV" sz="1050" dirty="0" smtClean="0"/>
              <a:t>14.MARIA </a:t>
            </a:r>
            <a:r>
              <a:rPr lang="es-SV" sz="1050" dirty="0"/>
              <a:t>ANTONIA </a:t>
            </a:r>
            <a:r>
              <a:rPr lang="es-SV" sz="1050" dirty="0" smtClean="0"/>
              <a:t>SOLIS</a:t>
            </a:r>
          </a:p>
          <a:p>
            <a:endParaRPr lang="es-SV" sz="1050" dirty="0"/>
          </a:p>
          <a:p>
            <a:r>
              <a:rPr lang="es-SV" sz="1050" dirty="0"/>
              <a:t> </a:t>
            </a:r>
          </a:p>
          <a:p>
            <a:r>
              <a:rPr lang="es-SV" sz="1050" dirty="0" smtClean="0"/>
              <a:t>15.MARIA </a:t>
            </a:r>
            <a:r>
              <a:rPr lang="es-SV" sz="1050" dirty="0"/>
              <a:t>GABINA </a:t>
            </a:r>
            <a:r>
              <a:rPr lang="es-SV" sz="1050" dirty="0" smtClean="0"/>
              <a:t>MORALES</a:t>
            </a:r>
          </a:p>
          <a:p>
            <a:r>
              <a:rPr lang="es-SV" sz="1050" dirty="0" smtClean="0"/>
              <a:t> </a:t>
            </a:r>
            <a:endParaRPr lang="es-SV" sz="1050" dirty="0"/>
          </a:p>
          <a:p>
            <a:endParaRPr lang="es-SV" sz="1050" dirty="0"/>
          </a:p>
          <a:p>
            <a:r>
              <a:rPr lang="es-SV" sz="1050" dirty="0" smtClean="0"/>
              <a:t>16.CARMEN </a:t>
            </a:r>
            <a:r>
              <a:rPr lang="es-SV" sz="1050" dirty="0" smtClean="0"/>
              <a:t>CEA</a:t>
            </a:r>
          </a:p>
          <a:p>
            <a:endParaRPr lang="es-SV" sz="1050" dirty="0"/>
          </a:p>
        </p:txBody>
      </p:sp>
      <p:sp>
        <p:nvSpPr>
          <p:cNvPr id="4" name="3 CuadroTexto"/>
          <p:cNvSpPr txBox="1"/>
          <p:nvPr/>
        </p:nvSpPr>
        <p:spPr>
          <a:xfrm>
            <a:off x="1307798" y="360512"/>
            <a:ext cx="6480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u="sng" dirty="0"/>
              <a:t>POBLACIÓN </a:t>
            </a:r>
            <a:r>
              <a:rPr lang="es-SV" b="1" u="sng" dirty="0" smtClean="0"/>
              <a:t>BENEFICIADAS</a:t>
            </a:r>
          </a:p>
          <a:p>
            <a:pPr algn="ctr"/>
            <a:endParaRPr lang="es-SV" sz="1600" dirty="0"/>
          </a:p>
          <a:p>
            <a:r>
              <a:rPr lang="es-SV" sz="1600" dirty="0"/>
              <a:t>Con la ayuda recibida de parte del MINSAL se cubre parte del gasto de las ancianitas asiladas.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6023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43000">
                <a:srgbClr val="D49E6C"/>
              </a:gs>
              <a:gs pos="84000">
                <a:srgbClr val="A65528"/>
              </a:gs>
              <a:gs pos="100000">
                <a:srgbClr val="663012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pic>
        <p:nvPicPr>
          <p:cNvPr id="2050" name="Picture 2" descr="C:\Users\LIC Noche\Downloads\WhatsApp Image 2019-02-14 at 10.20.05 A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35" y="1124744"/>
            <a:ext cx="8569571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7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sz="4400" dirty="0" smtClean="0"/>
              <a:t>ASISTENCIA MÉDICA</a:t>
            </a:r>
            <a:endParaRPr lang="es-SV" sz="4400" dirty="0"/>
          </a:p>
        </p:txBody>
      </p:sp>
      <p:pic>
        <p:nvPicPr>
          <p:cNvPr id="3074" name="Picture 2" descr="C:\Users\LIC Noche\Downloads\WhatsApp Image 2019-02-15 at 12.16.21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 b="18936"/>
          <a:stretch/>
        </p:blipFill>
        <p:spPr bwMode="auto">
          <a:xfrm>
            <a:off x="611560" y="2489925"/>
            <a:ext cx="2957852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3075" name="Picture 3" descr="C:\Users\LIC Noche\Downloads\WhatsApp Image 2019-02-15 at 12.16.15 PM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3065989"/>
            <a:ext cx="4476643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9040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358" y="332656"/>
            <a:ext cx="7308700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1125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787</TotalTime>
  <Words>295</Words>
  <Application>Microsoft Office PowerPoint</Application>
  <PresentationFormat>Presentación en pantalla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Cartoné</vt:lpstr>
      <vt:lpstr>Informe Técnico-Financiero</vt:lpstr>
      <vt:lpstr>MISION - VISION</vt:lpstr>
      <vt:lpstr>OBJETIVOS </vt:lpstr>
      <vt:lpstr>Presentación de PowerPoint</vt:lpstr>
      <vt:lpstr>Presentación de PowerPoint</vt:lpstr>
      <vt:lpstr>Presentación de PowerPoint</vt:lpstr>
      <vt:lpstr>ASISTENCIA MÉDICA</vt:lpstr>
      <vt:lpstr>Presentación de PowerPoint</vt:lpstr>
      <vt:lpstr>Presentación de PowerPoint</vt:lpstr>
      <vt:lpstr>Presentación de PowerPoint</vt:lpstr>
      <vt:lpstr>RECREACIÓN</vt:lpstr>
      <vt:lpstr>FESTIVIDADES</vt:lpstr>
      <vt:lpstr>CELEBRACIONES EUCARISTICAS</vt:lpstr>
      <vt:lpstr>¡GRACIAS!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Técnico-Financiero</dc:title>
  <dc:creator>Luffi</dc:creator>
  <cp:lastModifiedBy>Luffi</cp:lastModifiedBy>
  <cp:revision>20</cp:revision>
  <dcterms:created xsi:type="dcterms:W3CDTF">2019-02-15T14:08:16Z</dcterms:created>
  <dcterms:modified xsi:type="dcterms:W3CDTF">2019-02-18T17:08:44Z</dcterms:modified>
</cp:coreProperties>
</file>