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y10 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5 Mujeres Y 2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1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8 Mujeres y 3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Personas: 5M Y 12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Personas:  44 M y 22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Personas: 45 M y 108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117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Mujeres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Oscar Rolando Castro </a:t>
            </a: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4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868 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Mujeres y 441 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Licda. Maritza Haydee Calderón de Ríos</a:t>
            </a:r>
          </a:p>
          <a:p>
            <a:pPr algn="just"/>
            <a:r>
              <a:rPr lang="es-SV" dirty="0"/>
              <a:t>5</a:t>
            </a:r>
            <a:r>
              <a:rPr lang="es-SV" dirty="0" smtClean="0"/>
              <a:t> 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Ana Vilma Marchelli de Flamenco</a:t>
            </a: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2049</TotalTime>
  <Words>2719</Words>
  <Application>Microsoft Office PowerPoint</Application>
  <PresentationFormat>Panorámica</PresentationFormat>
  <Paragraphs>592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113</cp:revision>
  <dcterms:created xsi:type="dcterms:W3CDTF">2017-09-13T21:00:38Z</dcterms:created>
  <dcterms:modified xsi:type="dcterms:W3CDTF">2019-10-04T19:50:20Z</dcterms:modified>
</cp:coreProperties>
</file>