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1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6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8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://www.transparencia.gob.sv/institutions/mtps/documents/49970/downloa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nsparencia.gob.sv/institutions/mtps/documents/49972/download" TargetMode="Externa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nsparencia.gob.sv/institutions/mtps/documents/49969/download" TargetMode="Externa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arencia.gob.sv/institutions/mtps/documents/233088/download" TargetMode="Externa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1/downlo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2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59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Sandra Edibel Guevara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 8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524949"/>
            <a:ext cx="1858963" cy="81303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Oscar Armando Morales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3 Mujeres Y 1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Miguel Cuellar</a:t>
            </a: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Alejandro Rosales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2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337987"/>
            <a:ext cx="23018" cy="82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Beatriz De Paúl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Mujeres y 2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Lic. Walter Zuniga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06274" y="3285015"/>
            <a:ext cx="2545422" cy="49038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Informática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Lic. Francisco Moreno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6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3406274" y="2544271"/>
            <a:ext cx="2563145" cy="6568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Alexander Lobato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Personas: 4 Mujeres y 4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3 M.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Francisco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Sánchez 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13 Personas: 4 M Y 9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71 Personas:  43 M y 28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404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190 M y 214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122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73 M y 49H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155 Personas: 38 M y 117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6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364435"/>
            <a:ext cx="1662460" cy="129185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131 M y 172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Jefatura: Francisco Javier Moreno Trejo</a:t>
            </a:r>
          </a:p>
          <a:p>
            <a:pPr marL="514350" indent="-514350" algn="just">
              <a:buAutoNum type="arabicPlain" startAt="4"/>
            </a:pPr>
            <a:r>
              <a:rPr lang="es-SV" sz="3800" dirty="0" smtClean="0"/>
              <a:t>Mujeres</a:t>
            </a:r>
          </a:p>
          <a:p>
            <a:pPr marL="0" indent="0" algn="just">
              <a:buNone/>
            </a:pPr>
            <a:r>
              <a:rPr lang="es-SV" sz="3800" dirty="0" smtClean="0"/>
              <a:t>6     Hombres</a:t>
            </a:r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3   Mujeres</a:t>
            </a:r>
          </a:p>
          <a:p>
            <a:pPr algn="just"/>
            <a:r>
              <a:rPr lang="es-SV" sz="4500" b="1" dirty="0" smtClean="0"/>
              <a:t>Nota: Es importante aclarar que en el Organigrama de la UAIP aparece aún la Oficina de Archivo Institucional, la cual a partir de agosto del año 2016 pasó a formar parte de la Dirección Ejecutiva en cumplimiento a los Lineamientos del IAIP. </a:t>
            </a:r>
          </a:p>
          <a:p>
            <a:pPr algn="just"/>
            <a:r>
              <a:rPr lang="es-SV" sz="4200" b="1" dirty="0">
                <a:hlinkClick r:id="rId2"/>
              </a:rPr>
              <a:t>Estructura 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Institución.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Juan Francisco Sanchez Cabrera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 smtClean="0"/>
              <a:t>4 Mujeres</a:t>
            </a:r>
          </a:p>
          <a:p>
            <a:pPr marL="0" indent="0" algn="just">
              <a:buNone/>
            </a:pPr>
            <a:r>
              <a:rPr lang="es-SV" sz="3200" dirty="0" smtClean="0"/>
              <a:t>9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3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Walter de Jesús Zúniga Reyes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146" y="2476098"/>
            <a:ext cx="10960100" cy="318787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832" y="2323697"/>
            <a:ext cx="11416146" cy="342593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5"/>
              </a:rPr>
              <a:t>Estructura Organizativa Dirección General de Previsión Social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2"/>
              </a:rPr>
              <a:t>Estructura </a:t>
            </a:r>
            <a:r>
              <a:rPr lang="es-SV" sz="6400" b="1" dirty="0">
                <a:hlinkClick r:id="rId2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96" y="2468505"/>
            <a:ext cx="10169237" cy="332269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Licda. Sandra Edibel Guevara Pérez </a:t>
            </a:r>
          </a:p>
          <a:p>
            <a:pPr algn="just"/>
            <a:r>
              <a:rPr lang="es-SV" sz="3000" b="1" dirty="0" smtClean="0"/>
              <a:t>6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/>
              <a:t>8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6 Mujeres </a:t>
            </a:r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2" y="201555"/>
            <a:ext cx="10044545" cy="538182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5"/>
              </a:rPr>
              <a:t>Estructura </a:t>
            </a:r>
            <a:r>
              <a:rPr lang="es-SV" sz="2400" b="1" dirty="0">
                <a:hlinkClick r:id="rId5"/>
              </a:rPr>
              <a:t>Organizativa Dirección Administrativa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46" y="277090"/>
            <a:ext cx="10723418" cy="5223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3"/>
              </a:rPr>
              <a:t>http://www.transparencia.gob.sv/institutions/mtps/documents/233088/download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864 empleados a nivel nacional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Lic. Oscar Armando Morales Rodríguez</a:t>
            </a:r>
          </a:p>
          <a:p>
            <a:pPr algn="just"/>
            <a:r>
              <a:rPr lang="es-SV" dirty="0" smtClean="0"/>
              <a:t>3 mujeres </a:t>
            </a:r>
          </a:p>
          <a:p>
            <a:pPr algn="just"/>
            <a:r>
              <a:rPr lang="es-SV" dirty="0"/>
              <a:t>1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Alejandro Rosales </a:t>
            </a:r>
          </a:p>
          <a:p>
            <a:pPr algn="just"/>
            <a:r>
              <a:rPr lang="es-SV" dirty="0" smtClean="0"/>
              <a:t>Hombres 2 </a:t>
            </a:r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541714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algn="just"/>
            <a:endParaRPr lang="es-SV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000" b="1" dirty="0" smtClean="0">
                <a:solidFill>
                  <a:schemeClr val="bg1"/>
                </a:solidFill>
              </a:rPr>
              <a:t>NOTA: ACTUALMENTE EL CONSEJO SUPERIOR DEL TRABAJO SE ENCUENTRA ACÉFALO</a:t>
            </a: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649" y="3796146"/>
            <a:ext cx="8625737" cy="169025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 Institucional: Miguel Enrique Cuellar Aquino </a:t>
            </a:r>
          </a:p>
          <a:p>
            <a:pPr algn="just"/>
            <a:r>
              <a:rPr lang="es-SV" sz="2800" dirty="0" smtClean="0"/>
              <a:t>5 mujeres 2 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Directora Ejecutiva: Agustina Beatríz De Paúl Flores  </a:t>
            </a: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Unidad de Archivo y Gestión Documental  2 Mujeres 2 hombres </a:t>
            </a:r>
          </a:p>
          <a:p>
            <a:pPr algn="just"/>
            <a:r>
              <a:rPr lang="es-SV" b="1" dirty="0" smtClean="0"/>
              <a:t>NOTA: Esta Dirección aún no cuenta con Organigrama, pero el mismo esta en proceso de elaboración, ya que a partir de agosto del año 2016 la Unidad de Archivos es dependencia de esta Dirección.</a:t>
            </a:r>
            <a:endParaRPr lang="es-SV" b="1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 Ad-Honorem: Herbert Alexander Lobato </a:t>
            </a:r>
            <a:r>
              <a:rPr lang="es-SV" sz="3600" dirty="0" err="1" smtClean="0">
                <a:solidFill>
                  <a:schemeClr val="bg1"/>
                </a:solidFill>
              </a:rPr>
              <a:t>Elias</a:t>
            </a:r>
            <a:r>
              <a:rPr lang="es-SV" sz="3600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 smtClean="0"/>
              <a:t>4 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1701</TotalTime>
  <Words>2091</Words>
  <Application>Microsoft Office PowerPoint</Application>
  <PresentationFormat>Panorámica</PresentationFormat>
  <Paragraphs>246</Paragraphs>
  <Slides>25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864 empleados a nivel nacional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88</cp:revision>
  <dcterms:created xsi:type="dcterms:W3CDTF">2017-09-13T21:00:38Z</dcterms:created>
  <dcterms:modified xsi:type="dcterms:W3CDTF">2019-10-04T20:51:40Z</dcterms:modified>
</cp:coreProperties>
</file>