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>
        <p:scale>
          <a:sx n="50" d="100"/>
          <a:sy n="50" d="100"/>
        </p:scale>
        <p:origin x="19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Ana Vilma Marchelli de Flamenco</a:t>
            </a: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>
                <a:latin typeface="Museo st"/>
              </a:rPr>
              <a:t>6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</a:t>
            </a:r>
            <a:r>
              <a:rPr lang="es-SV" sz="1600" dirty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</a:t>
            </a:r>
            <a:r>
              <a:rPr lang="es-SV" sz="1600" dirty="0">
                <a:latin typeface="Museo st"/>
              </a:rPr>
              <a:t>José Federico Bermúdez Vega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Ing</a:t>
            </a:r>
            <a:r>
              <a:rPr lang="es-SV" sz="1600" dirty="0">
                <a:latin typeface="Museo st"/>
              </a:rPr>
              <a:t>. </a:t>
            </a:r>
            <a:r>
              <a:rPr lang="es-SV" sz="1600" dirty="0" smtClean="0">
                <a:latin typeface="Museo st"/>
              </a:rPr>
              <a:t>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 err="1">
                <a:latin typeface="Museo st"/>
              </a:rPr>
              <a:t>Iraheta</a:t>
            </a: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 smtClean="0">
                <a:latin typeface="Museo st"/>
              </a:rPr>
              <a:t>1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.</a:t>
            </a:r>
          </a:p>
          <a:p>
            <a:pPr algn="just"/>
            <a:r>
              <a:rPr lang="es-SV" sz="7200" dirty="0" smtClean="0"/>
              <a:t>Mujeres   13</a:t>
            </a:r>
          </a:p>
          <a:p>
            <a:pPr algn="just"/>
            <a:r>
              <a:rPr lang="es-SV" sz="7200" dirty="0" smtClean="0"/>
              <a:t>Hombres 4</a:t>
            </a:r>
            <a:endParaRPr lang="es-SV" sz="7200" dirty="0"/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13</a:t>
            </a:r>
          </a:p>
          <a:p>
            <a:pPr algn="just"/>
            <a:r>
              <a:rPr lang="es-SV" sz="1600" dirty="0" smtClean="0">
                <a:latin typeface="Museo st"/>
              </a:rPr>
              <a:t>Hombres 14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>
                <a:latin typeface="Museo st"/>
              </a:rPr>
              <a:t>6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2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25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19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40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23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14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12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55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22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Licda. Lizza </a:t>
            </a:r>
            <a:r>
              <a:rPr lang="es-SV" sz="1600" dirty="0">
                <a:latin typeface="Museo st"/>
              </a:rPr>
              <a:t>Michelle García </a:t>
            </a:r>
            <a:r>
              <a:rPr lang="es-SV" sz="1600" dirty="0" smtClean="0">
                <a:latin typeface="Museo st"/>
              </a:rPr>
              <a:t>Ávila </a:t>
            </a:r>
          </a:p>
          <a:p>
            <a:pPr algn="just"/>
            <a:r>
              <a:rPr lang="es-SV" sz="1600" dirty="0" smtClean="0">
                <a:latin typeface="Museo st"/>
              </a:rPr>
              <a:t>Mujeres  4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Directora de la Dirección Administrativa: Licda. Yolanda del Carmen Dueñas de Figueroa.</a:t>
            </a:r>
          </a:p>
          <a:p>
            <a:pPr algn="just"/>
            <a:r>
              <a:rPr lang="es-SV" sz="6400" dirty="0" smtClean="0">
                <a:latin typeface="Museo st"/>
              </a:rPr>
              <a:t>Mujeres  22</a:t>
            </a:r>
          </a:p>
          <a:p>
            <a:pPr algn="just"/>
            <a:r>
              <a:rPr lang="es-SV" sz="6400" dirty="0" smtClean="0">
                <a:latin typeface="Museo st"/>
              </a:rPr>
              <a:t>Hombres  21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7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11 </a:t>
            </a:r>
            <a:r>
              <a:rPr lang="es-SV" sz="1600" b="1" dirty="0">
                <a:latin typeface="Museo st"/>
              </a:rPr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  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10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12</a:t>
            </a: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56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Licda. Diana Maricela Henríquez Aguirre.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45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Ruth Noemí Rodríguez Escobar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.Mujeres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59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Licda. María Dinora López de Ventura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21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28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23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27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</a:t>
            </a:r>
            <a:r>
              <a:rPr lang="es-SV" sz="4800" b="1"/>
              <a:t>de </a:t>
            </a:r>
            <a:r>
              <a:rPr lang="es-SV" sz="4800" b="1" smtClean="0"/>
              <a:t>888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 smtClean="0"/>
              <a:t>433 </a:t>
            </a:r>
            <a:r>
              <a:rPr lang="es-SV" sz="4800" b="1" dirty="0"/>
              <a:t>Mujeres y </a:t>
            </a:r>
            <a:r>
              <a:rPr lang="es-SV" sz="4800" b="1" dirty="0" smtClean="0"/>
              <a:t>455 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3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Mínimo: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Presidente del Consejo </a:t>
            </a:r>
            <a:r>
              <a:rPr lang="es-SV" sz="1600" dirty="0" smtClean="0">
                <a:latin typeface="Museo st"/>
              </a:rPr>
              <a:t>Superior </a:t>
            </a:r>
            <a:r>
              <a:rPr lang="es-SV" sz="1600" dirty="0">
                <a:latin typeface="Museo st"/>
              </a:rPr>
              <a:t>del </a:t>
            </a:r>
            <a:r>
              <a:rPr lang="es-SV" sz="1600" dirty="0" smtClean="0">
                <a:latin typeface="Museo st"/>
              </a:rPr>
              <a:t>Trabajo: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0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Luis </a:t>
            </a:r>
            <a:r>
              <a:rPr lang="es-SV" sz="1600" dirty="0">
                <a:latin typeface="Museo st"/>
              </a:rPr>
              <a:t>Mario Flores Guillén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8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8</a:t>
            </a:r>
            <a:endParaRPr lang="es-SV" sz="1600" dirty="0">
              <a:latin typeface="Museo st"/>
            </a:endParaRP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Margarita Guadalupe Gómez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7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 Ad-honorem: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7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5509</TotalTime>
  <Words>2617</Words>
  <Application>Microsoft Office PowerPoint</Application>
  <PresentationFormat>Personalizado</PresentationFormat>
  <Paragraphs>298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888 empleados a nivel nacional 433 Mujeres y 455 Hombres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Carlos Alberto Aguirre Larrave</cp:lastModifiedBy>
  <cp:revision>199</cp:revision>
  <cp:lastPrinted>2019-10-07T21:54:36Z</cp:lastPrinted>
  <dcterms:created xsi:type="dcterms:W3CDTF">2017-09-13T21:00:38Z</dcterms:created>
  <dcterms:modified xsi:type="dcterms:W3CDTF">2020-01-31T00:14:53Z</dcterms:modified>
</cp:coreProperties>
</file>