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 varScale="1">
        <p:scale>
          <a:sx n="69" d="100"/>
          <a:sy n="69" d="100"/>
        </p:scale>
        <p:origin x="76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30/10/2020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</a:t>
            </a:r>
            <a:r>
              <a:rPr lang="es-SV" sz="1600" dirty="0" smtClean="0">
                <a:latin typeface="Museo st"/>
              </a:rPr>
              <a:t>Lic. Héctor Ernesto Peñate Valiente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Ing. Enrique Paz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Lic. 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15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>
                <a:latin typeface="Museo st"/>
              </a:rPr>
              <a:t>Iraheta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>
                <a:latin typeface="Museo st"/>
              </a:rPr>
              <a:t>1</a:t>
            </a:r>
            <a:r>
              <a:rPr lang="es-SV" sz="1600" dirty="0" smtClean="0">
                <a:latin typeface="Museo st"/>
              </a:rPr>
              <a:t>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4774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.</a:t>
            </a:r>
          </a:p>
          <a:p>
            <a:pPr algn="just"/>
            <a:r>
              <a:rPr lang="es-SV" sz="7200" dirty="0" smtClean="0"/>
              <a:t>Mujeres   14</a:t>
            </a:r>
          </a:p>
          <a:p>
            <a:pPr algn="just"/>
            <a:r>
              <a:rPr lang="es-SV" sz="7200" dirty="0" smtClean="0"/>
              <a:t>Hombres  </a:t>
            </a:r>
            <a:r>
              <a:rPr lang="es-SV" sz="7200" dirty="0"/>
              <a:t>4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14</a:t>
            </a:r>
          </a:p>
          <a:p>
            <a:pPr algn="just"/>
            <a:r>
              <a:rPr lang="es-SV" sz="1600" dirty="0" smtClean="0">
                <a:latin typeface="Museo st"/>
              </a:rPr>
              <a:t>Hombres 14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14</a:t>
            </a: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>
                <a:latin typeface="Museo st"/>
              </a:rPr>
              <a:t>3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1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20</a:t>
            </a:r>
          </a:p>
          <a:p>
            <a:pPr algn="just"/>
            <a:r>
              <a:rPr lang="es-SV" sz="6400" dirty="0" smtClean="0">
                <a:latin typeface="Museo st"/>
              </a:rPr>
              <a:t>Hombres 21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48</a:t>
            </a:r>
          </a:p>
          <a:p>
            <a:pPr algn="just"/>
            <a:r>
              <a:rPr lang="es-SV" sz="6400" dirty="0" smtClean="0">
                <a:latin typeface="Museo st"/>
              </a:rPr>
              <a:t>Hombres 19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10</a:t>
            </a:r>
          </a:p>
          <a:p>
            <a:pPr algn="just"/>
            <a:r>
              <a:rPr lang="es-SV" sz="6400" dirty="0" smtClean="0">
                <a:latin typeface="Museo st"/>
              </a:rPr>
              <a:t>Hombres 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56</a:t>
            </a:r>
          </a:p>
          <a:p>
            <a:pPr algn="just"/>
            <a:r>
              <a:rPr lang="es-SV" sz="1600" dirty="0" smtClean="0">
                <a:latin typeface="Museo st"/>
              </a:rPr>
              <a:t>Hombres 27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6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Lic. Jorge Camilo Trigueros Guevara 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>
                <a:latin typeface="Museo st"/>
              </a:rPr>
              <a:t>6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  2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r>
              <a:rPr lang="es-SV" sz="10000" dirty="0" smtClean="0"/>
              <a:t>  </a:t>
            </a:r>
          </a:p>
          <a:p>
            <a:pPr algn="just"/>
            <a:r>
              <a:rPr lang="es-SV" sz="6400" dirty="0" smtClean="0">
                <a:latin typeface="Museo st"/>
              </a:rPr>
              <a:t>Director de la Dirección Administrativa: Lic. Julio Alberto Palacios Castellanos </a:t>
            </a:r>
          </a:p>
          <a:p>
            <a:pPr algn="just"/>
            <a:r>
              <a:rPr lang="es-SV" sz="6400" dirty="0" smtClean="0">
                <a:latin typeface="Museo st"/>
              </a:rPr>
              <a:t>Mujeres  24</a:t>
            </a:r>
          </a:p>
          <a:p>
            <a:pPr algn="just"/>
            <a:r>
              <a:rPr lang="es-SV" sz="6400" dirty="0" smtClean="0">
                <a:latin typeface="Museo st"/>
              </a:rPr>
              <a:t>Hombres  25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5</a:t>
            </a:r>
            <a:r>
              <a:rPr lang="es-SV" sz="1600" b="1" dirty="0" smtClean="0">
                <a:latin typeface="Museo st"/>
              </a:rPr>
              <a:t>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10 hombres </a:t>
            </a:r>
            <a:endParaRPr lang="es-SV" sz="1600" b="1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11</a:t>
            </a: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12</a:t>
            </a:r>
          </a:p>
          <a:p>
            <a:pPr algn="just"/>
            <a:r>
              <a:rPr lang="es-SV" sz="6400" dirty="0" smtClean="0">
                <a:latin typeface="Museo st"/>
              </a:rPr>
              <a:t>Hombres  56</a:t>
            </a: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Ingra. Karen Inés Campos de Alfaro.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34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46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63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Yanira Elizabeth Rodríguez Escobar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Lic. Walter Salvador Sosa Funes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21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29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24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de </a:t>
            </a:r>
            <a:r>
              <a:rPr lang="es-SV" sz="4800" b="1" dirty="0" smtClean="0"/>
              <a:t>922 </a:t>
            </a:r>
            <a:r>
              <a:rPr lang="es-SV" sz="4800" b="1" dirty="0"/>
              <a:t>empleados a nivel nacional</a:t>
            </a:r>
            <a:br>
              <a:rPr lang="es-SV" sz="4800" b="1" dirty="0"/>
            </a:br>
            <a:r>
              <a:rPr lang="es-SV" sz="4800" b="1" dirty="0" smtClean="0"/>
              <a:t>448 Mujeres </a:t>
            </a:r>
            <a:r>
              <a:rPr lang="es-SV" sz="4800" b="1" dirty="0"/>
              <a:t>y </a:t>
            </a:r>
            <a:r>
              <a:rPr lang="es-SV" sz="4800" b="1" dirty="0" smtClean="0"/>
              <a:t>474 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6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4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Presidente del Consejo Nacional del Salario Mínimo: Lic. Rafael Alfaro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 smtClean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0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José Mauricio Flores González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>
                <a:latin typeface="Museo st"/>
              </a:rPr>
              <a:t>8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Norma </a:t>
            </a:r>
            <a:r>
              <a:rPr lang="es-SV" sz="1600" dirty="0" err="1" smtClean="0">
                <a:latin typeface="Museo st"/>
              </a:rPr>
              <a:t>Corvera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7 </a:t>
            </a: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7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6146</TotalTime>
  <Words>2610</Words>
  <Application>Microsoft Office PowerPoint</Application>
  <PresentationFormat>Panorámica</PresentationFormat>
  <Paragraphs>296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922 empleados a nivel nacional 448 Mujeres y 474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230</cp:revision>
  <cp:lastPrinted>2019-10-07T21:54:36Z</cp:lastPrinted>
  <dcterms:created xsi:type="dcterms:W3CDTF">2017-09-13T21:00:38Z</dcterms:created>
  <dcterms:modified xsi:type="dcterms:W3CDTF">2020-10-30T20:29:20Z</dcterms:modified>
</cp:coreProperties>
</file>