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1" d="100"/>
          <a:sy n="51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31/7/2024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71</a:t>
            </a:r>
          </a:p>
          <a:p>
            <a:pPr algn="just"/>
            <a:r>
              <a:rPr lang="es-SV" sz="6400" dirty="0">
                <a:latin typeface="Museo st"/>
              </a:rPr>
              <a:t>Hombres  129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40</a:t>
            </a:r>
          </a:p>
          <a:p>
            <a:pPr algn="just"/>
            <a:r>
              <a:rPr lang="es-SV" sz="2200" dirty="0"/>
              <a:t>Hombres  21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65</a:t>
            </a:r>
          </a:p>
          <a:p>
            <a:pPr algn="just"/>
            <a:r>
              <a:rPr lang="es-SV" sz="3400" dirty="0">
                <a:latin typeface="Museo st"/>
              </a:rPr>
              <a:t>Hombres 37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67</a:t>
            </a:r>
          </a:p>
          <a:p>
            <a:pPr algn="just"/>
            <a:r>
              <a:rPr lang="es-SV" sz="6400" dirty="0">
                <a:latin typeface="Museo st"/>
              </a:rPr>
              <a:t>Hombres 41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945 empleados a nivel nacional</a:t>
            </a:r>
            <a:br>
              <a:rPr lang="es-SV" sz="4800" b="1" dirty="0"/>
            </a:br>
            <a:r>
              <a:rPr lang="es-SV" sz="4800" b="1" dirty="0"/>
              <a:t>454 Mujeres y 491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3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7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6387</TotalTime>
  <Words>1787</Words>
  <Application>Microsoft Office PowerPoint</Application>
  <PresentationFormat>Panorámica</PresentationFormat>
  <Paragraphs>190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945 empleados a nivel nacional 454 Mujeres y 491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253</cp:revision>
  <cp:lastPrinted>2019-10-07T21:54:36Z</cp:lastPrinted>
  <dcterms:created xsi:type="dcterms:W3CDTF">2017-09-13T21:00:38Z</dcterms:created>
  <dcterms:modified xsi:type="dcterms:W3CDTF">2024-07-31T18:17:38Z</dcterms:modified>
</cp:coreProperties>
</file>