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60" r:id="rId11"/>
    <p:sldId id="266" r:id="rId12"/>
    <p:sldId id="264" r:id="rId13"/>
    <p:sldId id="302" r:id="rId14"/>
    <p:sldId id="270" r:id="rId15"/>
    <p:sldId id="273" r:id="rId16"/>
    <p:sldId id="299" r:id="rId17"/>
    <p:sldId id="261" r:id="rId18"/>
    <p:sldId id="303" r:id="rId19"/>
    <p:sldId id="277" r:id="rId20"/>
    <p:sldId id="269" r:id="rId21"/>
    <p:sldId id="278" r:id="rId22"/>
    <p:sldId id="305" r:id="rId23"/>
    <p:sldId id="272" r:id="rId24"/>
    <p:sldId id="304" r:id="rId25"/>
    <p:sldId id="274" r:id="rId26"/>
    <p:sldId id="276" r:id="rId27"/>
    <p:sldId id="275" r:id="rId28"/>
    <p:sldId id="279" r:id="rId29"/>
    <p:sldId id="294" r:id="rId30"/>
    <p:sldId id="295" r:id="rId31"/>
    <p:sldId id="296" r:id="rId32"/>
    <p:sldId id="281" r:id="rId33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5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8800" y="1911852"/>
            <a:ext cx="8953500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LA CALIDAD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ESTADISTICA E INFORMATICA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/>
            <a:r>
              <a:rPr lang="es-SV" sz="1600" dirty="0">
                <a:latin typeface="Museo st"/>
              </a:rPr>
              <a:t>Mujeres  1</a:t>
            </a:r>
          </a:p>
          <a:p>
            <a:pPr algn="just"/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MX" sz="1600" dirty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  <a:p>
            <a:pPr algn="just"/>
            <a:r>
              <a:rPr lang="es-MX" sz="1600" dirty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0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4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  4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Hombres 9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c</a:t>
            </a:r>
            <a:r>
              <a:rPr lang="es-MX" sz="6400" dirty="0">
                <a:latin typeface="Museo st"/>
              </a:rPr>
              <a:t>coordinar, monitorear , desarrollar acciones del Servicio Público de Empleo, planes de trabajo, de acuerdo a disposiciones de Regulaciones de la Red de Empleo, Código de Trabajo, Ley de Organización y Funciones del Sector Trabajo y Previsión Social, para lograr una eficiente y eficaz gestión administrativa en materia de la Intermediación Laboral.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59</a:t>
            </a:r>
          </a:p>
          <a:p>
            <a:pPr algn="just"/>
            <a:r>
              <a:rPr lang="es-SV" sz="6400" dirty="0">
                <a:latin typeface="Museo st"/>
              </a:rPr>
              <a:t>Hombres  19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</a:t>
            </a:r>
            <a:r>
              <a:rPr lang="es-SV" sz="3000" b="1" dirty="0"/>
              <a:t>IRECCIÓN DE TECNOLOGÍA DE LA INFORMACIÓN Y COMUNICACIÓN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040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5</a:t>
            </a:r>
          </a:p>
          <a:p>
            <a:pPr algn="just"/>
            <a:r>
              <a:rPr lang="es-SV" sz="1600" dirty="0">
                <a:latin typeface="Museo st"/>
              </a:rPr>
              <a:t>Hombres 14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81</a:t>
            </a:r>
          </a:p>
          <a:p>
            <a:pPr algn="just"/>
            <a:r>
              <a:rPr lang="es-SV" sz="6400" dirty="0">
                <a:latin typeface="Museo st"/>
              </a:rPr>
              <a:t>Hombres  152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562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44</a:t>
            </a:r>
          </a:p>
          <a:p>
            <a:pPr algn="just"/>
            <a:r>
              <a:rPr lang="es-SV" sz="2200" dirty="0"/>
              <a:t>Hombres  13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59</a:t>
            </a:r>
          </a:p>
          <a:p>
            <a:pPr algn="just"/>
            <a:r>
              <a:rPr lang="es-SV" sz="3400" dirty="0">
                <a:latin typeface="Museo st"/>
              </a:rPr>
              <a:t>Hombres 32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20</a:t>
            </a:r>
          </a:p>
          <a:p>
            <a:pPr algn="just"/>
            <a:r>
              <a:rPr lang="es-SV" sz="6400" dirty="0">
                <a:latin typeface="Museo st"/>
              </a:rPr>
              <a:t>Hombres 19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64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0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192" y="2086377"/>
            <a:ext cx="11584223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985 empleados a nivel nacional</a:t>
            </a:r>
            <a:br>
              <a:rPr lang="es-SV" sz="4800" b="1" dirty="0"/>
            </a:br>
            <a:r>
              <a:rPr lang="es-SV" sz="4800" b="1" dirty="0"/>
              <a:t>472 Mujeres y 513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SESORÍA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6466</TotalTime>
  <Words>2055</Words>
  <Application>Microsoft Office PowerPoint</Application>
  <PresentationFormat>Panorámica</PresentationFormat>
  <Paragraphs>218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ASESORÍA TÉCNICA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LA CALIDAD </vt:lpstr>
      <vt:lpstr>UNIDAD DE ESTADISTICA E INFORMATICA LABORAL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TECNOLOGÍA DE LA INFORMACIÓN Y COMUNICACIÓN  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985 empleados a nivel nacional 472 Mujeres y 513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260</cp:revision>
  <cp:lastPrinted>2019-10-07T21:54:36Z</cp:lastPrinted>
  <dcterms:created xsi:type="dcterms:W3CDTF">2017-09-13T21:00:38Z</dcterms:created>
  <dcterms:modified xsi:type="dcterms:W3CDTF">2024-08-07T16:56:46Z</dcterms:modified>
</cp:coreProperties>
</file>