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258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7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E704D-2F57-4764-90FD-33DAFA0B8B7F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9516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9</a:t>
            </a:r>
          </a:p>
          <a:p>
            <a:pPr algn="just"/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8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72</a:t>
            </a:r>
          </a:p>
          <a:p>
            <a:pPr algn="just"/>
            <a:r>
              <a:rPr lang="es-SV" sz="6400" dirty="0">
                <a:latin typeface="Museo st"/>
              </a:rPr>
              <a:t>Hombres  137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41</a:t>
            </a:r>
          </a:p>
          <a:p>
            <a:pPr algn="just"/>
            <a:r>
              <a:rPr lang="es-SV" sz="2200" dirty="0"/>
              <a:t>Hombres  22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66</a:t>
            </a:r>
          </a:p>
          <a:p>
            <a:pPr algn="just"/>
            <a:r>
              <a:rPr lang="es-SV" sz="3400" dirty="0">
                <a:latin typeface="Museo st"/>
              </a:rPr>
              <a:t>Hombres 37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67</a:t>
            </a:r>
          </a:p>
          <a:p>
            <a:pPr algn="just"/>
            <a:r>
              <a:rPr lang="es-SV" sz="6400" dirty="0">
                <a:latin typeface="Museo st"/>
              </a:rPr>
              <a:t>Hombres 41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29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962 empleados a nivel nacional</a:t>
            </a:r>
            <a:br>
              <a:rPr lang="es-SV" sz="4800" b="1" dirty="0"/>
            </a:br>
            <a:r>
              <a:rPr lang="es-SV" sz="4800" b="1" dirty="0"/>
              <a:t>462 Mujeres y 500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4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8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Esta facultado para formular recomendaciones sobre la elaboración, conducción y revisión de la política sociales y económicas del desarrollo y desempeñar las demás funciones que la Ley le confiera. 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97060" y="253571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8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6379</TotalTime>
  <Words>1785</Words>
  <Application>Microsoft Office PowerPoint</Application>
  <PresentationFormat>Panorámica</PresentationFormat>
  <Paragraphs>189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962 empleados a nivel nacional 462 Mujeres y 500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253</cp:revision>
  <cp:lastPrinted>2019-10-07T21:54:36Z</cp:lastPrinted>
  <dcterms:created xsi:type="dcterms:W3CDTF">2017-09-13T21:00:38Z</dcterms:created>
  <dcterms:modified xsi:type="dcterms:W3CDTF">2024-08-08T16:41:33Z</dcterms:modified>
</cp:coreProperties>
</file>