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3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ASISTENCIA DE NIÑOS </a:t>
            </a:r>
            <a:r>
              <a:rPr lang="en-US" baseline="0" dirty="0" smtClean="0"/>
              <a:t> OCTUBRE A DICIEMBRE DE 2024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ESCUELA MUNICIPAL DE FUTBOL DE SANTIAGO DE MARIA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DF4-4976-BEB9-16F8BF3A48BB}"/>
                </c:ext>
              </c:extLst>
            </c:dLbl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DF4-4976-BEB9-16F8BF3A48BB}"/>
                </c:ext>
              </c:extLst>
            </c:dLbl>
            <c:dLbl>
              <c:idx val="2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DF4-4976-BEB9-16F8BF3A48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DF4-4976-BEB9-16F8BF3A48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5285760"/>
        <c:axId val="135291648"/>
      </c:barChart>
      <c:catAx>
        <c:axId val="135285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35291648"/>
        <c:crosses val="autoZero"/>
        <c:auto val="1"/>
        <c:lblAlgn val="ctr"/>
        <c:lblOffset val="100"/>
        <c:noMultiLvlLbl val="0"/>
      </c:catAx>
      <c:valAx>
        <c:axId val="135291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35285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baseline="0" dirty="0" smtClean="0"/>
              <a:t>OCTUBRE A DICIEMBRE  DE 2024</a:t>
            </a:r>
            <a:endParaRPr lang="es-SV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INSTALACION DEPORTIVA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/>
          </c:dPt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>
                    <a:solidFill>
                      <a:schemeClr val="bg1"/>
                    </a:solidFill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Hoja1!$A$2:$A$5</c:f>
              <c:strCache>
                <c:ptCount val="4"/>
                <c:pt idx="0">
                  <c:v>CANCHA OFICIAL</c:v>
                </c:pt>
                <c:pt idx="1">
                  <c:v>CANCHA DE BALONCESTO </c:v>
                </c:pt>
                <c:pt idx="2">
                  <c:v>CANCHA DE FUTBOL RAPIDO</c:v>
                </c:pt>
                <c:pt idx="3">
                  <c:v>CANCHA DE BALONCESTO COL EL GUARUMAL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9</c:v>
                </c:pt>
                <c:pt idx="1">
                  <c:v>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014-4F95-8DE8-4CC0244CFF2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0726272"/>
        <c:axId val="120727808"/>
      </c:barChart>
      <c:catAx>
        <c:axId val="12072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20727808"/>
        <c:crosses val="autoZero"/>
        <c:auto val="1"/>
        <c:lblAlgn val="ctr"/>
        <c:lblOffset val="100"/>
        <c:noMultiLvlLbl val="0"/>
      </c:catAx>
      <c:valAx>
        <c:axId val="120727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20726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32215-0EAC-4B61-95EC-E9233D729C43}" type="datetimeFigureOut">
              <a:rPr lang="es-ES" smtClean="0"/>
              <a:t>13/01/2025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551DC0-9D12-4224-8782-DCC19194B8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5820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59BB4-0B3A-4D8B-817B-925D0E7F098F}" type="datetimeFigureOut">
              <a:rPr lang="es-ES" smtClean="0"/>
              <a:t>13/01/2025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34DA0-174E-4C53-A1BE-F004187672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3378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34DA0-174E-4C53-A1BE-F004187672A6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7114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34DA0-174E-4C53-A1BE-F004187672A6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198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34DA0-174E-4C53-A1BE-F004187672A6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94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13/1/2025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8308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13/1/2025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3525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13/1/2025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2469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13/1/2025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86183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13/1/2025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8146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13/1/2025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63586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13/1/2025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34291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13/1/2025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29489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13/1/2025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6188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13/1/2025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9765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13/1/2025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5779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13/1/2025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7886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13/1/2025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27640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13/1/2025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8492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13/1/2025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4633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13/1/2025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53259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EEFDA-6C4E-4BAB-BDE6-B62628FBDB5C}" type="datetimeFigureOut">
              <a:rPr lang="es-SV" smtClean="0"/>
              <a:t>13/1/2025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4960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/>
              <a:t>INFORMACION ESTADISTICA DE LOS SERVICIOS OFRECIDOS POR LA UNIDAD DE DEPORTES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ES" dirty="0"/>
              <a:t>ALCALDIA MUNICIPAL DE SANTIAGO DE MARIA</a:t>
            </a:r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308853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ESCUELA MUNICIPAL DE FUTBOL</a:t>
            </a:r>
          </a:p>
        </p:txBody>
      </p:sp>
      <p:graphicFrame>
        <p:nvGraphicFramePr>
          <p:cNvPr id="11" name="Marcador de conteni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7449264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347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PERMISOS, CONCECIONES Y AUTORIZACIONES DE CANCHAS</a:t>
            </a:r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61302"/>
              </p:ext>
            </p:extLst>
          </p:nvPr>
        </p:nvGraphicFramePr>
        <p:xfrm>
          <a:off x="2519940" y="2161309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3371879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136</TotalTime>
  <Words>51</Words>
  <Application>Microsoft Office PowerPoint</Application>
  <PresentationFormat>Personalizado</PresentationFormat>
  <Paragraphs>16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Espiral</vt:lpstr>
      <vt:lpstr>INFORMACION ESTADISTICA DE LOS SERVICIOS OFRECIDOS POR LA UNIDAD DE DEPORTES</vt:lpstr>
      <vt:lpstr>ESCUELA MUNICIPAL DE FUTBOL</vt:lpstr>
      <vt:lpstr>PERMISOS, CONCECIONES Y AUTORIZACIONES DE CANCHAS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INFORMACION ESTADISTICA DE LOS SERVICIOS OFRECIDOS POR LA UNIDAD DE DEPORTES</dc:title>
  <dc:creator>usuario</dc:creator>
  <cp:lastModifiedBy>DEPORTES</cp:lastModifiedBy>
  <cp:revision>17</cp:revision>
  <cp:lastPrinted>2024-10-07T14:34:37Z</cp:lastPrinted>
  <dcterms:created xsi:type="dcterms:W3CDTF">2021-07-08T20:18:47Z</dcterms:created>
  <dcterms:modified xsi:type="dcterms:W3CDTF">2025-01-13T19:22:48Z</dcterms:modified>
</cp:coreProperties>
</file>