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style1.xml" ContentType="application/vnd.ms-office.chartstyle+xml"/>
  <Override PartName="/ppt/charts/colors1.xml" ContentType="application/vnd.ms-office.chartcolorstyle+xml"/>
  <Override PartName="/ppt/charts/style2.xml" ContentType="application/vnd.ms-office.chartstyle+xml"/>
  <Override PartName="/ppt/charts/colors2.xml" ContentType="application/vnd.ms-office.chartcolor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5"/>
  </p:notesMasterIdLst>
  <p:handoutMasterIdLst>
    <p:handoutMasterId r:id="rId6"/>
  </p:handout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-73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2.xml"/><Relationship Id="rId2" Type="http://schemas.microsoft.com/office/2011/relationships/chartColorStyle" Target="colors2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ASISTENCIA DE NIÑOS </a:t>
            </a:r>
            <a:r>
              <a:rPr lang="en-US" baseline="0" dirty="0" smtClean="0"/>
              <a:t> OCTUBRE A DICIEMBRE DE 2024</a:t>
            </a:r>
            <a:endParaRPr lang="en-US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ESCUELA MUNICIPAL DE FUTBOL DE SANTIAGO DE MARIA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FDF4-4976-BEB9-16F8BF3A48BB}"/>
                </c:ext>
              </c:extLst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FDF4-4976-BEB9-16F8BF3A48BB}"/>
                </c:ext>
              </c:extLst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FDF4-4976-BEB9-16F8BF3A48B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ES"/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Hoja1!$A$2:$A$4</c:f>
              <c:strCache>
                <c:ptCount val="3"/>
                <c:pt idx="0">
                  <c:v>OCTUBRE</c:v>
                </c:pt>
                <c:pt idx="1">
                  <c:v>NOVIEMBRE</c:v>
                </c:pt>
                <c:pt idx="2">
                  <c:v>DICIEMBRE</c:v>
                </c:pt>
              </c:strCache>
            </c:strRef>
          </c:cat>
          <c:val>
            <c:numRef>
              <c:f>Hoja1!$B$2:$B$4</c:f>
              <c:numCache>
                <c:formatCode>General</c:formatCode>
                <c:ptCount val="3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FDF4-4976-BEB9-16F8BF3A48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135285760"/>
        <c:axId val="135291648"/>
      </c:barChart>
      <c:catAx>
        <c:axId val="13528576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5291648"/>
        <c:crosses val="autoZero"/>
        <c:auto val="1"/>
        <c:lblAlgn val="ctr"/>
        <c:lblOffset val="100"/>
        <c:noMultiLvlLbl val="0"/>
      </c:catAx>
      <c:valAx>
        <c:axId val="1352916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3528576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baseline="0" dirty="0" smtClean="0"/>
              <a:t>OCTUBRE A DICIEMBRE  DE 2024</a:t>
            </a:r>
            <a:endParaRPr lang="es-SV" dirty="0"/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Hoja1!$B$1</c:f>
              <c:strCache>
                <c:ptCount val="1"/>
                <c:pt idx="0">
                  <c:v>INSTALACION DEPORTIVA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1"/>
            <c:invertIfNegative val="0"/>
            <c:bubble3D val="0"/>
            <c:spPr/>
          </c:dPt>
          <c:dLbls>
            <c:dLbl>
              <c:idx val="0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2400">
                    <a:solidFill>
                      <a:schemeClr val="bg1"/>
                    </a:solidFill>
                  </a:defRPr>
                </a:pPr>
                <a:endParaRPr lang="es-ES"/>
              </a:p>
            </c:txPr>
            <c:dLblPos val="ctr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Hoja1!$A$2:$A$5</c:f>
              <c:strCache>
                <c:ptCount val="4"/>
                <c:pt idx="0">
                  <c:v>CANCHA OFICIAL</c:v>
                </c:pt>
                <c:pt idx="1">
                  <c:v>CANCHA DE BALONCESTO </c:v>
                </c:pt>
                <c:pt idx="2">
                  <c:v>CANCHA DE FUTBOL RAPIDO</c:v>
                </c:pt>
                <c:pt idx="3">
                  <c:v>CANCHA DE BALONCESTO COL EL GUARUMAL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9</c:v>
                </c:pt>
                <c:pt idx="1">
                  <c:v>7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C014-4F95-8DE8-4CC0244CFF20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120726272"/>
        <c:axId val="120727808"/>
      </c:barChart>
      <c:catAx>
        <c:axId val="1207262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0727808"/>
        <c:crosses val="autoZero"/>
        <c:auto val="1"/>
        <c:lblAlgn val="ctr"/>
        <c:lblOffset val="100"/>
        <c:noMultiLvlLbl val="0"/>
      </c:catAx>
      <c:valAx>
        <c:axId val="12072780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ES"/>
          </a:p>
        </c:txPr>
        <c:crossAx val="12072627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E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ES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832215-0EAC-4B61-95EC-E9233D729C43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551DC0-9D12-4224-8782-DCC19194B88D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5458200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D59BB4-0B3A-4D8B-817B-925D0E7F098F}" type="datetimeFigureOut">
              <a:rPr lang="es-ES" smtClean="0"/>
              <a:t>13/01/2025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9534DA0-174E-4C53-A1BE-F004187672A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73378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34DA0-174E-4C53-A1BE-F004187672A6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2711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34DA0-174E-4C53-A1BE-F004187672A6}" type="slidenum">
              <a:rPr lang="es-ES" smtClean="0"/>
              <a:t>2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019821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9534DA0-174E-4C53-A1BE-F004187672A6}" type="slidenum">
              <a:rPr lang="es-ES" smtClean="0"/>
              <a:t>3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946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6830839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35252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024695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861836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81464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7635865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6342919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9489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761883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897656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0577997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4788671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276406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9241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463382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853259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EEEFDA-6C4E-4BAB-BDE6-B62628FBDB5C}" type="datetimeFigureOut">
              <a:rPr lang="es-SV" smtClean="0"/>
              <a:t>13/1/2025</a:t>
            </a:fld>
            <a:endParaRPr lang="es-S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A0E6C03-54C2-46CE-B38B-FFDD1640365A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5496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  <p:sldLayoutId id="2147483756" r:id="rId12"/>
    <p:sldLayoutId id="2147483757" r:id="rId13"/>
    <p:sldLayoutId id="2147483758" r:id="rId14"/>
    <p:sldLayoutId id="2147483759" r:id="rId15"/>
    <p:sldLayoutId id="214748376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 xmlns="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s-ES" b="1" dirty="0"/>
              <a:t>INFORMACION ESTADISTICA DE LOS SERVICIOS OFRECIDOS POR LA UNIDAD DE DEPORTES</a:t>
            </a:r>
            <a:endParaRPr lang="es-SV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s-ES" dirty="0"/>
              <a:t>ALCALDIA MUNICIPAL DE SANTIAGO DE MARIA</a:t>
            </a:r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3088537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ESCUELA MUNICIPAL DE FUTBOL</a:t>
            </a:r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97449264"/>
              </p:ext>
            </p:extLst>
          </p:nvPr>
        </p:nvGraphicFramePr>
        <p:xfrm>
          <a:off x="2589213" y="2133600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93472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SV" dirty="0"/>
              <a:t>PERMISOS, CONCECIONES Y AUTORIZACIONES DE CANCHAS</a:t>
            </a:r>
          </a:p>
        </p:txBody>
      </p:sp>
      <p:graphicFrame>
        <p:nvGraphicFramePr>
          <p:cNvPr id="9" name="Marcador de contenido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561302"/>
              </p:ext>
            </p:extLst>
          </p:nvPr>
        </p:nvGraphicFramePr>
        <p:xfrm>
          <a:off x="2519940" y="2161309"/>
          <a:ext cx="8915400" cy="37782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523371879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136</TotalTime>
  <Words>51</Words>
  <Application>Microsoft Office PowerPoint</Application>
  <PresentationFormat>Personalizado</PresentationFormat>
  <Paragraphs>16</Paragraphs>
  <Slides>3</Slides>
  <Notes>3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Espiral</vt:lpstr>
      <vt:lpstr>INFORMACION ESTADISTICA DE LOS SERVICIOS OFRECIDOS POR LA UNIDAD DE DEPORTES</vt:lpstr>
      <vt:lpstr>ESCUELA MUNICIPAL DE FUTBOL</vt:lpstr>
      <vt:lpstr>PERMISOS, CONCECIONES Y AUTORIZACIONES DE CANCHAS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INFORMACION ESTADISTICA DE LOS SERVICIOS OFRECIDOS POR LA UNIDAD DE DEPORTES</dc:title>
  <dc:creator>usuario</dc:creator>
  <cp:lastModifiedBy>DEPORTES</cp:lastModifiedBy>
  <cp:revision>17</cp:revision>
  <cp:lastPrinted>2024-10-07T14:34:37Z</cp:lastPrinted>
  <dcterms:created xsi:type="dcterms:W3CDTF">2021-07-08T20:18:47Z</dcterms:created>
  <dcterms:modified xsi:type="dcterms:W3CDTF">2025-01-13T19:22:48Z</dcterms:modified>
</cp:coreProperties>
</file>