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10020300" cy="68881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PERMISOS DEL </a:t>
            </a:r>
            <a:r>
              <a:rPr lang="es-ES" dirty="0" smtClean="0"/>
              <a:t>CUARTO TRIMESTRE DEL </a:t>
            </a:r>
            <a:r>
              <a:rPr lang="es-ES" dirty="0" smtClean="0"/>
              <a:t>2024</a:t>
            </a:r>
            <a:endParaRPr lang="es-ES" dirty="0"/>
          </a:p>
        </c:rich>
      </c:tx>
      <c:layout>
        <c:manualLayout>
          <c:xMode val="edge"/>
          <c:yMode val="edge"/>
          <c:x val="0.33401565293468755"/>
          <c:y val="2.60562468427032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PRIMER TRIMESTRE DE 2024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7391632"/>
        <c:axId val="1977392720"/>
      </c:barChart>
      <c:catAx>
        <c:axId val="197739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77392720"/>
        <c:crosses val="autoZero"/>
        <c:auto val="1"/>
        <c:lblAlgn val="ctr"/>
        <c:lblOffset val="100"/>
        <c:noMultiLvlLbl val="0"/>
      </c:catAx>
      <c:valAx>
        <c:axId val="197739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7739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85EBA8E-EA1C-4948-AAD1-3E39918AACF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14062-FBA9-48A7-A7FF-D1C0707D9D8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385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6875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BE78B-EAEB-4941-BCB7-525895174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95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BE78B-EAEB-4941-BCB7-52589517479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71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OCTUBRE - </a:t>
            </a:r>
            <a:r>
              <a:rPr lang="es-ES" smtClean="0"/>
              <a:t>DICIEMBRE </a:t>
            </a:r>
            <a:r>
              <a:rPr lang="es-ES" smtClean="0"/>
              <a:t>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17512"/>
              </p:ext>
            </p:extLst>
          </p:nvPr>
        </p:nvGraphicFramePr>
        <p:xfrm>
          <a:off x="838200" y="1790299"/>
          <a:ext cx="10515600" cy="438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Información estadística  JULIO Y OCTUBRE</Template>
  <TotalTime>33</TotalTime>
  <Words>33</Words>
  <Application>Microsoft Office PowerPoint</Application>
  <PresentationFormat>Panorámica</PresentationFormat>
  <Paragraphs>4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INFORMACION ESTADISTICA DE LOS SERVICIOS BRINDADOS POR LA UNIDAD DE LA JUVENTUD OCTUBRE - DICIEMBRE 2024</vt:lpstr>
      <vt:lpstr>ESTADISTICA DE PERMISOS CONCEDIDOS EN LA CASA DE ENCUENTRO JUVENIL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JULIO - SEPTIEMBRE 2024</dc:title>
  <dc:creator>hp</dc:creator>
  <cp:lastModifiedBy>hp</cp:lastModifiedBy>
  <cp:revision>5</cp:revision>
  <cp:lastPrinted>2024-10-02T15:43:23Z</cp:lastPrinted>
  <dcterms:created xsi:type="dcterms:W3CDTF">2024-10-02T16:27:30Z</dcterms:created>
  <dcterms:modified xsi:type="dcterms:W3CDTF">2025-01-08T16:08:12Z</dcterms:modified>
</cp:coreProperties>
</file>