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10020300" cy="68881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40" d="100"/>
          <a:sy n="40" d="100"/>
        </p:scale>
        <p:origin x="72" y="16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dirty="0"/>
              <a:t>PERMISOS DEL </a:t>
            </a:r>
            <a:r>
              <a:rPr lang="es-ES" dirty="0" smtClean="0"/>
              <a:t>CUARTO TRIMESTRE DEL </a:t>
            </a:r>
            <a:r>
              <a:rPr lang="es-ES" dirty="0" smtClean="0"/>
              <a:t>2024</a:t>
            </a:r>
            <a:endParaRPr lang="es-ES" dirty="0"/>
          </a:p>
        </c:rich>
      </c:tx>
      <c:layout>
        <c:manualLayout>
          <c:xMode val="edge"/>
          <c:yMode val="edge"/>
          <c:x val="0.33401565293468755"/>
          <c:y val="2.60562468427032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PERMISOS DEL PRIMER TRIMESTRE DE 2024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OCTUBRE</c:v>
                </c:pt>
                <c:pt idx="1">
                  <c:v>NOVIEMBRE</c:v>
                </c:pt>
                <c:pt idx="2">
                  <c:v>DICIEMBRE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4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AAF-4B9B-90CA-DF216424790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77391632"/>
        <c:axId val="1977392720"/>
      </c:barChart>
      <c:catAx>
        <c:axId val="1977391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977392720"/>
        <c:crosses val="autoZero"/>
        <c:auto val="1"/>
        <c:lblAlgn val="ctr"/>
        <c:lblOffset val="100"/>
        <c:noMultiLvlLbl val="0"/>
      </c:catAx>
      <c:valAx>
        <c:axId val="1977392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977391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130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675851" y="1"/>
            <a:ext cx="4342130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A85EBA8E-EA1C-4948-AAD1-3E39918AACF1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130" cy="34560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675851" y="6542560"/>
            <a:ext cx="4342130" cy="34560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A9D8DD4D-7379-41E6-943D-0B41F46FA4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9846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1813" cy="346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75313" y="0"/>
            <a:ext cx="4343400" cy="346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14062-FBA9-48A7-A7FF-D1C0707D9D81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43225" y="860425"/>
            <a:ext cx="4133850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001713" y="3314700"/>
            <a:ext cx="8016875" cy="27130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42088"/>
            <a:ext cx="4341813" cy="346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75313" y="6542088"/>
            <a:ext cx="4343400" cy="346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BE78B-EAEB-4941-BCB7-5258951747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7956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BE78B-EAEB-4941-BCB7-52589517479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6716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1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9134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269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757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6439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444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4338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4426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1204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0539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8064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093CE-70E0-40C1-B954-0769A4160901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476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66021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INFORMACION ESTADISTICA DE LOS SERVICIOS BRINDADOS POR LA UNIDAD DE LA JUVENTUD OCTUBRE - </a:t>
            </a:r>
            <a:r>
              <a:rPr lang="es-ES" smtClean="0"/>
              <a:t>DICIEMBRE </a:t>
            </a:r>
            <a:r>
              <a:rPr lang="es-ES" smtClean="0"/>
              <a:t>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3200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ESTADISTICA DE PERMISOS CONCEDIDOS EN LA CASA DE ENCUENTRO JUVENIL</a:t>
            </a:r>
            <a:endParaRPr lang="es-ES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317512"/>
              </p:ext>
            </p:extLst>
          </p:nvPr>
        </p:nvGraphicFramePr>
        <p:xfrm>
          <a:off x="838200" y="1790299"/>
          <a:ext cx="10515600" cy="438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428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Información estadística  JULIO Y OCTUBRE</Template>
  <TotalTime>33</TotalTime>
  <Words>33</Words>
  <Application>Microsoft Office PowerPoint</Application>
  <PresentationFormat>Panorámica</PresentationFormat>
  <Paragraphs>4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INFORMACION ESTADISTICA DE LOS SERVICIOS BRINDADOS POR LA UNIDAD DE LA JUVENTUD OCTUBRE - DICIEMBRE 2024</vt:lpstr>
      <vt:lpstr>ESTADISTICA DE PERMISOS CONCEDIDOS EN LA CASA DE ENCUENTRO JUVENIL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INFORMACION ESTADISTICA DE LOS SERVICIOS BRINDADOS POR LA UNIDAD DE LA JUVENTUD JULIO - SEPTIEMBRE 2024</dc:title>
  <dc:creator>hp</dc:creator>
  <cp:lastModifiedBy>hp</cp:lastModifiedBy>
  <cp:revision>5</cp:revision>
  <cp:lastPrinted>2024-10-02T15:43:23Z</cp:lastPrinted>
  <dcterms:created xsi:type="dcterms:W3CDTF">2024-10-02T16:27:30Z</dcterms:created>
  <dcterms:modified xsi:type="dcterms:W3CDTF">2025-01-08T16:08:12Z</dcterms:modified>
</cp:coreProperties>
</file>