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5831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7171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32822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178429"/>
            <a:ext cx="11157819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6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9" name="Title 2"/>
          <p:cNvSpPr>
            <a:spLocks noGrp="1"/>
          </p:cNvSpPr>
          <p:nvPr>
            <p:ph type="title"/>
          </p:nvPr>
        </p:nvSpPr>
        <p:spPr>
          <a:xfrm>
            <a:off x="508001" y="455086"/>
            <a:ext cx="11157819" cy="66051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4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33" hasCustomPrompt="1"/>
          </p:nvPr>
        </p:nvSpPr>
        <p:spPr>
          <a:xfrm>
            <a:off x="6573519" y="1879601"/>
            <a:ext cx="5092300" cy="4503444"/>
          </a:xfrm>
          <a:custGeom>
            <a:avLst/>
            <a:gdLst>
              <a:gd name="connsiteX0" fmla="*/ 0 w 3819225"/>
              <a:gd name="connsiteY0" fmla="*/ 0 h 3377583"/>
              <a:gd name="connsiteX1" fmla="*/ 3819225 w 3819225"/>
              <a:gd name="connsiteY1" fmla="*/ 0 h 3377583"/>
              <a:gd name="connsiteX2" fmla="*/ 3819225 w 3819225"/>
              <a:gd name="connsiteY2" fmla="*/ 3377583 h 3377583"/>
              <a:gd name="connsiteX3" fmla="*/ 0 w 3819225"/>
              <a:gd name="connsiteY3" fmla="*/ 3377583 h 3377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9225" h="3377583">
                <a:moveTo>
                  <a:pt x="0" y="0"/>
                </a:moveTo>
                <a:lnTo>
                  <a:pt x="3819225" y="0"/>
                </a:lnTo>
                <a:lnTo>
                  <a:pt x="3819225" y="3377583"/>
                </a:lnTo>
                <a:lnTo>
                  <a:pt x="0" y="337758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wrap="square" bIns="91440" anchor="b">
            <a:noAutofit/>
          </a:bodyPr>
          <a:lstStyle>
            <a:lvl1pPr algn="ctr" rtl="0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Image Holder</a:t>
            </a:r>
          </a:p>
        </p:txBody>
      </p:sp>
    </p:spTree>
    <p:extLst>
      <p:ext uri="{BB962C8B-B14F-4D97-AF65-F5344CB8AC3E}">
        <p14:creationId xmlns:p14="http://schemas.microsoft.com/office/powerpoint/2010/main" val="2015187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58578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48383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5039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561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83092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5905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54843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19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762C5-91CD-4065-9179-3A8DFA49353A}" type="datetimeFigureOut">
              <a:rPr lang="es-SV" smtClean="0"/>
              <a:t>4/11/2019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59A2C-84C2-49C9-9679-17AD1239CA90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0328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body" sz="half" idx="2"/>
          </p:nvPr>
        </p:nvSpPr>
        <p:spPr>
          <a:xfrm>
            <a:off x="709337" y="1678565"/>
            <a:ext cx="3384491" cy="231007"/>
          </a:xfrm>
        </p:spPr>
        <p:txBody>
          <a:bodyPr/>
          <a:lstStyle/>
          <a:p>
            <a:pPr algn="l"/>
            <a:r>
              <a:rPr lang="en-US" b="1" dirty="0">
                <a:solidFill>
                  <a:schemeClr val="tx2"/>
                </a:solidFill>
              </a:rPr>
              <a:t>INSTITUCIONALIDAD  METROPOLITANA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Audiovisuales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del </a:t>
            </a:r>
            <a:br>
              <a:rPr lang="en-US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Informe de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Rendición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</a:rPr>
              <a:t>Cuentas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208-2019</a:t>
            </a:r>
          </a:p>
        </p:txBody>
      </p:sp>
      <p:sp>
        <p:nvSpPr>
          <p:cNvPr id="7" name="Inhaltsplatzhalter 4"/>
          <p:cNvSpPr txBox="1">
            <a:spLocks/>
          </p:cNvSpPr>
          <p:nvPr/>
        </p:nvSpPr>
        <p:spPr>
          <a:xfrm>
            <a:off x="1345659" y="2132587"/>
            <a:ext cx="4953541" cy="64633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Roboto" panose="02000000000000000000" pitchFamily="2" charset="0"/>
              </a:rPr>
              <a:t>COAMSS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</a:b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  <a:t>https://youtu.be/iko_mk8inSA</a:t>
            </a:r>
          </a:p>
        </p:txBody>
      </p:sp>
      <p:sp>
        <p:nvSpPr>
          <p:cNvPr id="8" name="Oval 7"/>
          <p:cNvSpPr/>
          <p:nvPr/>
        </p:nvSpPr>
        <p:spPr bwMode="auto">
          <a:xfrm>
            <a:off x="583660" y="2145804"/>
            <a:ext cx="619899" cy="619899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01</a:t>
            </a:r>
          </a:p>
        </p:txBody>
      </p:sp>
      <p:sp>
        <p:nvSpPr>
          <p:cNvPr id="9" name="Inhaltsplatzhalter 4"/>
          <p:cNvSpPr txBox="1">
            <a:spLocks/>
          </p:cNvSpPr>
          <p:nvPr/>
        </p:nvSpPr>
        <p:spPr>
          <a:xfrm>
            <a:off x="1345659" y="3081015"/>
            <a:ext cx="7657696" cy="98706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OPAMSS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es-SV" sz="1600" b="1" dirty="0">
                <a:solidFill>
                  <a:srgbClr val="00B050"/>
                </a:solidFill>
                <a:latin typeface="+mn-lt"/>
              </a:rPr>
              <a:t>CONTROL DEL DESARROLLO URBANO Y PLANIFICACION E INVESTIGACIÓN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</a:b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  <a:t>https://youtu.be/V13GIrH9IUw 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83660" y="3264597"/>
            <a:ext cx="619899" cy="619899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02</a:t>
            </a:r>
          </a:p>
        </p:txBody>
      </p:sp>
      <p:sp>
        <p:nvSpPr>
          <p:cNvPr id="12" name="Inhaltsplatzhalter 4"/>
          <p:cNvSpPr txBox="1">
            <a:spLocks/>
          </p:cNvSpPr>
          <p:nvPr/>
        </p:nvSpPr>
        <p:spPr>
          <a:xfrm>
            <a:off x="1345659" y="4384474"/>
            <a:ext cx="4953541" cy="61773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6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  <a:t>DESARROLLO SOCIAL Y ECONÓMICO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</a:b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  <a:t>https://youtu.be/5GTSycVHo7s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  <a:t> 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583660" y="4383392"/>
            <a:ext cx="619899" cy="619899"/>
          </a:xfrm>
          <a:prstGeom prst="ellipse">
            <a:avLst/>
          </a:prstGeom>
          <a:solidFill>
            <a:schemeClr val="accent3"/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03</a:t>
            </a:r>
          </a:p>
        </p:txBody>
      </p:sp>
      <p:sp>
        <p:nvSpPr>
          <p:cNvPr id="14" name="Inhaltsplatzhalter 4"/>
          <p:cNvSpPr txBox="1">
            <a:spLocks/>
          </p:cNvSpPr>
          <p:nvPr/>
        </p:nvSpPr>
        <p:spPr>
          <a:xfrm>
            <a:off x="1345659" y="5503269"/>
            <a:ext cx="4953541" cy="617733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marL="272967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§"/>
              <a:defRPr sz="23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 marL="807798" indent="-272967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20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2pPr>
            <a:lvl3pPr marL="1080764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9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3pPr>
            <a:lvl4pPr marL="1436256" indent="-177748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1793335" indent="-179335" algn="l" defTabSz="91412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Char char="-"/>
              <a:defRPr sz="1600" kern="1200">
                <a:solidFill>
                  <a:schemeClr val="bg1"/>
                </a:solidFill>
                <a:latin typeface="Calibri Light" panose="020F0302020204030204" pitchFamily="34" charset="0"/>
                <a:ea typeface="+mn-ea"/>
                <a:cs typeface="+mn-cs"/>
              </a:defRPr>
            </a:lvl5pPr>
            <a:lvl6pPr marL="2513847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10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2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2" algn="l" defTabSz="914127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+mn-lt"/>
                <a:ea typeface="Roboto" panose="02000000000000000000" pitchFamily="2" charset="0"/>
              </a:rPr>
              <a:t>SISTEMA DE INFORMACIÓN METROPOLITANO</a:t>
            </a:r>
            <a:br>
              <a:rPr lang="en-US" sz="14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</a:br>
            <a:r>
              <a:rPr lang="en-US" sz="1200" b="1" dirty="0">
                <a:solidFill>
                  <a:schemeClr val="bg1">
                    <a:lumMod val="65000"/>
                  </a:schemeClr>
                </a:solidFill>
                <a:latin typeface="+mn-lt"/>
                <a:ea typeface="Roboto" panose="02000000000000000000" pitchFamily="2" charset="0"/>
              </a:rPr>
              <a:t>https://youtu.be/fxRhkdRRN3I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83660" y="5502187"/>
            <a:ext cx="619899" cy="619899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19050">
            <a:solidFill>
              <a:schemeClr val="bg1"/>
            </a:solidFill>
            <a:round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04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3355" y="5705341"/>
            <a:ext cx="3111371" cy="1139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0146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26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Wingdings</vt:lpstr>
      <vt:lpstr>Office Theme</vt:lpstr>
      <vt:lpstr>Audiovisuales del  Informe de Rendición de Cuentas 208-2019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jocelyn castillo</dc:creator>
  <cp:lastModifiedBy>Marlene Solano</cp:lastModifiedBy>
  <cp:revision>12</cp:revision>
  <dcterms:created xsi:type="dcterms:W3CDTF">2019-11-01T19:27:39Z</dcterms:created>
  <dcterms:modified xsi:type="dcterms:W3CDTF">2019-11-04T16:24:31Z</dcterms:modified>
</cp:coreProperties>
</file>