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6" r:id="rId5"/>
    <p:sldId id="257" r:id="rId6"/>
  </p:sldIdLst>
  <p:sldSz cx="9144000" cy="6858000" type="screen4x3"/>
  <p:notesSz cx="7019925" cy="930592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29BFE6-27A1-47C1-92D9-816B1A3341F0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SV"/>
        </a:p>
      </dgm:t>
    </dgm:pt>
    <dgm:pt modelId="{D78883D4-2B54-4576-A0C1-BDE097D00A0B}">
      <dgm:prSet phldrT="[Texto]" custT="1"/>
      <dgm:spPr/>
      <dgm:t>
        <a:bodyPr/>
        <a:lstStyle/>
        <a:p>
          <a:pPr algn="ctr"/>
          <a:r>
            <a:rPr lang="es-SV" sz="1200" b="1" dirty="0"/>
            <a:t>Dirección Ejecutiva</a:t>
          </a:r>
        </a:p>
      </dgm:t>
    </dgm:pt>
    <dgm:pt modelId="{84B038AA-915B-4E29-BAD3-9AC87AA0EB4F}" type="parTrans" cxnId="{20FC801E-BDD6-46DE-A8F3-620DBF242207}">
      <dgm:prSet/>
      <dgm:spPr/>
      <dgm:t>
        <a:bodyPr/>
        <a:lstStyle/>
        <a:p>
          <a:pPr algn="ctr"/>
          <a:endParaRPr lang="es-SV" sz="4000" b="1"/>
        </a:p>
      </dgm:t>
    </dgm:pt>
    <dgm:pt modelId="{353D37DE-4EF3-4A96-8100-657C23C7C187}" type="sibTrans" cxnId="{20FC801E-BDD6-46DE-A8F3-620DBF242207}">
      <dgm:prSet/>
      <dgm:spPr/>
      <dgm:t>
        <a:bodyPr/>
        <a:lstStyle/>
        <a:p>
          <a:pPr algn="ctr"/>
          <a:endParaRPr lang="es-SV" sz="4000" b="1"/>
        </a:p>
      </dgm:t>
    </dgm:pt>
    <dgm:pt modelId="{E36969CB-70B3-43F8-BB76-012A46B2F9B6}">
      <dgm:prSet phldrT="[Texto]" custT="1"/>
      <dgm:spPr/>
      <dgm:t>
        <a:bodyPr/>
        <a:lstStyle/>
        <a:p>
          <a:pPr algn="ctr"/>
          <a:r>
            <a:rPr lang="es-SV" sz="1200" b="1" dirty="0"/>
            <a:t>Mujeres: 1</a:t>
          </a:r>
        </a:p>
      </dgm:t>
    </dgm:pt>
    <dgm:pt modelId="{74108FE4-0113-45D6-B2F9-FB26F156F23C}" type="parTrans" cxnId="{4F106750-7FAF-4D35-99BC-866068C69871}">
      <dgm:prSet/>
      <dgm:spPr/>
      <dgm:t>
        <a:bodyPr/>
        <a:lstStyle/>
        <a:p>
          <a:pPr algn="ctr"/>
          <a:endParaRPr lang="es-SV" sz="4000" b="1"/>
        </a:p>
      </dgm:t>
    </dgm:pt>
    <dgm:pt modelId="{A4C7E008-52EA-4DCA-A24E-B25373B0758A}" type="sibTrans" cxnId="{4F106750-7FAF-4D35-99BC-866068C69871}">
      <dgm:prSet/>
      <dgm:spPr/>
      <dgm:t>
        <a:bodyPr/>
        <a:lstStyle/>
        <a:p>
          <a:pPr algn="ctr"/>
          <a:endParaRPr lang="es-SV" sz="4000" b="1"/>
        </a:p>
      </dgm:t>
    </dgm:pt>
    <dgm:pt modelId="{A2697162-2360-4888-BC5F-8037C8DBED3C}">
      <dgm:prSet phldrT="[Texto]" custT="1"/>
      <dgm:spPr/>
      <dgm:t>
        <a:bodyPr/>
        <a:lstStyle/>
        <a:p>
          <a:pPr algn="ctr"/>
          <a:r>
            <a:rPr lang="es-SV" sz="1200" b="1" dirty="0"/>
            <a:t>Hombres 1</a:t>
          </a:r>
        </a:p>
      </dgm:t>
    </dgm:pt>
    <dgm:pt modelId="{9D76D1B5-6E15-4B14-8E12-3F52C3E4CFC7}" type="parTrans" cxnId="{A8060763-480C-4EB8-9032-63489699DC30}">
      <dgm:prSet/>
      <dgm:spPr/>
      <dgm:t>
        <a:bodyPr/>
        <a:lstStyle/>
        <a:p>
          <a:pPr algn="ctr"/>
          <a:endParaRPr lang="es-SV" sz="4000" b="1"/>
        </a:p>
      </dgm:t>
    </dgm:pt>
    <dgm:pt modelId="{9D8564D3-FFAF-4A5C-8B47-9F9715354098}" type="sibTrans" cxnId="{A8060763-480C-4EB8-9032-63489699DC30}">
      <dgm:prSet/>
      <dgm:spPr/>
      <dgm:t>
        <a:bodyPr/>
        <a:lstStyle/>
        <a:p>
          <a:pPr algn="ctr"/>
          <a:endParaRPr lang="es-SV" sz="4000" b="1"/>
        </a:p>
      </dgm:t>
    </dgm:pt>
    <dgm:pt modelId="{3108EC42-4473-43D2-966A-E60287C0C5AE}">
      <dgm:prSet phldrT="[Texto]" custT="1"/>
      <dgm:spPr/>
      <dgm:t>
        <a:bodyPr/>
        <a:lstStyle/>
        <a:p>
          <a:pPr algn="ctr"/>
          <a:r>
            <a:rPr lang="es-SV" sz="1200" b="1" dirty="0"/>
            <a:t>Auditoria Interna </a:t>
          </a:r>
        </a:p>
      </dgm:t>
    </dgm:pt>
    <dgm:pt modelId="{7B50B088-ECF8-43BA-AEEC-E340C8024B1C}" type="parTrans" cxnId="{37B133B0-71DB-4A40-868F-C2D77F13B8D6}">
      <dgm:prSet/>
      <dgm:spPr/>
      <dgm:t>
        <a:bodyPr/>
        <a:lstStyle/>
        <a:p>
          <a:pPr algn="ctr"/>
          <a:endParaRPr lang="es-SV" sz="4000" b="1"/>
        </a:p>
      </dgm:t>
    </dgm:pt>
    <dgm:pt modelId="{596618BD-0F12-4040-9E6C-7766783319FF}" type="sibTrans" cxnId="{37B133B0-71DB-4A40-868F-C2D77F13B8D6}">
      <dgm:prSet/>
      <dgm:spPr/>
      <dgm:t>
        <a:bodyPr/>
        <a:lstStyle/>
        <a:p>
          <a:pPr algn="ctr"/>
          <a:endParaRPr lang="es-SV" sz="4000" b="1"/>
        </a:p>
      </dgm:t>
    </dgm:pt>
    <dgm:pt modelId="{2438DBC0-87BE-421F-8E14-D76914A31F84}">
      <dgm:prSet phldrT="[Texto]" custT="1"/>
      <dgm:spPr/>
      <dgm:t>
        <a:bodyPr/>
        <a:lstStyle/>
        <a:p>
          <a:pPr algn="ctr"/>
          <a:r>
            <a:rPr lang="es-SV" sz="1200" b="1" dirty="0"/>
            <a:t>Mujeres: 0</a:t>
          </a:r>
        </a:p>
      </dgm:t>
    </dgm:pt>
    <dgm:pt modelId="{8622E361-E96D-4561-AF8C-B3F9329FF3C3}" type="parTrans" cxnId="{7F84894C-A9DF-47D2-BA77-40FC81489121}">
      <dgm:prSet/>
      <dgm:spPr/>
      <dgm:t>
        <a:bodyPr/>
        <a:lstStyle/>
        <a:p>
          <a:pPr algn="ctr"/>
          <a:endParaRPr lang="es-SV" sz="4000" b="1"/>
        </a:p>
      </dgm:t>
    </dgm:pt>
    <dgm:pt modelId="{BC0B842A-B46C-46BB-B186-A552717CB83D}" type="sibTrans" cxnId="{7F84894C-A9DF-47D2-BA77-40FC81489121}">
      <dgm:prSet/>
      <dgm:spPr/>
      <dgm:t>
        <a:bodyPr/>
        <a:lstStyle/>
        <a:p>
          <a:pPr algn="ctr"/>
          <a:endParaRPr lang="es-SV" sz="4000" b="1"/>
        </a:p>
      </dgm:t>
    </dgm:pt>
    <dgm:pt modelId="{4D388A00-24C3-4D5D-94E5-7127DFDDF4BA}">
      <dgm:prSet phldrT="[Texto]" custT="1"/>
      <dgm:spPr/>
      <dgm:t>
        <a:bodyPr/>
        <a:lstStyle/>
        <a:p>
          <a:pPr algn="ctr"/>
          <a:r>
            <a:rPr lang="es-SV" sz="1200" b="1" dirty="0"/>
            <a:t>Hombres: 1</a:t>
          </a:r>
        </a:p>
      </dgm:t>
    </dgm:pt>
    <dgm:pt modelId="{832EC8DB-DC0B-41A8-A5A4-CA5D8060B07F}" type="parTrans" cxnId="{C41B080D-400F-4252-9600-7E00684F7FC1}">
      <dgm:prSet/>
      <dgm:spPr/>
      <dgm:t>
        <a:bodyPr/>
        <a:lstStyle/>
        <a:p>
          <a:pPr algn="ctr"/>
          <a:endParaRPr lang="es-SV" sz="4000" b="1"/>
        </a:p>
      </dgm:t>
    </dgm:pt>
    <dgm:pt modelId="{52C29B46-BBB2-41B0-BFB4-FF7A988254A6}" type="sibTrans" cxnId="{C41B080D-400F-4252-9600-7E00684F7FC1}">
      <dgm:prSet/>
      <dgm:spPr/>
      <dgm:t>
        <a:bodyPr/>
        <a:lstStyle/>
        <a:p>
          <a:pPr algn="ctr"/>
          <a:endParaRPr lang="es-SV" sz="4000" b="1"/>
        </a:p>
      </dgm:t>
    </dgm:pt>
    <dgm:pt modelId="{0C869A24-9CAF-44A2-8142-11825082A658}">
      <dgm:prSet phldrT="[Texto]" custT="1"/>
      <dgm:spPr/>
      <dgm:t>
        <a:bodyPr/>
        <a:lstStyle/>
        <a:p>
          <a:pPr algn="ctr"/>
          <a:r>
            <a:rPr lang="es-SV" sz="1200" b="1" dirty="0"/>
            <a:t>Presidencia </a:t>
          </a:r>
        </a:p>
      </dgm:t>
    </dgm:pt>
    <dgm:pt modelId="{E8B1ADC1-22AE-411D-924C-31845C69E94D}" type="parTrans" cxnId="{F48510F0-DF3C-493B-8275-166726336303}">
      <dgm:prSet/>
      <dgm:spPr/>
      <dgm:t>
        <a:bodyPr/>
        <a:lstStyle/>
        <a:p>
          <a:pPr algn="ctr"/>
          <a:endParaRPr lang="es-SV" sz="4000" b="1"/>
        </a:p>
      </dgm:t>
    </dgm:pt>
    <dgm:pt modelId="{A84A7C78-D916-43DE-9F4F-71A3BB8FD9DA}" type="sibTrans" cxnId="{F48510F0-DF3C-493B-8275-166726336303}">
      <dgm:prSet/>
      <dgm:spPr/>
      <dgm:t>
        <a:bodyPr/>
        <a:lstStyle/>
        <a:p>
          <a:pPr algn="ctr"/>
          <a:endParaRPr lang="es-SV" sz="4000" b="1"/>
        </a:p>
      </dgm:t>
    </dgm:pt>
    <dgm:pt modelId="{8C6D4CB5-F593-4B30-9C5B-F8AABABC849D}">
      <dgm:prSet phldrT="[Texto]" custT="1"/>
      <dgm:spPr/>
      <dgm:t>
        <a:bodyPr/>
        <a:lstStyle/>
        <a:p>
          <a:pPr algn="ctr"/>
          <a:r>
            <a:rPr lang="es-SV" sz="1200" b="1" dirty="0"/>
            <a:t>Mujeres: 1</a:t>
          </a:r>
        </a:p>
      </dgm:t>
    </dgm:pt>
    <dgm:pt modelId="{47F7077C-ACB2-4604-BB40-4E27100780F6}" type="parTrans" cxnId="{97661CA4-7C50-4CEF-B376-EF2F4B899976}">
      <dgm:prSet/>
      <dgm:spPr/>
      <dgm:t>
        <a:bodyPr/>
        <a:lstStyle/>
        <a:p>
          <a:pPr algn="ctr"/>
          <a:endParaRPr lang="es-SV" sz="4000" b="1"/>
        </a:p>
      </dgm:t>
    </dgm:pt>
    <dgm:pt modelId="{E6D22819-9494-41C8-B8E8-E94B4C70244E}" type="sibTrans" cxnId="{97661CA4-7C50-4CEF-B376-EF2F4B899976}">
      <dgm:prSet/>
      <dgm:spPr/>
      <dgm:t>
        <a:bodyPr/>
        <a:lstStyle/>
        <a:p>
          <a:pPr algn="ctr"/>
          <a:endParaRPr lang="es-SV" sz="4000" b="1"/>
        </a:p>
      </dgm:t>
    </dgm:pt>
    <dgm:pt modelId="{BC30905D-53A6-41E1-9111-1AA067DBFAD1}">
      <dgm:prSet phldrT="[Texto]" custT="1"/>
      <dgm:spPr/>
      <dgm:t>
        <a:bodyPr/>
        <a:lstStyle/>
        <a:p>
          <a:pPr algn="ctr"/>
          <a:r>
            <a:rPr lang="es-SV" sz="1200" b="1" dirty="0"/>
            <a:t>Hombres: 2</a:t>
          </a:r>
        </a:p>
      </dgm:t>
    </dgm:pt>
    <dgm:pt modelId="{32F30580-1576-4FA6-8D20-7CAA6A74DE14}" type="parTrans" cxnId="{BDC65937-8073-4B2A-A662-521B5FC97CFA}">
      <dgm:prSet/>
      <dgm:spPr/>
      <dgm:t>
        <a:bodyPr/>
        <a:lstStyle/>
        <a:p>
          <a:pPr algn="ctr"/>
          <a:endParaRPr lang="es-SV" sz="4000" b="1"/>
        </a:p>
      </dgm:t>
    </dgm:pt>
    <dgm:pt modelId="{E61F0781-08CB-4FE6-9FD4-47E6D3ACA3FB}" type="sibTrans" cxnId="{BDC65937-8073-4B2A-A662-521B5FC97CFA}">
      <dgm:prSet/>
      <dgm:spPr/>
      <dgm:t>
        <a:bodyPr/>
        <a:lstStyle/>
        <a:p>
          <a:pPr algn="ctr"/>
          <a:endParaRPr lang="es-SV" sz="4000" b="1"/>
        </a:p>
      </dgm:t>
    </dgm:pt>
    <dgm:pt modelId="{D4A8312F-BE78-4B8D-B2CD-18B815B84D09}">
      <dgm:prSet phldrT="[Texto]" custT="1"/>
      <dgm:spPr/>
      <dgm:t>
        <a:bodyPr/>
        <a:lstStyle/>
        <a:p>
          <a:pPr algn="ctr"/>
          <a:r>
            <a:rPr lang="es-SV" sz="1200" b="1" dirty="0"/>
            <a:t>OIR</a:t>
          </a:r>
        </a:p>
      </dgm:t>
    </dgm:pt>
    <dgm:pt modelId="{95AE1044-6F89-48CE-B0E4-C8E106CA00C4}" type="parTrans" cxnId="{0D9FEC0F-146A-478D-84AD-4AF0981AC31D}">
      <dgm:prSet/>
      <dgm:spPr/>
      <dgm:t>
        <a:bodyPr/>
        <a:lstStyle/>
        <a:p>
          <a:pPr algn="ctr"/>
          <a:endParaRPr lang="es-SV" sz="4000" b="1"/>
        </a:p>
      </dgm:t>
    </dgm:pt>
    <dgm:pt modelId="{D310E45B-CC53-4779-959E-18588367B59B}" type="sibTrans" cxnId="{0D9FEC0F-146A-478D-84AD-4AF0981AC31D}">
      <dgm:prSet/>
      <dgm:spPr/>
      <dgm:t>
        <a:bodyPr/>
        <a:lstStyle/>
        <a:p>
          <a:pPr algn="ctr"/>
          <a:endParaRPr lang="es-SV" sz="4000" b="1"/>
        </a:p>
      </dgm:t>
    </dgm:pt>
    <dgm:pt modelId="{695903B1-0FD7-49D3-B66E-26953B9D6D11}">
      <dgm:prSet phldrT="[Texto]" custT="1"/>
      <dgm:spPr/>
      <dgm:t>
        <a:bodyPr/>
        <a:lstStyle/>
        <a:p>
          <a:pPr algn="ctr"/>
          <a:r>
            <a:rPr lang="es-SV" sz="1200" b="1" dirty="0"/>
            <a:t>Mujeres:0</a:t>
          </a:r>
        </a:p>
      </dgm:t>
    </dgm:pt>
    <dgm:pt modelId="{C6D40CD0-9F6E-486A-9FAF-56A8C71FCE66}" type="parTrans" cxnId="{55D986F3-9F56-4320-897F-1B456C9295FE}">
      <dgm:prSet/>
      <dgm:spPr/>
      <dgm:t>
        <a:bodyPr/>
        <a:lstStyle/>
        <a:p>
          <a:pPr algn="ctr"/>
          <a:endParaRPr lang="es-SV" sz="4000" b="1"/>
        </a:p>
      </dgm:t>
    </dgm:pt>
    <dgm:pt modelId="{C2151EB6-BE6E-414F-AE22-253E9009174D}" type="sibTrans" cxnId="{55D986F3-9F56-4320-897F-1B456C9295FE}">
      <dgm:prSet/>
      <dgm:spPr/>
      <dgm:t>
        <a:bodyPr/>
        <a:lstStyle/>
        <a:p>
          <a:pPr algn="ctr"/>
          <a:endParaRPr lang="es-SV" sz="4000" b="1"/>
        </a:p>
      </dgm:t>
    </dgm:pt>
    <dgm:pt modelId="{D6423803-3F8E-4C20-8065-C52B82B5DA29}">
      <dgm:prSet phldrT="[Texto]" custT="1"/>
      <dgm:spPr/>
      <dgm:t>
        <a:bodyPr/>
        <a:lstStyle/>
        <a:p>
          <a:pPr algn="ctr"/>
          <a:r>
            <a:rPr lang="es-SV" sz="1200" b="1" dirty="0"/>
            <a:t>Hombres: 1</a:t>
          </a:r>
        </a:p>
      </dgm:t>
    </dgm:pt>
    <dgm:pt modelId="{AAB53E98-F013-45F0-BB31-1B68DC0A0479}" type="parTrans" cxnId="{D75B7FFF-ECDC-40C1-8709-A9ACD480E0BE}">
      <dgm:prSet/>
      <dgm:spPr/>
      <dgm:t>
        <a:bodyPr/>
        <a:lstStyle/>
        <a:p>
          <a:pPr algn="ctr"/>
          <a:endParaRPr lang="es-SV" sz="4000" b="1"/>
        </a:p>
      </dgm:t>
    </dgm:pt>
    <dgm:pt modelId="{914294CD-8EDE-446C-B9BB-C2AB93CD16EB}" type="sibTrans" cxnId="{D75B7FFF-ECDC-40C1-8709-A9ACD480E0BE}">
      <dgm:prSet/>
      <dgm:spPr/>
      <dgm:t>
        <a:bodyPr/>
        <a:lstStyle/>
        <a:p>
          <a:pPr algn="ctr"/>
          <a:endParaRPr lang="es-SV" sz="4000" b="1"/>
        </a:p>
      </dgm:t>
    </dgm:pt>
    <dgm:pt modelId="{B70AB684-59CA-4963-B95C-B55EB53503C1}" type="pres">
      <dgm:prSet presAssocID="{9529BFE6-27A1-47C1-92D9-816B1A3341F0}" presName="Name0" presStyleCnt="0">
        <dgm:presLayoutVars>
          <dgm:dir/>
          <dgm:animLvl val="lvl"/>
          <dgm:resizeHandles val="exact"/>
        </dgm:presLayoutVars>
      </dgm:prSet>
      <dgm:spPr/>
    </dgm:pt>
    <dgm:pt modelId="{83433ACA-4703-4902-A0AD-949E2C1A8887}" type="pres">
      <dgm:prSet presAssocID="{D78883D4-2B54-4576-A0C1-BDE097D00A0B}" presName="composite" presStyleCnt="0"/>
      <dgm:spPr/>
    </dgm:pt>
    <dgm:pt modelId="{AB35DDA7-DBDC-4351-ACD5-234DCE1DE938}" type="pres">
      <dgm:prSet presAssocID="{D78883D4-2B54-4576-A0C1-BDE097D00A0B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2F38AF06-7178-4AA2-9379-9E6B913B4C7A}" type="pres">
      <dgm:prSet presAssocID="{D78883D4-2B54-4576-A0C1-BDE097D00A0B}" presName="desTx" presStyleLbl="alignAccFollowNode1" presStyleIdx="0" presStyleCnt="4">
        <dgm:presLayoutVars>
          <dgm:bulletEnabled val="1"/>
        </dgm:presLayoutVars>
      </dgm:prSet>
      <dgm:spPr/>
    </dgm:pt>
    <dgm:pt modelId="{7DFF249E-2AF7-4A78-8264-3EC5F63A76F9}" type="pres">
      <dgm:prSet presAssocID="{353D37DE-4EF3-4A96-8100-657C23C7C187}" presName="space" presStyleCnt="0"/>
      <dgm:spPr/>
    </dgm:pt>
    <dgm:pt modelId="{DD0733F0-B005-43C5-A0A3-E3A6BC842682}" type="pres">
      <dgm:prSet presAssocID="{3108EC42-4473-43D2-966A-E60287C0C5AE}" presName="composite" presStyleCnt="0"/>
      <dgm:spPr/>
    </dgm:pt>
    <dgm:pt modelId="{08B54EF5-9A67-4013-B681-7A0C46A4367B}" type="pres">
      <dgm:prSet presAssocID="{3108EC42-4473-43D2-966A-E60287C0C5AE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942B9125-BABB-472D-B9C2-F82D9D398B1E}" type="pres">
      <dgm:prSet presAssocID="{3108EC42-4473-43D2-966A-E60287C0C5AE}" presName="desTx" presStyleLbl="alignAccFollowNode1" presStyleIdx="1" presStyleCnt="4">
        <dgm:presLayoutVars>
          <dgm:bulletEnabled val="1"/>
        </dgm:presLayoutVars>
      </dgm:prSet>
      <dgm:spPr/>
    </dgm:pt>
    <dgm:pt modelId="{84DDB408-E524-4E19-8A50-F83185800F91}" type="pres">
      <dgm:prSet presAssocID="{596618BD-0F12-4040-9E6C-7766783319FF}" presName="space" presStyleCnt="0"/>
      <dgm:spPr/>
    </dgm:pt>
    <dgm:pt modelId="{F36632B3-22F7-4DA8-82A5-4C1292D18675}" type="pres">
      <dgm:prSet presAssocID="{0C869A24-9CAF-44A2-8142-11825082A658}" presName="composite" presStyleCnt="0"/>
      <dgm:spPr/>
    </dgm:pt>
    <dgm:pt modelId="{DEE404E0-74A6-4C4D-9EBF-528543103E15}" type="pres">
      <dgm:prSet presAssocID="{0C869A24-9CAF-44A2-8142-11825082A65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F1C69086-9AC0-4408-97AF-A7545211FFDE}" type="pres">
      <dgm:prSet presAssocID="{0C869A24-9CAF-44A2-8142-11825082A658}" presName="desTx" presStyleLbl="alignAccFollowNode1" presStyleIdx="2" presStyleCnt="4">
        <dgm:presLayoutVars>
          <dgm:bulletEnabled val="1"/>
        </dgm:presLayoutVars>
      </dgm:prSet>
      <dgm:spPr/>
    </dgm:pt>
    <dgm:pt modelId="{92C5F1E1-2A0B-4920-9FE3-61315ECA7A02}" type="pres">
      <dgm:prSet presAssocID="{A84A7C78-D916-43DE-9F4F-71A3BB8FD9DA}" presName="space" presStyleCnt="0"/>
      <dgm:spPr/>
    </dgm:pt>
    <dgm:pt modelId="{9A8001B6-C9C1-442A-80B2-E790B94C5033}" type="pres">
      <dgm:prSet presAssocID="{D4A8312F-BE78-4B8D-B2CD-18B815B84D09}" presName="composite" presStyleCnt="0"/>
      <dgm:spPr/>
    </dgm:pt>
    <dgm:pt modelId="{A1D9C35A-038C-41CD-8BA4-C982128E6465}" type="pres">
      <dgm:prSet presAssocID="{D4A8312F-BE78-4B8D-B2CD-18B815B84D09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E94A5DE1-5484-4E3F-AC9A-D5640700AA95}" type="pres">
      <dgm:prSet presAssocID="{D4A8312F-BE78-4B8D-B2CD-18B815B84D09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C41B080D-400F-4252-9600-7E00684F7FC1}" srcId="{3108EC42-4473-43D2-966A-E60287C0C5AE}" destId="{4D388A00-24C3-4D5D-94E5-7127DFDDF4BA}" srcOrd="1" destOrd="0" parTransId="{832EC8DB-DC0B-41A8-A5A4-CA5D8060B07F}" sibTransId="{52C29B46-BBB2-41B0-BFB4-FF7A988254A6}"/>
    <dgm:cxn modelId="{5049000F-208C-4ECB-8A08-F7F13E9CADE3}" type="presOf" srcId="{E36969CB-70B3-43F8-BB76-012A46B2F9B6}" destId="{2F38AF06-7178-4AA2-9379-9E6B913B4C7A}" srcOrd="0" destOrd="0" presId="urn:microsoft.com/office/officeart/2005/8/layout/hList1"/>
    <dgm:cxn modelId="{0D9FEC0F-146A-478D-84AD-4AF0981AC31D}" srcId="{9529BFE6-27A1-47C1-92D9-816B1A3341F0}" destId="{D4A8312F-BE78-4B8D-B2CD-18B815B84D09}" srcOrd="3" destOrd="0" parTransId="{95AE1044-6F89-48CE-B0E4-C8E106CA00C4}" sibTransId="{D310E45B-CC53-4779-959E-18588367B59B}"/>
    <dgm:cxn modelId="{D9545914-D508-4175-8842-253431581ED1}" type="presOf" srcId="{9529BFE6-27A1-47C1-92D9-816B1A3341F0}" destId="{B70AB684-59CA-4963-B95C-B55EB53503C1}" srcOrd="0" destOrd="0" presId="urn:microsoft.com/office/officeart/2005/8/layout/hList1"/>
    <dgm:cxn modelId="{20FC801E-BDD6-46DE-A8F3-620DBF242207}" srcId="{9529BFE6-27A1-47C1-92D9-816B1A3341F0}" destId="{D78883D4-2B54-4576-A0C1-BDE097D00A0B}" srcOrd="0" destOrd="0" parTransId="{84B038AA-915B-4E29-BAD3-9AC87AA0EB4F}" sibTransId="{353D37DE-4EF3-4A96-8100-657C23C7C187}"/>
    <dgm:cxn modelId="{BC73BE29-C7C0-4C53-8505-DEFBEE0EC818}" type="presOf" srcId="{A2697162-2360-4888-BC5F-8037C8DBED3C}" destId="{2F38AF06-7178-4AA2-9379-9E6B913B4C7A}" srcOrd="0" destOrd="1" presId="urn:microsoft.com/office/officeart/2005/8/layout/hList1"/>
    <dgm:cxn modelId="{BDC65937-8073-4B2A-A662-521B5FC97CFA}" srcId="{0C869A24-9CAF-44A2-8142-11825082A658}" destId="{BC30905D-53A6-41E1-9111-1AA067DBFAD1}" srcOrd="1" destOrd="0" parTransId="{32F30580-1576-4FA6-8D20-7CAA6A74DE14}" sibTransId="{E61F0781-08CB-4FE6-9FD4-47E6D3ACA3FB}"/>
    <dgm:cxn modelId="{A8060763-480C-4EB8-9032-63489699DC30}" srcId="{D78883D4-2B54-4576-A0C1-BDE097D00A0B}" destId="{A2697162-2360-4888-BC5F-8037C8DBED3C}" srcOrd="1" destOrd="0" parTransId="{9D76D1B5-6E15-4B14-8E12-3F52C3E4CFC7}" sibTransId="{9D8564D3-FFAF-4A5C-8B47-9F9715354098}"/>
    <dgm:cxn modelId="{D58C4F64-8927-4949-B9D4-80912059DA1A}" type="presOf" srcId="{0C869A24-9CAF-44A2-8142-11825082A658}" destId="{DEE404E0-74A6-4C4D-9EBF-528543103E15}" srcOrd="0" destOrd="0" presId="urn:microsoft.com/office/officeart/2005/8/layout/hList1"/>
    <dgm:cxn modelId="{AF040167-470A-47D3-8358-345249CD6EE8}" type="presOf" srcId="{D6423803-3F8E-4C20-8065-C52B82B5DA29}" destId="{E94A5DE1-5484-4E3F-AC9A-D5640700AA95}" srcOrd="0" destOrd="1" presId="urn:microsoft.com/office/officeart/2005/8/layout/hList1"/>
    <dgm:cxn modelId="{7F84894C-A9DF-47D2-BA77-40FC81489121}" srcId="{3108EC42-4473-43D2-966A-E60287C0C5AE}" destId="{2438DBC0-87BE-421F-8E14-D76914A31F84}" srcOrd="0" destOrd="0" parTransId="{8622E361-E96D-4561-AF8C-B3F9329FF3C3}" sibTransId="{BC0B842A-B46C-46BB-B186-A552717CB83D}"/>
    <dgm:cxn modelId="{4F106750-7FAF-4D35-99BC-866068C69871}" srcId="{D78883D4-2B54-4576-A0C1-BDE097D00A0B}" destId="{E36969CB-70B3-43F8-BB76-012A46B2F9B6}" srcOrd="0" destOrd="0" parTransId="{74108FE4-0113-45D6-B2F9-FB26F156F23C}" sibTransId="{A4C7E008-52EA-4DCA-A24E-B25373B0758A}"/>
    <dgm:cxn modelId="{57DF6952-EA6B-43E6-BB58-A0FFAEFBC903}" type="presOf" srcId="{4D388A00-24C3-4D5D-94E5-7127DFDDF4BA}" destId="{942B9125-BABB-472D-B9C2-F82D9D398B1E}" srcOrd="0" destOrd="1" presId="urn:microsoft.com/office/officeart/2005/8/layout/hList1"/>
    <dgm:cxn modelId="{52108D92-2494-4037-8B17-02AB150B1732}" type="presOf" srcId="{2438DBC0-87BE-421F-8E14-D76914A31F84}" destId="{942B9125-BABB-472D-B9C2-F82D9D398B1E}" srcOrd="0" destOrd="0" presId="urn:microsoft.com/office/officeart/2005/8/layout/hList1"/>
    <dgm:cxn modelId="{62556A96-5199-4AA8-930D-7041B6FB0213}" type="presOf" srcId="{BC30905D-53A6-41E1-9111-1AA067DBFAD1}" destId="{F1C69086-9AC0-4408-97AF-A7545211FFDE}" srcOrd="0" destOrd="1" presId="urn:microsoft.com/office/officeart/2005/8/layout/hList1"/>
    <dgm:cxn modelId="{97661CA4-7C50-4CEF-B376-EF2F4B899976}" srcId="{0C869A24-9CAF-44A2-8142-11825082A658}" destId="{8C6D4CB5-F593-4B30-9C5B-F8AABABC849D}" srcOrd="0" destOrd="0" parTransId="{47F7077C-ACB2-4604-BB40-4E27100780F6}" sibTransId="{E6D22819-9494-41C8-B8E8-E94B4C70244E}"/>
    <dgm:cxn modelId="{4A8508AA-0F39-4E42-ADEC-E0C2EE50ED6D}" type="presOf" srcId="{695903B1-0FD7-49D3-B66E-26953B9D6D11}" destId="{E94A5DE1-5484-4E3F-AC9A-D5640700AA95}" srcOrd="0" destOrd="0" presId="urn:microsoft.com/office/officeart/2005/8/layout/hList1"/>
    <dgm:cxn modelId="{37B133B0-71DB-4A40-868F-C2D77F13B8D6}" srcId="{9529BFE6-27A1-47C1-92D9-816B1A3341F0}" destId="{3108EC42-4473-43D2-966A-E60287C0C5AE}" srcOrd="1" destOrd="0" parTransId="{7B50B088-ECF8-43BA-AEEC-E340C8024B1C}" sibTransId="{596618BD-0F12-4040-9E6C-7766783319FF}"/>
    <dgm:cxn modelId="{47669BB6-1284-47C7-9B0F-753D68D136C8}" type="presOf" srcId="{D4A8312F-BE78-4B8D-B2CD-18B815B84D09}" destId="{A1D9C35A-038C-41CD-8BA4-C982128E6465}" srcOrd="0" destOrd="0" presId="urn:microsoft.com/office/officeart/2005/8/layout/hList1"/>
    <dgm:cxn modelId="{9EFB7DC1-6BE5-44C3-A741-A36749DF2FC5}" type="presOf" srcId="{3108EC42-4473-43D2-966A-E60287C0C5AE}" destId="{08B54EF5-9A67-4013-B681-7A0C46A4367B}" srcOrd="0" destOrd="0" presId="urn:microsoft.com/office/officeart/2005/8/layout/hList1"/>
    <dgm:cxn modelId="{F67A04D9-B922-4391-8638-B1C5716F42B2}" type="presOf" srcId="{8C6D4CB5-F593-4B30-9C5B-F8AABABC849D}" destId="{F1C69086-9AC0-4408-97AF-A7545211FFDE}" srcOrd="0" destOrd="0" presId="urn:microsoft.com/office/officeart/2005/8/layout/hList1"/>
    <dgm:cxn modelId="{2D3869E4-24EB-4FC3-A400-C1C06AB12F80}" type="presOf" srcId="{D78883D4-2B54-4576-A0C1-BDE097D00A0B}" destId="{AB35DDA7-DBDC-4351-ACD5-234DCE1DE938}" srcOrd="0" destOrd="0" presId="urn:microsoft.com/office/officeart/2005/8/layout/hList1"/>
    <dgm:cxn modelId="{F48510F0-DF3C-493B-8275-166726336303}" srcId="{9529BFE6-27A1-47C1-92D9-816B1A3341F0}" destId="{0C869A24-9CAF-44A2-8142-11825082A658}" srcOrd="2" destOrd="0" parTransId="{E8B1ADC1-22AE-411D-924C-31845C69E94D}" sibTransId="{A84A7C78-D916-43DE-9F4F-71A3BB8FD9DA}"/>
    <dgm:cxn modelId="{55D986F3-9F56-4320-897F-1B456C9295FE}" srcId="{D4A8312F-BE78-4B8D-B2CD-18B815B84D09}" destId="{695903B1-0FD7-49D3-B66E-26953B9D6D11}" srcOrd="0" destOrd="0" parTransId="{C6D40CD0-9F6E-486A-9FAF-56A8C71FCE66}" sibTransId="{C2151EB6-BE6E-414F-AE22-253E9009174D}"/>
    <dgm:cxn modelId="{D75B7FFF-ECDC-40C1-8709-A9ACD480E0BE}" srcId="{D4A8312F-BE78-4B8D-B2CD-18B815B84D09}" destId="{D6423803-3F8E-4C20-8065-C52B82B5DA29}" srcOrd="1" destOrd="0" parTransId="{AAB53E98-F013-45F0-BB31-1B68DC0A0479}" sibTransId="{914294CD-8EDE-446C-B9BB-C2AB93CD16EB}"/>
    <dgm:cxn modelId="{5B245FB7-1D51-4D1B-969E-F4EBCADA6BA8}" type="presParOf" srcId="{B70AB684-59CA-4963-B95C-B55EB53503C1}" destId="{83433ACA-4703-4902-A0AD-949E2C1A8887}" srcOrd="0" destOrd="0" presId="urn:microsoft.com/office/officeart/2005/8/layout/hList1"/>
    <dgm:cxn modelId="{8F05E026-4D91-4957-9F4F-E4587A438020}" type="presParOf" srcId="{83433ACA-4703-4902-A0AD-949E2C1A8887}" destId="{AB35DDA7-DBDC-4351-ACD5-234DCE1DE938}" srcOrd="0" destOrd="0" presId="urn:microsoft.com/office/officeart/2005/8/layout/hList1"/>
    <dgm:cxn modelId="{07219755-830C-44AE-BE01-59FDEEDEA460}" type="presParOf" srcId="{83433ACA-4703-4902-A0AD-949E2C1A8887}" destId="{2F38AF06-7178-4AA2-9379-9E6B913B4C7A}" srcOrd="1" destOrd="0" presId="urn:microsoft.com/office/officeart/2005/8/layout/hList1"/>
    <dgm:cxn modelId="{F2E09AA0-D67F-4E1D-A132-6F7B6F0A27B3}" type="presParOf" srcId="{B70AB684-59CA-4963-B95C-B55EB53503C1}" destId="{7DFF249E-2AF7-4A78-8264-3EC5F63A76F9}" srcOrd="1" destOrd="0" presId="urn:microsoft.com/office/officeart/2005/8/layout/hList1"/>
    <dgm:cxn modelId="{A27C756A-9364-45EB-A153-59BF612F72DE}" type="presParOf" srcId="{B70AB684-59CA-4963-B95C-B55EB53503C1}" destId="{DD0733F0-B005-43C5-A0A3-E3A6BC842682}" srcOrd="2" destOrd="0" presId="urn:microsoft.com/office/officeart/2005/8/layout/hList1"/>
    <dgm:cxn modelId="{971372B2-6413-4A85-9E46-5AB799FCC3CC}" type="presParOf" srcId="{DD0733F0-B005-43C5-A0A3-E3A6BC842682}" destId="{08B54EF5-9A67-4013-B681-7A0C46A4367B}" srcOrd="0" destOrd="0" presId="urn:microsoft.com/office/officeart/2005/8/layout/hList1"/>
    <dgm:cxn modelId="{7994A185-4DE1-4E8F-AEAC-D22BB7D38CAD}" type="presParOf" srcId="{DD0733F0-B005-43C5-A0A3-E3A6BC842682}" destId="{942B9125-BABB-472D-B9C2-F82D9D398B1E}" srcOrd="1" destOrd="0" presId="urn:microsoft.com/office/officeart/2005/8/layout/hList1"/>
    <dgm:cxn modelId="{AC354DFC-0B37-404A-B62F-AC3912489C16}" type="presParOf" srcId="{B70AB684-59CA-4963-B95C-B55EB53503C1}" destId="{84DDB408-E524-4E19-8A50-F83185800F91}" srcOrd="3" destOrd="0" presId="urn:microsoft.com/office/officeart/2005/8/layout/hList1"/>
    <dgm:cxn modelId="{D29453EC-739E-4520-9AFA-F23C5F1E0520}" type="presParOf" srcId="{B70AB684-59CA-4963-B95C-B55EB53503C1}" destId="{F36632B3-22F7-4DA8-82A5-4C1292D18675}" srcOrd="4" destOrd="0" presId="urn:microsoft.com/office/officeart/2005/8/layout/hList1"/>
    <dgm:cxn modelId="{D35FA575-F916-481D-934A-333386D26476}" type="presParOf" srcId="{F36632B3-22F7-4DA8-82A5-4C1292D18675}" destId="{DEE404E0-74A6-4C4D-9EBF-528543103E15}" srcOrd="0" destOrd="0" presId="urn:microsoft.com/office/officeart/2005/8/layout/hList1"/>
    <dgm:cxn modelId="{EEDF81B9-3455-49BD-9695-C880B58F0F91}" type="presParOf" srcId="{F36632B3-22F7-4DA8-82A5-4C1292D18675}" destId="{F1C69086-9AC0-4408-97AF-A7545211FFDE}" srcOrd="1" destOrd="0" presId="urn:microsoft.com/office/officeart/2005/8/layout/hList1"/>
    <dgm:cxn modelId="{7A5677AD-C3A6-4BEA-9F49-1B030375859E}" type="presParOf" srcId="{B70AB684-59CA-4963-B95C-B55EB53503C1}" destId="{92C5F1E1-2A0B-4920-9FE3-61315ECA7A02}" srcOrd="5" destOrd="0" presId="urn:microsoft.com/office/officeart/2005/8/layout/hList1"/>
    <dgm:cxn modelId="{67D95597-4627-4D68-B798-383C5786853B}" type="presParOf" srcId="{B70AB684-59CA-4963-B95C-B55EB53503C1}" destId="{9A8001B6-C9C1-442A-80B2-E790B94C5033}" srcOrd="6" destOrd="0" presId="urn:microsoft.com/office/officeart/2005/8/layout/hList1"/>
    <dgm:cxn modelId="{844A0D73-E7C3-4AB2-88D2-FC9EA6ED1022}" type="presParOf" srcId="{9A8001B6-C9C1-442A-80B2-E790B94C5033}" destId="{A1D9C35A-038C-41CD-8BA4-C982128E6465}" srcOrd="0" destOrd="0" presId="urn:microsoft.com/office/officeart/2005/8/layout/hList1"/>
    <dgm:cxn modelId="{1B544474-7CE5-487E-AFA2-73192EC6C9F7}" type="presParOf" srcId="{9A8001B6-C9C1-442A-80B2-E790B94C5033}" destId="{E94A5DE1-5484-4E3F-AC9A-D5640700AA9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29BFE6-27A1-47C1-92D9-816B1A3341F0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SV"/>
        </a:p>
      </dgm:t>
    </dgm:pt>
    <dgm:pt modelId="{D6423803-3F8E-4C20-8065-C52B82B5DA29}">
      <dgm:prSet phldrT="[Texto]" custT="1"/>
      <dgm:spPr/>
      <dgm:t>
        <a:bodyPr/>
        <a:lstStyle/>
        <a:p>
          <a:pPr algn="ctr"/>
          <a:r>
            <a:rPr lang="es-SV" sz="1100" b="1" dirty="0"/>
            <a:t>Hombres: 2</a:t>
          </a:r>
        </a:p>
      </dgm:t>
    </dgm:pt>
    <dgm:pt modelId="{695903B1-0FD7-49D3-B66E-26953B9D6D11}">
      <dgm:prSet phldrT="[Texto]" custT="1"/>
      <dgm:spPr/>
      <dgm:t>
        <a:bodyPr/>
        <a:lstStyle/>
        <a:p>
          <a:pPr algn="ctr"/>
          <a:r>
            <a:rPr lang="es-SV" sz="1100" b="1" dirty="0"/>
            <a:t>Mujeres: 1</a:t>
          </a:r>
        </a:p>
      </dgm:t>
    </dgm:pt>
    <dgm:pt modelId="{D4A8312F-BE78-4B8D-B2CD-18B815B84D09}">
      <dgm:prSet phldrT="[Texto]" custT="1"/>
      <dgm:spPr/>
      <dgm:t>
        <a:bodyPr/>
        <a:lstStyle/>
        <a:p>
          <a:pPr algn="ctr"/>
          <a:r>
            <a:rPr lang="es-SV" sz="1100" b="1" dirty="0"/>
            <a:t>Dirección de Asocios Público Privados</a:t>
          </a:r>
        </a:p>
      </dgm:t>
    </dgm:pt>
    <dgm:pt modelId="{D310E45B-CC53-4779-959E-18588367B59B}" type="sibTrans" cxnId="{0D9FEC0F-146A-478D-84AD-4AF0981AC31D}">
      <dgm:prSet/>
      <dgm:spPr/>
      <dgm:t>
        <a:bodyPr/>
        <a:lstStyle/>
        <a:p>
          <a:pPr algn="ctr"/>
          <a:endParaRPr lang="es-SV" sz="3600" b="1"/>
        </a:p>
      </dgm:t>
    </dgm:pt>
    <dgm:pt modelId="{95AE1044-6F89-48CE-B0E4-C8E106CA00C4}" type="parTrans" cxnId="{0D9FEC0F-146A-478D-84AD-4AF0981AC31D}">
      <dgm:prSet/>
      <dgm:spPr/>
      <dgm:t>
        <a:bodyPr/>
        <a:lstStyle/>
        <a:p>
          <a:pPr algn="ctr"/>
          <a:endParaRPr lang="es-SV" sz="3600" b="1"/>
        </a:p>
      </dgm:t>
    </dgm:pt>
    <dgm:pt modelId="{914294CD-8EDE-446C-B9BB-C2AB93CD16EB}" type="sibTrans" cxnId="{D75B7FFF-ECDC-40C1-8709-A9ACD480E0BE}">
      <dgm:prSet/>
      <dgm:spPr/>
      <dgm:t>
        <a:bodyPr/>
        <a:lstStyle/>
        <a:p>
          <a:pPr algn="ctr"/>
          <a:endParaRPr lang="es-SV" sz="3600" b="1"/>
        </a:p>
      </dgm:t>
    </dgm:pt>
    <dgm:pt modelId="{AAB53E98-F013-45F0-BB31-1B68DC0A0479}" type="parTrans" cxnId="{D75B7FFF-ECDC-40C1-8709-A9ACD480E0BE}">
      <dgm:prSet/>
      <dgm:spPr/>
      <dgm:t>
        <a:bodyPr/>
        <a:lstStyle/>
        <a:p>
          <a:pPr algn="ctr"/>
          <a:endParaRPr lang="es-SV" sz="3600" b="1"/>
        </a:p>
      </dgm:t>
    </dgm:pt>
    <dgm:pt modelId="{C2151EB6-BE6E-414F-AE22-253E9009174D}" type="sibTrans" cxnId="{55D986F3-9F56-4320-897F-1B456C9295FE}">
      <dgm:prSet/>
      <dgm:spPr/>
      <dgm:t>
        <a:bodyPr/>
        <a:lstStyle/>
        <a:p>
          <a:pPr algn="ctr"/>
          <a:endParaRPr lang="es-SV" sz="3600" b="1"/>
        </a:p>
      </dgm:t>
    </dgm:pt>
    <dgm:pt modelId="{C6D40CD0-9F6E-486A-9FAF-56A8C71FCE66}" type="parTrans" cxnId="{55D986F3-9F56-4320-897F-1B456C9295FE}">
      <dgm:prSet/>
      <dgm:spPr/>
      <dgm:t>
        <a:bodyPr/>
        <a:lstStyle/>
        <a:p>
          <a:pPr algn="ctr"/>
          <a:endParaRPr lang="es-SV" sz="3600" b="1"/>
        </a:p>
      </dgm:t>
    </dgm:pt>
    <dgm:pt modelId="{951139EE-3422-4A6A-9F18-405B32E99FBA}">
      <dgm:prSet phldrT="[Texto]" custT="1"/>
      <dgm:spPr/>
      <dgm:t>
        <a:bodyPr/>
        <a:lstStyle/>
        <a:p>
          <a:pPr algn="ctr"/>
          <a:r>
            <a:rPr lang="es-SV" sz="1100" b="1" dirty="0"/>
            <a:t>Hombres: 3</a:t>
          </a:r>
        </a:p>
      </dgm:t>
    </dgm:pt>
    <dgm:pt modelId="{8C6D4CB5-F593-4B30-9C5B-F8AABABC849D}">
      <dgm:prSet phldrT="[Texto]" custT="1"/>
      <dgm:spPr/>
      <dgm:t>
        <a:bodyPr/>
        <a:lstStyle/>
        <a:p>
          <a:pPr algn="ctr"/>
          <a:r>
            <a:rPr lang="es-SV" sz="1100" b="1" dirty="0"/>
            <a:t>Mujeres: 6</a:t>
          </a:r>
        </a:p>
      </dgm:t>
    </dgm:pt>
    <dgm:pt modelId="{0C869A24-9CAF-44A2-8142-11825082A658}">
      <dgm:prSet phldrT="[Texto]" custT="1"/>
      <dgm:spPr/>
      <dgm:t>
        <a:bodyPr/>
        <a:lstStyle/>
        <a:p>
          <a:pPr algn="ctr"/>
          <a:r>
            <a:rPr lang="es-SV" sz="1100" b="1" dirty="0"/>
            <a:t>Dirección de Exportaciones</a:t>
          </a:r>
        </a:p>
      </dgm:t>
    </dgm:pt>
    <dgm:pt modelId="{A84A7C78-D916-43DE-9F4F-71A3BB8FD9DA}" type="sibTrans" cxnId="{F48510F0-DF3C-493B-8275-166726336303}">
      <dgm:prSet/>
      <dgm:spPr/>
      <dgm:t>
        <a:bodyPr/>
        <a:lstStyle/>
        <a:p>
          <a:pPr algn="ctr"/>
          <a:endParaRPr lang="es-SV" sz="3600" b="1"/>
        </a:p>
      </dgm:t>
    </dgm:pt>
    <dgm:pt modelId="{E8B1ADC1-22AE-411D-924C-31845C69E94D}" type="parTrans" cxnId="{F48510F0-DF3C-493B-8275-166726336303}">
      <dgm:prSet/>
      <dgm:spPr/>
      <dgm:t>
        <a:bodyPr/>
        <a:lstStyle/>
        <a:p>
          <a:pPr algn="ctr"/>
          <a:endParaRPr lang="es-SV" sz="3600" b="1"/>
        </a:p>
      </dgm:t>
    </dgm:pt>
    <dgm:pt modelId="{9064EE02-EBDD-4C4F-955A-CBAC52CD0099}" type="sibTrans" cxnId="{8FCE7B72-2ED8-4523-B1BB-A3B835958C22}">
      <dgm:prSet/>
      <dgm:spPr/>
      <dgm:t>
        <a:bodyPr/>
        <a:lstStyle/>
        <a:p>
          <a:pPr algn="ctr"/>
          <a:endParaRPr lang="es-SV" sz="3200" b="1"/>
        </a:p>
      </dgm:t>
    </dgm:pt>
    <dgm:pt modelId="{9F1C2661-EC30-42A3-B4A4-8F44FEFE1A1E}" type="parTrans" cxnId="{8FCE7B72-2ED8-4523-B1BB-A3B835958C22}">
      <dgm:prSet/>
      <dgm:spPr/>
      <dgm:t>
        <a:bodyPr/>
        <a:lstStyle/>
        <a:p>
          <a:pPr algn="ctr"/>
          <a:endParaRPr lang="es-SV" sz="3200" b="1"/>
        </a:p>
      </dgm:t>
    </dgm:pt>
    <dgm:pt modelId="{E6D22819-9494-41C8-B8E8-E94B4C70244E}" type="sibTrans" cxnId="{97661CA4-7C50-4CEF-B376-EF2F4B899976}">
      <dgm:prSet/>
      <dgm:spPr/>
      <dgm:t>
        <a:bodyPr/>
        <a:lstStyle/>
        <a:p>
          <a:pPr algn="ctr"/>
          <a:endParaRPr lang="es-SV" sz="3600" b="1"/>
        </a:p>
      </dgm:t>
    </dgm:pt>
    <dgm:pt modelId="{47F7077C-ACB2-4604-BB40-4E27100780F6}" type="parTrans" cxnId="{97661CA4-7C50-4CEF-B376-EF2F4B899976}">
      <dgm:prSet/>
      <dgm:spPr/>
      <dgm:t>
        <a:bodyPr/>
        <a:lstStyle/>
        <a:p>
          <a:pPr algn="ctr"/>
          <a:endParaRPr lang="es-SV" sz="3600" b="1"/>
        </a:p>
      </dgm:t>
    </dgm:pt>
    <dgm:pt modelId="{6D9CC9B7-A4EF-45C6-9042-3D927B4CF0D1}">
      <dgm:prSet phldrT="[Texto]" custT="1"/>
      <dgm:spPr/>
      <dgm:t>
        <a:bodyPr/>
        <a:lstStyle/>
        <a:p>
          <a:pPr algn="ctr"/>
          <a:r>
            <a:rPr lang="es-SV" sz="1100" b="1" dirty="0"/>
            <a:t>Hombres: 4</a:t>
          </a:r>
        </a:p>
      </dgm:t>
    </dgm:pt>
    <dgm:pt modelId="{2438DBC0-87BE-421F-8E14-D76914A31F84}">
      <dgm:prSet phldrT="[Texto]" custT="1"/>
      <dgm:spPr/>
      <dgm:t>
        <a:bodyPr/>
        <a:lstStyle/>
        <a:p>
          <a:pPr algn="ctr"/>
          <a:r>
            <a:rPr lang="es-SV" sz="1100" b="1" dirty="0"/>
            <a:t>Mujeres: 8</a:t>
          </a:r>
        </a:p>
      </dgm:t>
    </dgm:pt>
    <dgm:pt modelId="{3108EC42-4473-43D2-966A-E60287C0C5AE}">
      <dgm:prSet phldrT="[Texto]" custT="1"/>
      <dgm:spPr/>
      <dgm:t>
        <a:bodyPr/>
        <a:lstStyle/>
        <a:p>
          <a:pPr algn="ctr"/>
          <a:r>
            <a:rPr lang="es-SV" sz="1100" b="1" dirty="0"/>
            <a:t>Dirección</a:t>
          </a:r>
          <a:r>
            <a:rPr lang="es-SV" sz="1100" b="1" baseline="0" dirty="0"/>
            <a:t> de Inversiones</a:t>
          </a:r>
          <a:endParaRPr lang="es-SV" sz="1100" b="1" dirty="0"/>
        </a:p>
      </dgm:t>
    </dgm:pt>
    <dgm:pt modelId="{596618BD-0F12-4040-9E6C-7766783319FF}" type="sibTrans" cxnId="{37B133B0-71DB-4A40-868F-C2D77F13B8D6}">
      <dgm:prSet/>
      <dgm:spPr/>
      <dgm:t>
        <a:bodyPr/>
        <a:lstStyle/>
        <a:p>
          <a:pPr algn="ctr"/>
          <a:endParaRPr lang="es-SV" sz="3600" b="1"/>
        </a:p>
      </dgm:t>
    </dgm:pt>
    <dgm:pt modelId="{7B50B088-ECF8-43BA-AEEC-E340C8024B1C}" type="parTrans" cxnId="{37B133B0-71DB-4A40-868F-C2D77F13B8D6}">
      <dgm:prSet/>
      <dgm:spPr/>
      <dgm:t>
        <a:bodyPr/>
        <a:lstStyle/>
        <a:p>
          <a:pPr algn="ctr"/>
          <a:endParaRPr lang="es-SV" sz="3600" b="1"/>
        </a:p>
      </dgm:t>
    </dgm:pt>
    <dgm:pt modelId="{F4C201F0-483A-4638-8C48-21802CC72788}" type="sibTrans" cxnId="{E52A7530-F866-4ACF-BEAB-2CB9586E8D46}">
      <dgm:prSet/>
      <dgm:spPr/>
      <dgm:t>
        <a:bodyPr/>
        <a:lstStyle/>
        <a:p>
          <a:pPr algn="ctr"/>
          <a:endParaRPr lang="es-SV" sz="3200" b="1"/>
        </a:p>
      </dgm:t>
    </dgm:pt>
    <dgm:pt modelId="{D9ABA56D-C8CD-4D09-AA24-C19DE5510DC1}" type="parTrans" cxnId="{E52A7530-F866-4ACF-BEAB-2CB9586E8D46}">
      <dgm:prSet/>
      <dgm:spPr/>
      <dgm:t>
        <a:bodyPr/>
        <a:lstStyle/>
        <a:p>
          <a:pPr algn="ctr"/>
          <a:endParaRPr lang="es-SV" sz="3200" b="1"/>
        </a:p>
      </dgm:t>
    </dgm:pt>
    <dgm:pt modelId="{BC0B842A-B46C-46BB-B186-A552717CB83D}" type="sibTrans" cxnId="{7F84894C-A9DF-47D2-BA77-40FC81489121}">
      <dgm:prSet/>
      <dgm:spPr/>
      <dgm:t>
        <a:bodyPr/>
        <a:lstStyle/>
        <a:p>
          <a:pPr algn="ctr"/>
          <a:endParaRPr lang="es-SV" sz="3600" b="1"/>
        </a:p>
      </dgm:t>
    </dgm:pt>
    <dgm:pt modelId="{8622E361-E96D-4561-AF8C-B3F9329FF3C3}" type="parTrans" cxnId="{7F84894C-A9DF-47D2-BA77-40FC81489121}">
      <dgm:prSet/>
      <dgm:spPr/>
      <dgm:t>
        <a:bodyPr/>
        <a:lstStyle/>
        <a:p>
          <a:pPr algn="ctr"/>
          <a:endParaRPr lang="es-SV" sz="3600" b="1"/>
        </a:p>
      </dgm:t>
    </dgm:pt>
    <dgm:pt modelId="{A2697162-2360-4888-BC5F-8037C8DBED3C}">
      <dgm:prSet phldrT="[Texto]" custT="1"/>
      <dgm:spPr/>
      <dgm:t>
        <a:bodyPr/>
        <a:lstStyle/>
        <a:p>
          <a:pPr algn="ctr"/>
          <a:r>
            <a:rPr lang="es-SV" sz="1100" b="1" dirty="0"/>
            <a:t>Hombres: 2</a:t>
          </a:r>
        </a:p>
      </dgm:t>
    </dgm:pt>
    <dgm:pt modelId="{E36969CB-70B3-43F8-BB76-012A46B2F9B6}">
      <dgm:prSet phldrT="[Texto]" custT="1"/>
      <dgm:spPr/>
      <dgm:t>
        <a:bodyPr/>
        <a:lstStyle/>
        <a:p>
          <a:pPr algn="ctr"/>
          <a:r>
            <a:rPr lang="es-SV" sz="1100" b="1" dirty="0"/>
            <a:t>Mujeres: 2</a:t>
          </a:r>
        </a:p>
      </dgm:t>
    </dgm:pt>
    <dgm:pt modelId="{D78883D4-2B54-4576-A0C1-BDE097D00A0B}">
      <dgm:prSet phldrT="[Texto]" custT="1"/>
      <dgm:spPr/>
      <dgm:t>
        <a:bodyPr/>
        <a:lstStyle/>
        <a:p>
          <a:pPr algn="ctr"/>
          <a:r>
            <a:rPr lang="es-SV" sz="1000" b="1" dirty="0"/>
            <a:t>Gerencia de Análisis Políticas e Inteligencias de Mercados</a:t>
          </a:r>
        </a:p>
      </dgm:t>
    </dgm:pt>
    <dgm:pt modelId="{353D37DE-4EF3-4A96-8100-657C23C7C187}" type="sibTrans" cxnId="{20FC801E-BDD6-46DE-A8F3-620DBF242207}">
      <dgm:prSet/>
      <dgm:spPr/>
      <dgm:t>
        <a:bodyPr/>
        <a:lstStyle/>
        <a:p>
          <a:pPr algn="ctr"/>
          <a:endParaRPr lang="es-SV" sz="3600" b="1"/>
        </a:p>
      </dgm:t>
    </dgm:pt>
    <dgm:pt modelId="{84B038AA-915B-4E29-BAD3-9AC87AA0EB4F}" type="parTrans" cxnId="{20FC801E-BDD6-46DE-A8F3-620DBF242207}">
      <dgm:prSet/>
      <dgm:spPr/>
      <dgm:t>
        <a:bodyPr/>
        <a:lstStyle/>
        <a:p>
          <a:pPr algn="ctr"/>
          <a:endParaRPr lang="es-SV" sz="3600" b="1"/>
        </a:p>
      </dgm:t>
    </dgm:pt>
    <dgm:pt modelId="{9D8564D3-FFAF-4A5C-8B47-9F9715354098}" type="sibTrans" cxnId="{A8060763-480C-4EB8-9032-63489699DC30}">
      <dgm:prSet/>
      <dgm:spPr/>
      <dgm:t>
        <a:bodyPr/>
        <a:lstStyle/>
        <a:p>
          <a:pPr algn="ctr"/>
          <a:endParaRPr lang="es-SV" sz="3600" b="1"/>
        </a:p>
      </dgm:t>
    </dgm:pt>
    <dgm:pt modelId="{9D76D1B5-6E15-4B14-8E12-3F52C3E4CFC7}" type="parTrans" cxnId="{A8060763-480C-4EB8-9032-63489699DC30}">
      <dgm:prSet/>
      <dgm:spPr/>
      <dgm:t>
        <a:bodyPr/>
        <a:lstStyle/>
        <a:p>
          <a:pPr algn="ctr"/>
          <a:endParaRPr lang="es-SV" sz="3600" b="1"/>
        </a:p>
      </dgm:t>
    </dgm:pt>
    <dgm:pt modelId="{A4C7E008-52EA-4DCA-A24E-B25373B0758A}" type="sibTrans" cxnId="{4F106750-7FAF-4D35-99BC-866068C69871}">
      <dgm:prSet/>
      <dgm:spPr/>
      <dgm:t>
        <a:bodyPr/>
        <a:lstStyle/>
        <a:p>
          <a:pPr algn="ctr"/>
          <a:endParaRPr lang="es-SV" sz="3600" b="1"/>
        </a:p>
      </dgm:t>
    </dgm:pt>
    <dgm:pt modelId="{74108FE4-0113-45D6-B2F9-FB26F156F23C}" type="parTrans" cxnId="{4F106750-7FAF-4D35-99BC-866068C69871}">
      <dgm:prSet/>
      <dgm:spPr/>
      <dgm:t>
        <a:bodyPr/>
        <a:lstStyle/>
        <a:p>
          <a:pPr algn="ctr"/>
          <a:endParaRPr lang="es-SV" sz="3600" b="1"/>
        </a:p>
      </dgm:t>
    </dgm:pt>
    <dgm:pt modelId="{B70AB684-59CA-4963-B95C-B55EB53503C1}" type="pres">
      <dgm:prSet presAssocID="{9529BFE6-27A1-47C1-92D9-816B1A3341F0}" presName="Name0" presStyleCnt="0">
        <dgm:presLayoutVars>
          <dgm:dir/>
          <dgm:animLvl val="lvl"/>
          <dgm:resizeHandles val="exact"/>
        </dgm:presLayoutVars>
      </dgm:prSet>
      <dgm:spPr/>
    </dgm:pt>
    <dgm:pt modelId="{83433ACA-4703-4902-A0AD-949E2C1A8887}" type="pres">
      <dgm:prSet presAssocID="{D78883D4-2B54-4576-A0C1-BDE097D00A0B}" presName="composite" presStyleCnt="0"/>
      <dgm:spPr/>
    </dgm:pt>
    <dgm:pt modelId="{AB35DDA7-DBDC-4351-ACD5-234DCE1DE938}" type="pres">
      <dgm:prSet presAssocID="{D78883D4-2B54-4576-A0C1-BDE097D00A0B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2F38AF06-7178-4AA2-9379-9E6B913B4C7A}" type="pres">
      <dgm:prSet presAssocID="{D78883D4-2B54-4576-A0C1-BDE097D00A0B}" presName="desTx" presStyleLbl="alignAccFollowNode1" presStyleIdx="0" presStyleCnt="4">
        <dgm:presLayoutVars>
          <dgm:bulletEnabled val="1"/>
        </dgm:presLayoutVars>
      </dgm:prSet>
      <dgm:spPr/>
    </dgm:pt>
    <dgm:pt modelId="{7DFF249E-2AF7-4A78-8264-3EC5F63A76F9}" type="pres">
      <dgm:prSet presAssocID="{353D37DE-4EF3-4A96-8100-657C23C7C187}" presName="space" presStyleCnt="0"/>
      <dgm:spPr/>
    </dgm:pt>
    <dgm:pt modelId="{DD0733F0-B005-43C5-A0A3-E3A6BC842682}" type="pres">
      <dgm:prSet presAssocID="{3108EC42-4473-43D2-966A-E60287C0C5AE}" presName="composite" presStyleCnt="0"/>
      <dgm:spPr/>
    </dgm:pt>
    <dgm:pt modelId="{08B54EF5-9A67-4013-B681-7A0C46A4367B}" type="pres">
      <dgm:prSet presAssocID="{3108EC42-4473-43D2-966A-E60287C0C5AE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942B9125-BABB-472D-B9C2-F82D9D398B1E}" type="pres">
      <dgm:prSet presAssocID="{3108EC42-4473-43D2-966A-E60287C0C5AE}" presName="desTx" presStyleLbl="alignAccFollowNode1" presStyleIdx="1" presStyleCnt="4">
        <dgm:presLayoutVars>
          <dgm:bulletEnabled val="1"/>
        </dgm:presLayoutVars>
      </dgm:prSet>
      <dgm:spPr/>
    </dgm:pt>
    <dgm:pt modelId="{84DDB408-E524-4E19-8A50-F83185800F91}" type="pres">
      <dgm:prSet presAssocID="{596618BD-0F12-4040-9E6C-7766783319FF}" presName="space" presStyleCnt="0"/>
      <dgm:spPr/>
    </dgm:pt>
    <dgm:pt modelId="{F36632B3-22F7-4DA8-82A5-4C1292D18675}" type="pres">
      <dgm:prSet presAssocID="{0C869A24-9CAF-44A2-8142-11825082A658}" presName="composite" presStyleCnt="0"/>
      <dgm:spPr/>
    </dgm:pt>
    <dgm:pt modelId="{DEE404E0-74A6-4C4D-9EBF-528543103E15}" type="pres">
      <dgm:prSet presAssocID="{0C869A24-9CAF-44A2-8142-11825082A65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F1C69086-9AC0-4408-97AF-A7545211FFDE}" type="pres">
      <dgm:prSet presAssocID="{0C869A24-9CAF-44A2-8142-11825082A658}" presName="desTx" presStyleLbl="alignAccFollowNode1" presStyleIdx="2" presStyleCnt="4">
        <dgm:presLayoutVars>
          <dgm:bulletEnabled val="1"/>
        </dgm:presLayoutVars>
      </dgm:prSet>
      <dgm:spPr/>
    </dgm:pt>
    <dgm:pt modelId="{92C5F1E1-2A0B-4920-9FE3-61315ECA7A02}" type="pres">
      <dgm:prSet presAssocID="{A84A7C78-D916-43DE-9F4F-71A3BB8FD9DA}" presName="space" presStyleCnt="0"/>
      <dgm:spPr/>
    </dgm:pt>
    <dgm:pt modelId="{9A8001B6-C9C1-442A-80B2-E790B94C5033}" type="pres">
      <dgm:prSet presAssocID="{D4A8312F-BE78-4B8D-B2CD-18B815B84D09}" presName="composite" presStyleCnt="0"/>
      <dgm:spPr/>
    </dgm:pt>
    <dgm:pt modelId="{A1D9C35A-038C-41CD-8BA4-C982128E6465}" type="pres">
      <dgm:prSet presAssocID="{D4A8312F-BE78-4B8D-B2CD-18B815B84D09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E94A5DE1-5484-4E3F-AC9A-D5640700AA95}" type="pres">
      <dgm:prSet presAssocID="{D4A8312F-BE78-4B8D-B2CD-18B815B84D09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0D9FEC0F-146A-478D-84AD-4AF0981AC31D}" srcId="{9529BFE6-27A1-47C1-92D9-816B1A3341F0}" destId="{D4A8312F-BE78-4B8D-B2CD-18B815B84D09}" srcOrd="3" destOrd="0" parTransId="{95AE1044-6F89-48CE-B0E4-C8E106CA00C4}" sibTransId="{D310E45B-CC53-4779-959E-18588367B59B}"/>
    <dgm:cxn modelId="{20FC801E-BDD6-46DE-A8F3-620DBF242207}" srcId="{9529BFE6-27A1-47C1-92D9-816B1A3341F0}" destId="{D78883D4-2B54-4576-A0C1-BDE097D00A0B}" srcOrd="0" destOrd="0" parTransId="{84B038AA-915B-4E29-BAD3-9AC87AA0EB4F}" sibTransId="{353D37DE-4EF3-4A96-8100-657C23C7C187}"/>
    <dgm:cxn modelId="{F7DFB11E-9694-41B9-A391-3E2CA68E3E20}" type="presOf" srcId="{3108EC42-4473-43D2-966A-E60287C0C5AE}" destId="{08B54EF5-9A67-4013-B681-7A0C46A4367B}" srcOrd="0" destOrd="0" presId="urn:microsoft.com/office/officeart/2005/8/layout/hList1"/>
    <dgm:cxn modelId="{6A208322-65F9-49CB-94F3-1056B9676BBF}" type="presOf" srcId="{2438DBC0-87BE-421F-8E14-D76914A31F84}" destId="{942B9125-BABB-472D-B9C2-F82D9D398B1E}" srcOrd="0" destOrd="0" presId="urn:microsoft.com/office/officeart/2005/8/layout/hList1"/>
    <dgm:cxn modelId="{65AD1923-B849-452F-8DBA-C2423198562C}" type="presOf" srcId="{E36969CB-70B3-43F8-BB76-012A46B2F9B6}" destId="{2F38AF06-7178-4AA2-9379-9E6B913B4C7A}" srcOrd="0" destOrd="0" presId="urn:microsoft.com/office/officeart/2005/8/layout/hList1"/>
    <dgm:cxn modelId="{E52A7530-F866-4ACF-BEAB-2CB9586E8D46}" srcId="{3108EC42-4473-43D2-966A-E60287C0C5AE}" destId="{6D9CC9B7-A4EF-45C6-9042-3D927B4CF0D1}" srcOrd="1" destOrd="0" parTransId="{D9ABA56D-C8CD-4D09-AA24-C19DE5510DC1}" sibTransId="{F4C201F0-483A-4638-8C48-21802CC72788}"/>
    <dgm:cxn modelId="{C3F45661-DCC6-4684-87A5-C5C9FA22F26B}" type="presOf" srcId="{D78883D4-2B54-4576-A0C1-BDE097D00A0B}" destId="{AB35DDA7-DBDC-4351-ACD5-234DCE1DE938}" srcOrd="0" destOrd="0" presId="urn:microsoft.com/office/officeart/2005/8/layout/hList1"/>
    <dgm:cxn modelId="{A8060763-480C-4EB8-9032-63489699DC30}" srcId="{D78883D4-2B54-4576-A0C1-BDE097D00A0B}" destId="{A2697162-2360-4888-BC5F-8037C8DBED3C}" srcOrd="1" destOrd="0" parTransId="{9D76D1B5-6E15-4B14-8E12-3F52C3E4CFC7}" sibTransId="{9D8564D3-FFAF-4A5C-8B47-9F9715354098}"/>
    <dgm:cxn modelId="{3D5D8765-E718-4397-AC01-4C52949F0EDA}" type="presOf" srcId="{D4A8312F-BE78-4B8D-B2CD-18B815B84D09}" destId="{A1D9C35A-038C-41CD-8BA4-C982128E6465}" srcOrd="0" destOrd="0" presId="urn:microsoft.com/office/officeart/2005/8/layout/hList1"/>
    <dgm:cxn modelId="{7F84894C-A9DF-47D2-BA77-40FC81489121}" srcId="{3108EC42-4473-43D2-966A-E60287C0C5AE}" destId="{2438DBC0-87BE-421F-8E14-D76914A31F84}" srcOrd="0" destOrd="0" parTransId="{8622E361-E96D-4561-AF8C-B3F9329FF3C3}" sibTransId="{BC0B842A-B46C-46BB-B186-A552717CB83D}"/>
    <dgm:cxn modelId="{4F106750-7FAF-4D35-99BC-866068C69871}" srcId="{D78883D4-2B54-4576-A0C1-BDE097D00A0B}" destId="{E36969CB-70B3-43F8-BB76-012A46B2F9B6}" srcOrd="0" destOrd="0" parTransId="{74108FE4-0113-45D6-B2F9-FB26F156F23C}" sibTransId="{A4C7E008-52EA-4DCA-A24E-B25373B0758A}"/>
    <dgm:cxn modelId="{8B41B371-EE1A-4E33-A015-232328C08434}" type="presOf" srcId="{695903B1-0FD7-49D3-B66E-26953B9D6D11}" destId="{E94A5DE1-5484-4E3F-AC9A-D5640700AA95}" srcOrd="0" destOrd="0" presId="urn:microsoft.com/office/officeart/2005/8/layout/hList1"/>
    <dgm:cxn modelId="{8FCE7B72-2ED8-4523-B1BB-A3B835958C22}" srcId="{0C869A24-9CAF-44A2-8142-11825082A658}" destId="{951139EE-3422-4A6A-9F18-405B32E99FBA}" srcOrd="1" destOrd="0" parTransId="{9F1C2661-EC30-42A3-B4A4-8F44FEFE1A1E}" sibTransId="{9064EE02-EBDD-4C4F-955A-CBAC52CD0099}"/>
    <dgm:cxn modelId="{9DBE047D-23B1-4D91-880B-6A1427A94DC2}" type="presOf" srcId="{D6423803-3F8E-4C20-8065-C52B82B5DA29}" destId="{E94A5DE1-5484-4E3F-AC9A-D5640700AA95}" srcOrd="0" destOrd="1" presId="urn:microsoft.com/office/officeart/2005/8/layout/hList1"/>
    <dgm:cxn modelId="{C9E1087D-B422-403F-BFE8-0B7E03CE05DE}" type="presOf" srcId="{0C869A24-9CAF-44A2-8142-11825082A658}" destId="{DEE404E0-74A6-4C4D-9EBF-528543103E15}" srcOrd="0" destOrd="0" presId="urn:microsoft.com/office/officeart/2005/8/layout/hList1"/>
    <dgm:cxn modelId="{AF7ACD81-E10B-493C-B5E9-045344FA8881}" type="presOf" srcId="{A2697162-2360-4888-BC5F-8037C8DBED3C}" destId="{2F38AF06-7178-4AA2-9379-9E6B913B4C7A}" srcOrd="0" destOrd="1" presId="urn:microsoft.com/office/officeart/2005/8/layout/hList1"/>
    <dgm:cxn modelId="{97661CA4-7C50-4CEF-B376-EF2F4B899976}" srcId="{0C869A24-9CAF-44A2-8142-11825082A658}" destId="{8C6D4CB5-F593-4B30-9C5B-F8AABABC849D}" srcOrd="0" destOrd="0" parTransId="{47F7077C-ACB2-4604-BB40-4E27100780F6}" sibTransId="{E6D22819-9494-41C8-B8E8-E94B4C70244E}"/>
    <dgm:cxn modelId="{52556EA9-AD38-43BB-9A72-63BE60BE3496}" type="presOf" srcId="{8C6D4CB5-F593-4B30-9C5B-F8AABABC849D}" destId="{F1C69086-9AC0-4408-97AF-A7545211FFDE}" srcOrd="0" destOrd="0" presId="urn:microsoft.com/office/officeart/2005/8/layout/hList1"/>
    <dgm:cxn modelId="{37B133B0-71DB-4A40-868F-C2D77F13B8D6}" srcId="{9529BFE6-27A1-47C1-92D9-816B1A3341F0}" destId="{3108EC42-4473-43D2-966A-E60287C0C5AE}" srcOrd="1" destOrd="0" parTransId="{7B50B088-ECF8-43BA-AEEC-E340C8024B1C}" sibTransId="{596618BD-0F12-4040-9E6C-7766783319FF}"/>
    <dgm:cxn modelId="{A4DC54B2-DC17-49ED-9BFE-9669F39032CE}" type="presOf" srcId="{9529BFE6-27A1-47C1-92D9-816B1A3341F0}" destId="{B70AB684-59CA-4963-B95C-B55EB53503C1}" srcOrd="0" destOrd="0" presId="urn:microsoft.com/office/officeart/2005/8/layout/hList1"/>
    <dgm:cxn modelId="{D68779D4-D1E5-442C-A65D-41974465BA26}" type="presOf" srcId="{951139EE-3422-4A6A-9F18-405B32E99FBA}" destId="{F1C69086-9AC0-4408-97AF-A7545211FFDE}" srcOrd="0" destOrd="1" presId="urn:microsoft.com/office/officeart/2005/8/layout/hList1"/>
    <dgm:cxn modelId="{BCE007E0-906D-4222-8FA3-0011ED890E39}" type="presOf" srcId="{6D9CC9B7-A4EF-45C6-9042-3D927B4CF0D1}" destId="{942B9125-BABB-472D-B9C2-F82D9D398B1E}" srcOrd="0" destOrd="1" presId="urn:microsoft.com/office/officeart/2005/8/layout/hList1"/>
    <dgm:cxn modelId="{F48510F0-DF3C-493B-8275-166726336303}" srcId="{9529BFE6-27A1-47C1-92D9-816B1A3341F0}" destId="{0C869A24-9CAF-44A2-8142-11825082A658}" srcOrd="2" destOrd="0" parTransId="{E8B1ADC1-22AE-411D-924C-31845C69E94D}" sibTransId="{A84A7C78-D916-43DE-9F4F-71A3BB8FD9DA}"/>
    <dgm:cxn modelId="{55D986F3-9F56-4320-897F-1B456C9295FE}" srcId="{D4A8312F-BE78-4B8D-B2CD-18B815B84D09}" destId="{695903B1-0FD7-49D3-B66E-26953B9D6D11}" srcOrd="0" destOrd="0" parTransId="{C6D40CD0-9F6E-486A-9FAF-56A8C71FCE66}" sibTransId="{C2151EB6-BE6E-414F-AE22-253E9009174D}"/>
    <dgm:cxn modelId="{D75B7FFF-ECDC-40C1-8709-A9ACD480E0BE}" srcId="{D4A8312F-BE78-4B8D-B2CD-18B815B84D09}" destId="{D6423803-3F8E-4C20-8065-C52B82B5DA29}" srcOrd="1" destOrd="0" parTransId="{AAB53E98-F013-45F0-BB31-1B68DC0A0479}" sibTransId="{914294CD-8EDE-446C-B9BB-C2AB93CD16EB}"/>
    <dgm:cxn modelId="{8504B429-336A-42F1-9B9A-5B8E54D14F3D}" type="presParOf" srcId="{B70AB684-59CA-4963-B95C-B55EB53503C1}" destId="{83433ACA-4703-4902-A0AD-949E2C1A8887}" srcOrd="0" destOrd="0" presId="urn:microsoft.com/office/officeart/2005/8/layout/hList1"/>
    <dgm:cxn modelId="{6EF8D966-9011-4208-92A6-E721D6578F76}" type="presParOf" srcId="{83433ACA-4703-4902-A0AD-949E2C1A8887}" destId="{AB35DDA7-DBDC-4351-ACD5-234DCE1DE938}" srcOrd="0" destOrd="0" presId="urn:microsoft.com/office/officeart/2005/8/layout/hList1"/>
    <dgm:cxn modelId="{69B37079-7698-4809-85CB-FD3FD9640655}" type="presParOf" srcId="{83433ACA-4703-4902-A0AD-949E2C1A8887}" destId="{2F38AF06-7178-4AA2-9379-9E6B913B4C7A}" srcOrd="1" destOrd="0" presId="urn:microsoft.com/office/officeart/2005/8/layout/hList1"/>
    <dgm:cxn modelId="{585FAE71-64D8-404F-9EC1-3EC87653EF0C}" type="presParOf" srcId="{B70AB684-59CA-4963-B95C-B55EB53503C1}" destId="{7DFF249E-2AF7-4A78-8264-3EC5F63A76F9}" srcOrd="1" destOrd="0" presId="urn:microsoft.com/office/officeart/2005/8/layout/hList1"/>
    <dgm:cxn modelId="{1CAB5622-B314-413C-A527-7DCC4B18B582}" type="presParOf" srcId="{B70AB684-59CA-4963-B95C-B55EB53503C1}" destId="{DD0733F0-B005-43C5-A0A3-E3A6BC842682}" srcOrd="2" destOrd="0" presId="urn:microsoft.com/office/officeart/2005/8/layout/hList1"/>
    <dgm:cxn modelId="{EEA577C7-4209-4665-A09C-B5BDCE834FCD}" type="presParOf" srcId="{DD0733F0-B005-43C5-A0A3-E3A6BC842682}" destId="{08B54EF5-9A67-4013-B681-7A0C46A4367B}" srcOrd="0" destOrd="0" presId="urn:microsoft.com/office/officeart/2005/8/layout/hList1"/>
    <dgm:cxn modelId="{D856B4C8-D224-4D05-B02A-1845CFF58C41}" type="presParOf" srcId="{DD0733F0-B005-43C5-A0A3-E3A6BC842682}" destId="{942B9125-BABB-472D-B9C2-F82D9D398B1E}" srcOrd="1" destOrd="0" presId="urn:microsoft.com/office/officeart/2005/8/layout/hList1"/>
    <dgm:cxn modelId="{E24D10BB-2CEC-43C6-9F40-BA740FE817EC}" type="presParOf" srcId="{B70AB684-59CA-4963-B95C-B55EB53503C1}" destId="{84DDB408-E524-4E19-8A50-F83185800F91}" srcOrd="3" destOrd="0" presId="urn:microsoft.com/office/officeart/2005/8/layout/hList1"/>
    <dgm:cxn modelId="{5FB4C781-DF7F-4FC2-93FF-69FE433312E3}" type="presParOf" srcId="{B70AB684-59CA-4963-B95C-B55EB53503C1}" destId="{F36632B3-22F7-4DA8-82A5-4C1292D18675}" srcOrd="4" destOrd="0" presId="urn:microsoft.com/office/officeart/2005/8/layout/hList1"/>
    <dgm:cxn modelId="{4B95BAE3-3922-4880-B683-186292C2CBF3}" type="presParOf" srcId="{F36632B3-22F7-4DA8-82A5-4C1292D18675}" destId="{DEE404E0-74A6-4C4D-9EBF-528543103E15}" srcOrd="0" destOrd="0" presId="urn:microsoft.com/office/officeart/2005/8/layout/hList1"/>
    <dgm:cxn modelId="{950718D5-35C6-4F63-8BE3-5975EB8B868C}" type="presParOf" srcId="{F36632B3-22F7-4DA8-82A5-4C1292D18675}" destId="{F1C69086-9AC0-4408-97AF-A7545211FFDE}" srcOrd="1" destOrd="0" presId="urn:microsoft.com/office/officeart/2005/8/layout/hList1"/>
    <dgm:cxn modelId="{C8F06FE5-01AF-45BC-842B-27CC0F6A0EB4}" type="presParOf" srcId="{B70AB684-59CA-4963-B95C-B55EB53503C1}" destId="{92C5F1E1-2A0B-4920-9FE3-61315ECA7A02}" srcOrd="5" destOrd="0" presId="urn:microsoft.com/office/officeart/2005/8/layout/hList1"/>
    <dgm:cxn modelId="{CBFEDACA-CBA2-4E3F-97E0-2C099117B1BD}" type="presParOf" srcId="{B70AB684-59CA-4963-B95C-B55EB53503C1}" destId="{9A8001B6-C9C1-442A-80B2-E790B94C5033}" srcOrd="6" destOrd="0" presId="urn:microsoft.com/office/officeart/2005/8/layout/hList1"/>
    <dgm:cxn modelId="{F906F2B1-D96F-40EC-B64C-DA9A9E68B9A0}" type="presParOf" srcId="{9A8001B6-C9C1-442A-80B2-E790B94C5033}" destId="{A1D9C35A-038C-41CD-8BA4-C982128E6465}" srcOrd="0" destOrd="0" presId="urn:microsoft.com/office/officeart/2005/8/layout/hList1"/>
    <dgm:cxn modelId="{9DF2E0E6-C9FC-4DA4-A6BD-8DDD4E463D67}" type="presParOf" srcId="{9A8001B6-C9C1-442A-80B2-E790B94C5033}" destId="{E94A5DE1-5484-4E3F-AC9A-D5640700AA9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29BFE6-27A1-47C1-92D9-816B1A3341F0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SV"/>
        </a:p>
      </dgm:t>
    </dgm:pt>
    <dgm:pt modelId="{C312A080-10EB-4F33-8607-3ABD7349EC99}">
      <dgm:prSet phldrT="[Texto]" custT="1"/>
      <dgm:spPr/>
      <dgm:t>
        <a:bodyPr/>
        <a:lstStyle/>
        <a:p>
          <a:pPr algn="ctr"/>
          <a:r>
            <a:rPr lang="es-SV" sz="1050" b="1" dirty="0"/>
            <a:t>Hombres: 0</a:t>
          </a:r>
        </a:p>
      </dgm:t>
    </dgm:pt>
    <dgm:pt modelId="{F4651BF6-33D7-49DD-87DA-62EA0F4EB576}">
      <dgm:prSet phldrT="[Texto]" custT="1"/>
      <dgm:spPr/>
      <dgm:t>
        <a:bodyPr/>
        <a:lstStyle/>
        <a:p>
          <a:pPr algn="ctr"/>
          <a:r>
            <a:rPr lang="es-SV" sz="1050" b="1" dirty="0"/>
            <a:t>Mujeres: 3</a:t>
          </a:r>
        </a:p>
      </dgm:t>
    </dgm:pt>
    <dgm:pt modelId="{2BC3E052-1B4F-4384-A55A-6C3539266CF6}">
      <dgm:prSet phldrT="[Texto]" custT="1"/>
      <dgm:spPr/>
      <dgm:t>
        <a:bodyPr/>
        <a:lstStyle/>
        <a:p>
          <a:pPr algn="ctr"/>
          <a:r>
            <a:rPr lang="es-SV" sz="1000" b="1" dirty="0"/>
            <a:t>Gerencia de Planeamiento y Desarrollo Institucional</a:t>
          </a:r>
        </a:p>
      </dgm:t>
    </dgm:pt>
    <dgm:pt modelId="{072C3AA2-A788-4322-8F44-6E596B41099F}" type="sibTrans" cxnId="{8A4149F5-4A88-4DD9-8FCC-0FC5529E2F24}">
      <dgm:prSet/>
      <dgm:spPr/>
      <dgm:t>
        <a:bodyPr/>
        <a:lstStyle/>
        <a:p>
          <a:pPr algn="ctr"/>
          <a:endParaRPr lang="es-SV" sz="3200" b="1"/>
        </a:p>
      </dgm:t>
    </dgm:pt>
    <dgm:pt modelId="{11CA7A3E-FD35-4AC7-B459-86E0F6508845}" type="parTrans" cxnId="{8A4149F5-4A88-4DD9-8FCC-0FC5529E2F24}">
      <dgm:prSet/>
      <dgm:spPr/>
      <dgm:t>
        <a:bodyPr/>
        <a:lstStyle/>
        <a:p>
          <a:pPr algn="ctr"/>
          <a:endParaRPr lang="es-SV" sz="3200" b="1"/>
        </a:p>
      </dgm:t>
    </dgm:pt>
    <dgm:pt modelId="{59B49562-A07A-4CEA-B0F1-6853667C67A0}" type="sibTrans" cxnId="{DD7FFB01-6934-46DC-88B6-D609C362A9D3}">
      <dgm:prSet/>
      <dgm:spPr/>
      <dgm:t>
        <a:bodyPr/>
        <a:lstStyle/>
        <a:p>
          <a:pPr algn="ctr"/>
          <a:endParaRPr lang="es-SV" sz="3200" b="1"/>
        </a:p>
      </dgm:t>
    </dgm:pt>
    <dgm:pt modelId="{C0FC72F0-B3D1-4858-816D-16A23FB435D8}" type="parTrans" cxnId="{DD7FFB01-6934-46DC-88B6-D609C362A9D3}">
      <dgm:prSet/>
      <dgm:spPr/>
      <dgm:t>
        <a:bodyPr/>
        <a:lstStyle/>
        <a:p>
          <a:pPr algn="ctr"/>
          <a:endParaRPr lang="es-SV" sz="3200" b="1"/>
        </a:p>
      </dgm:t>
    </dgm:pt>
    <dgm:pt modelId="{3D736CB2-7E1E-4419-A390-FD3D362BEDF3}" type="sibTrans" cxnId="{7413BE5A-4E50-48AB-ABB3-B635677B31AE}">
      <dgm:prSet/>
      <dgm:spPr/>
      <dgm:t>
        <a:bodyPr/>
        <a:lstStyle/>
        <a:p>
          <a:pPr algn="ctr"/>
          <a:endParaRPr lang="es-SV" sz="3200" b="1"/>
        </a:p>
      </dgm:t>
    </dgm:pt>
    <dgm:pt modelId="{46FECBD0-2B2B-44D2-8016-8016C5CB10B1}" type="parTrans" cxnId="{7413BE5A-4E50-48AB-ABB3-B635677B31AE}">
      <dgm:prSet/>
      <dgm:spPr/>
      <dgm:t>
        <a:bodyPr/>
        <a:lstStyle/>
        <a:p>
          <a:pPr algn="ctr"/>
          <a:endParaRPr lang="es-SV" sz="3200" b="1"/>
        </a:p>
      </dgm:t>
    </dgm:pt>
    <dgm:pt modelId="{92F50738-79FA-478F-8E6D-993564FD08EF}">
      <dgm:prSet phldrT="[Texto]" custT="1"/>
      <dgm:spPr/>
      <dgm:t>
        <a:bodyPr/>
        <a:lstStyle/>
        <a:p>
          <a:pPr algn="ctr"/>
          <a:r>
            <a:rPr lang="es-SV" sz="1050" b="1" dirty="0"/>
            <a:t>Hombres: 5</a:t>
          </a:r>
        </a:p>
      </dgm:t>
    </dgm:pt>
    <dgm:pt modelId="{9978580B-0C95-445A-8B25-DBF146548F0F}">
      <dgm:prSet phldrT="[Texto]" custT="1"/>
      <dgm:spPr/>
      <dgm:t>
        <a:bodyPr/>
        <a:lstStyle/>
        <a:p>
          <a:pPr algn="ctr"/>
          <a:r>
            <a:rPr lang="es-SV" sz="1050" b="1" dirty="0"/>
            <a:t>Mujeres: 2</a:t>
          </a:r>
        </a:p>
      </dgm:t>
    </dgm:pt>
    <dgm:pt modelId="{6FA147FC-5F6C-4F31-9D8A-582D24AE42F1}">
      <dgm:prSet phldrT="[Texto]" custT="1"/>
      <dgm:spPr/>
      <dgm:t>
        <a:bodyPr/>
        <a:lstStyle/>
        <a:p>
          <a:pPr algn="ctr"/>
          <a:r>
            <a:rPr lang="es-SV" sz="1050" b="1" dirty="0"/>
            <a:t>Unidad de Comunicaciones Institucional</a:t>
          </a:r>
        </a:p>
      </dgm:t>
    </dgm:pt>
    <dgm:pt modelId="{883A0259-28BA-4898-960E-4EDFBE512ED3}" type="sibTrans" cxnId="{A6CF59D5-0241-448D-BBE1-BBA4DBCBD6D7}">
      <dgm:prSet/>
      <dgm:spPr/>
      <dgm:t>
        <a:bodyPr/>
        <a:lstStyle/>
        <a:p>
          <a:pPr algn="ctr"/>
          <a:endParaRPr lang="es-SV" sz="3200" b="1"/>
        </a:p>
      </dgm:t>
    </dgm:pt>
    <dgm:pt modelId="{1EC6421E-1D1E-468C-B7F7-EA5A13B9C944}" type="parTrans" cxnId="{A6CF59D5-0241-448D-BBE1-BBA4DBCBD6D7}">
      <dgm:prSet/>
      <dgm:spPr/>
      <dgm:t>
        <a:bodyPr/>
        <a:lstStyle/>
        <a:p>
          <a:pPr algn="ctr"/>
          <a:endParaRPr lang="es-SV" sz="3200" b="1"/>
        </a:p>
      </dgm:t>
    </dgm:pt>
    <dgm:pt modelId="{54D7299D-08FD-400F-8BDE-03C86B409223}" type="sibTrans" cxnId="{86494648-73AE-4E2C-BEBB-D89D1AED2FAC}">
      <dgm:prSet/>
      <dgm:spPr/>
      <dgm:t>
        <a:bodyPr/>
        <a:lstStyle/>
        <a:p>
          <a:pPr algn="ctr"/>
          <a:endParaRPr lang="es-SV" sz="3200" b="1"/>
        </a:p>
      </dgm:t>
    </dgm:pt>
    <dgm:pt modelId="{1A19ABDA-95C2-4562-8AC5-60ED10945157}" type="parTrans" cxnId="{86494648-73AE-4E2C-BEBB-D89D1AED2FAC}">
      <dgm:prSet/>
      <dgm:spPr/>
      <dgm:t>
        <a:bodyPr/>
        <a:lstStyle/>
        <a:p>
          <a:pPr algn="ctr"/>
          <a:endParaRPr lang="es-SV" sz="3200" b="1"/>
        </a:p>
      </dgm:t>
    </dgm:pt>
    <dgm:pt modelId="{B654B46D-AB97-4015-81C4-53B86195246D}" type="sibTrans" cxnId="{C5CAACB2-908D-4DB9-BE8B-45EE7A17BFCF}">
      <dgm:prSet/>
      <dgm:spPr/>
      <dgm:t>
        <a:bodyPr/>
        <a:lstStyle/>
        <a:p>
          <a:pPr algn="ctr"/>
          <a:endParaRPr lang="es-SV" sz="3200" b="1"/>
        </a:p>
      </dgm:t>
    </dgm:pt>
    <dgm:pt modelId="{30FA84D3-9ADD-401E-8F7C-8E10BB1073B9}" type="parTrans" cxnId="{C5CAACB2-908D-4DB9-BE8B-45EE7A17BFCF}">
      <dgm:prSet/>
      <dgm:spPr/>
      <dgm:t>
        <a:bodyPr/>
        <a:lstStyle/>
        <a:p>
          <a:pPr algn="ctr"/>
          <a:endParaRPr lang="es-SV" sz="3200" b="1"/>
        </a:p>
      </dgm:t>
    </dgm:pt>
    <dgm:pt modelId="{09EECC26-DD8D-4338-89F2-2DDF14CFF7D1}">
      <dgm:prSet phldrT="[Texto]" custT="1"/>
      <dgm:spPr/>
      <dgm:t>
        <a:bodyPr/>
        <a:lstStyle/>
        <a:p>
          <a:pPr algn="ctr"/>
          <a:r>
            <a:rPr lang="es-SV" sz="1050" b="1" dirty="0"/>
            <a:t>Hombres: 0</a:t>
          </a:r>
        </a:p>
      </dgm:t>
    </dgm:pt>
    <dgm:pt modelId="{A2AAEF1A-9C6D-4B5F-864F-333503DE2178}">
      <dgm:prSet phldrT="[Texto]" custT="1"/>
      <dgm:spPr/>
      <dgm:t>
        <a:bodyPr/>
        <a:lstStyle/>
        <a:p>
          <a:pPr algn="ctr"/>
          <a:r>
            <a:rPr lang="es-SV" sz="1050" b="1" dirty="0"/>
            <a:t>Mujeres: 0</a:t>
          </a:r>
        </a:p>
      </dgm:t>
    </dgm:pt>
    <dgm:pt modelId="{7B08894C-472E-45E9-9B78-A1389897950D}">
      <dgm:prSet phldrT="[Texto]" custT="1"/>
      <dgm:spPr/>
      <dgm:t>
        <a:bodyPr/>
        <a:lstStyle/>
        <a:p>
          <a:pPr algn="ctr"/>
          <a:r>
            <a:rPr lang="es-SV" sz="1050" b="1" dirty="0"/>
            <a:t>Gerencia Legal </a:t>
          </a:r>
        </a:p>
      </dgm:t>
    </dgm:pt>
    <dgm:pt modelId="{7A1FD138-630C-4E3D-8C5C-DB10FBD2BD8C}" type="sibTrans" cxnId="{87847A4A-EDB2-407F-BCC2-636671D1C0FE}">
      <dgm:prSet/>
      <dgm:spPr/>
      <dgm:t>
        <a:bodyPr/>
        <a:lstStyle/>
        <a:p>
          <a:pPr algn="ctr"/>
          <a:endParaRPr lang="es-SV" sz="3200" b="1"/>
        </a:p>
      </dgm:t>
    </dgm:pt>
    <dgm:pt modelId="{1858560A-2662-499A-AA4B-0329967DAC82}" type="parTrans" cxnId="{87847A4A-EDB2-407F-BCC2-636671D1C0FE}">
      <dgm:prSet/>
      <dgm:spPr/>
      <dgm:t>
        <a:bodyPr/>
        <a:lstStyle/>
        <a:p>
          <a:pPr algn="ctr"/>
          <a:endParaRPr lang="es-SV" sz="3200" b="1"/>
        </a:p>
      </dgm:t>
    </dgm:pt>
    <dgm:pt modelId="{A323FA34-55FF-4416-AC1A-FB2C01D8F81E}" type="sibTrans" cxnId="{5A03416D-C24A-4556-809D-366ECDE1C35F}">
      <dgm:prSet/>
      <dgm:spPr/>
      <dgm:t>
        <a:bodyPr/>
        <a:lstStyle/>
        <a:p>
          <a:pPr algn="ctr"/>
          <a:endParaRPr lang="es-SV" sz="3200" b="1"/>
        </a:p>
      </dgm:t>
    </dgm:pt>
    <dgm:pt modelId="{D4AA2570-7EA9-4A77-AE7F-F99E0A7DA6EB}" type="parTrans" cxnId="{5A03416D-C24A-4556-809D-366ECDE1C35F}">
      <dgm:prSet/>
      <dgm:spPr/>
      <dgm:t>
        <a:bodyPr/>
        <a:lstStyle/>
        <a:p>
          <a:pPr algn="ctr"/>
          <a:endParaRPr lang="es-SV" sz="3200" b="1"/>
        </a:p>
      </dgm:t>
    </dgm:pt>
    <dgm:pt modelId="{DA03145F-E475-45C1-BAC8-72FAEE558257}" type="sibTrans" cxnId="{D5F18DFC-9651-4B7B-A9E3-125213ADFD79}">
      <dgm:prSet/>
      <dgm:spPr/>
      <dgm:t>
        <a:bodyPr/>
        <a:lstStyle/>
        <a:p>
          <a:pPr algn="ctr"/>
          <a:endParaRPr lang="es-SV" sz="3200" b="1"/>
        </a:p>
      </dgm:t>
    </dgm:pt>
    <dgm:pt modelId="{D3B49558-B30D-4008-8A80-4C7860D8CE8B}" type="parTrans" cxnId="{D5F18DFC-9651-4B7B-A9E3-125213ADFD79}">
      <dgm:prSet/>
      <dgm:spPr/>
      <dgm:t>
        <a:bodyPr/>
        <a:lstStyle/>
        <a:p>
          <a:pPr algn="ctr"/>
          <a:endParaRPr lang="es-SV" sz="3200" b="1"/>
        </a:p>
      </dgm:t>
    </dgm:pt>
    <dgm:pt modelId="{ADC50540-464E-472A-8141-5C5C767C29E7}">
      <dgm:prSet phldrT="[Texto]" custT="1"/>
      <dgm:spPr/>
      <dgm:t>
        <a:bodyPr/>
        <a:lstStyle/>
        <a:p>
          <a:pPr algn="ctr"/>
          <a:r>
            <a:rPr lang="es-SV" sz="1050" b="1" dirty="0"/>
            <a:t>Hombres: 0</a:t>
          </a:r>
        </a:p>
      </dgm:t>
    </dgm:pt>
    <dgm:pt modelId="{E3CF5CD8-2C15-41EE-AA5F-1CD75C7B7375}">
      <dgm:prSet phldrT="[Texto]" custT="1"/>
      <dgm:spPr/>
      <dgm:t>
        <a:bodyPr/>
        <a:lstStyle/>
        <a:p>
          <a:pPr algn="ctr"/>
          <a:r>
            <a:rPr lang="es-SV" sz="1050" b="1" dirty="0"/>
            <a:t>Mujeres: 1</a:t>
          </a:r>
        </a:p>
      </dgm:t>
    </dgm:pt>
    <dgm:pt modelId="{3C585434-93CF-46B6-9688-0BFA15613826}">
      <dgm:prSet phldrT="[Texto]" custT="1"/>
      <dgm:spPr/>
      <dgm:t>
        <a:bodyPr/>
        <a:lstStyle/>
        <a:p>
          <a:pPr algn="ctr"/>
          <a:r>
            <a:rPr lang="es-SV" sz="1050" b="1" dirty="0"/>
            <a:t>Unidad de Genero</a:t>
          </a:r>
        </a:p>
      </dgm:t>
    </dgm:pt>
    <dgm:pt modelId="{CD4FCF63-8326-4FF6-8B92-7C74F5197012}" type="sibTrans" cxnId="{909E86E5-FE3E-4694-BEC3-D38C9A4E69FF}">
      <dgm:prSet/>
      <dgm:spPr/>
      <dgm:t>
        <a:bodyPr/>
        <a:lstStyle/>
        <a:p>
          <a:pPr algn="ctr"/>
          <a:endParaRPr lang="es-SV" sz="3200" b="1"/>
        </a:p>
      </dgm:t>
    </dgm:pt>
    <dgm:pt modelId="{3F1D8A51-46D3-44A0-ABB9-A91914F8F24D}" type="parTrans" cxnId="{909E86E5-FE3E-4694-BEC3-D38C9A4E69FF}">
      <dgm:prSet/>
      <dgm:spPr/>
      <dgm:t>
        <a:bodyPr/>
        <a:lstStyle/>
        <a:p>
          <a:pPr algn="ctr"/>
          <a:endParaRPr lang="es-SV" sz="3200" b="1"/>
        </a:p>
      </dgm:t>
    </dgm:pt>
    <dgm:pt modelId="{D16F7189-867E-45A2-AFBE-A3E2C36BF2F5}" type="sibTrans" cxnId="{A2701101-F81F-4F82-8F30-524B744C3472}">
      <dgm:prSet/>
      <dgm:spPr/>
      <dgm:t>
        <a:bodyPr/>
        <a:lstStyle/>
        <a:p>
          <a:pPr algn="ctr"/>
          <a:endParaRPr lang="es-SV" sz="3200" b="1"/>
        </a:p>
      </dgm:t>
    </dgm:pt>
    <dgm:pt modelId="{E632A3DC-74EE-47C3-B0B9-2913A83368F7}" type="parTrans" cxnId="{A2701101-F81F-4F82-8F30-524B744C3472}">
      <dgm:prSet/>
      <dgm:spPr/>
      <dgm:t>
        <a:bodyPr/>
        <a:lstStyle/>
        <a:p>
          <a:pPr algn="ctr"/>
          <a:endParaRPr lang="es-SV" sz="3200" b="1"/>
        </a:p>
      </dgm:t>
    </dgm:pt>
    <dgm:pt modelId="{70992A88-D4B9-42E5-8195-31BD1315F8D9}" type="sibTrans" cxnId="{3009B62E-D96E-4433-BF4B-BA8C2688713E}">
      <dgm:prSet/>
      <dgm:spPr/>
      <dgm:t>
        <a:bodyPr/>
        <a:lstStyle/>
        <a:p>
          <a:pPr algn="ctr"/>
          <a:endParaRPr lang="es-SV" sz="3200" b="1"/>
        </a:p>
      </dgm:t>
    </dgm:pt>
    <dgm:pt modelId="{D4841737-B2FD-4E2C-AD67-AFB3F129969A}" type="parTrans" cxnId="{3009B62E-D96E-4433-BF4B-BA8C2688713E}">
      <dgm:prSet/>
      <dgm:spPr/>
      <dgm:t>
        <a:bodyPr/>
        <a:lstStyle/>
        <a:p>
          <a:pPr algn="ctr"/>
          <a:endParaRPr lang="es-SV" sz="3200" b="1"/>
        </a:p>
      </dgm:t>
    </dgm:pt>
    <dgm:pt modelId="{B70AB684-59CA-4963-B95C-B55EB53503C1}" type="pres">
      <dgm:prSet presAssocID="{9529BFE6-27A1-47C1-92D9-816B1A3341F0}" presName="Name0" presStyleCnt="0">
        <dgm:presLayoutVars>
          <dgm:dir/>
          <dgm:animLvl val="lvl"/>
          <dgm:resizeHandles val="exact"/>
        </dgm:presLayoutVars>
      </dgm:prSet>
      <dgm:spPr/>
    </dgm:pt>
    <dgm:pt modelId="{8602BBC8-6C17-4002-BA18-918870A042EA}" type="pres">
      <dgm:prSet presAssocID="{3C585434-93CF-46B6-9688-0BFA15613826}" presName="composite" presStyleCnt="0"/>
      <dgm:spPr/>
    </dgm:pt>
    <dgm:pt modelId="{EB6DA6B9-1681-4334-833A-01D2B9928974}" type="pres">
      <dgm:prSet presAssocID="{3C585434-93CF-46B6-9688-0BFA15613826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3E19D5BB-4C84-4287-9091-A8E1A508BE73}" type="pres">
      <dgm:prSet presAssocID="{3C585434-93CF-46B6-9688-0BFA15613826}" presName="desTx" presStyleLbl="alignAccFollowNode1" presStyleIdx="0" presStyleCnt="4">
        <dgm:presLayoutVars>
          <dgm:bulletEnabled val="1"/>
        </dgm:presLayoutVars>
      </dgm:prSet>
      <dgm:spPr/>
    </dgm:pt>
    <dgm:pt modelId="{6C904E37-620C-4564-8D64-5CDAC75BBE1A}" type="pres">
      <dgm:prSet presAssocID="{CD4FCF63-8326-4FF6-8B92-7C74F5197012}" presName="space" presStyleCnt="0"/>
      <dgm:spPr/>
    </dgm:pt>
    <dgm:pt modelId="{0B2716D5-BE65-4860-83FA-E40AA34C0C8F}" type="pres">
      <dgm:prSet presAssocID="{7B08894C-472E-45E9-9B78-A1389897950D}" presName="composite" presStyleCnt="0"/>
      <dgm:spPr/>
    </dgm:pt>
    <dgm:pt modelId="{77D4DA66-6173-4CE3-8BA7-278223BBAFBF}" type="pres">
      <dgm:prSet presAssocID="{7B08894C-472E-45E9-9B78-A1389897950D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C99782BB-0367-4C83-B7FC-F5E93473261E}" type="pres">
      <dgm:prSet presAssocID="{7B08894C-472E-45E9-9B78-A1389897950D}" presName="desTx" presStyleLbl="alignAccFollowNode1" presStyleIdx="1" presStyleCnt="4">
        <dgm:presLayoutVars>
          <dgm:bulletEnabled val="1"/>
        </dgm:presLayoutVars>
      </dgm:prSet>
      <dgm:spPr/>
    </dgm:pt>
    <dgm:pt modelId="{2A18BEB1-0E9E-4271-91CB-7E85D97AD389}" type="pres">
      <dgm:prSet presAssocID="{7A1FD138-630C-4E3D-8C5C-DB10FBD2BD8C}" presName="space" presStyleCnt="0"/>
      <dgm:spPr/>
    </dgm:pt>
    <dgm:pt modelId="{7FE3700D-6085-4E0D-8F1D-C8D70E0D34CC}" type="pres">
      <dgm:prSet presAssocID="{6FA147FC-5F6C-4F31-9D8A-582D24AE42F1}" presName="composite" presStyleCnt="0"/>
      <dgm:spPr/>
    </dgm:pt>
    <dgm:pt modelId="{BF1846BE-6AC0-450F-8334-F9507884F66F}" type="pres">
      <dgm:prSet presAssocID="{6FA147FC-5F6C-4F31-9D8A-582D24AE42F1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E659ED6B-47F5-4CCA-B7AB-05DF83A5465D}" type="pres">
      <dgm:prSet presAssocID="{6FA147FC-5F6C-4F31-9D8A-582D24AE42F1}" presName="desTx" presStyleLbl="alignAccFollowNode1" presStyleIdx="2" presStyleCnt="4">
        <dgm:presLayoutVars>
          <dgm:bulletEnabled val="1"/>
        </dgm:presLayoutVars>
      </dgm:prSet>
      <dgm:spPr/>
    </dgm:pt>
    <dgm:pt modelId="{784BA77C-15C3-4EDC-90DF-365C92B35338}" type="pres">
      <dgm:prSet presAssocID="{883A0259-28BA-4898-960E-4EDFBE512ED3}" presName="space" presStyleCnt="0"/>
      <dgm:spPr/>
    </dgm:pt>
    <dgm:pt modelId="{6AA18A63-B5B3-4E7C-B727-B2E9B7541B4E}" type="pres">
      <dgm:prSet presAssocID="{2BC3E052-1B4F-4384-A55A-6C3539266CF6}" presName="composite" presStyleCnt="0"/>
      <dgm:spPr/>
    </dgm:pt>
    <dgm:pt modelId="{B868176F-8ED6-40E3-BF9C-1C656C95F6CB}" type="pres">
      <dgm:prSet presAssocID="{2BC3E052-1B4F-4384-A55A-6C3539266CF6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04BD1331-93AC-49DF-B15F-008EB078ACAA}" type="pres">
      <dgm:prSet presAssocID="{2BC3E052-1B4F-4384-A55A-6C3539266CF6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A2701101-F81F-4F82-8F30-524B744C3472}" srcId="{3C585434-93CF-46B6-9688-0BFA15613826}" destId="{ADC50540-464E-472A-8141-5C5C767C29E7}" srcOrd="1" destOrd="0" parTransId="{E632A3DC-74EE-47C3-B0B9-2913A83368F7}" sibTransId="{D16F7189-867E-45A2-AFBE-A3E2C36BF2F5}"/>
    <dgm:cxn modelId="{DD7FFB01-6934-46DC-88B6-D609C362A9D3}" srcId="{2BC3E052-1B4F-4384-A55A-6C3539266CF6}" destId="{C312A080-10EB-4F33-8607-3ABD7349EC99}" srcOrd="1" destOrd="0" parTransId="{C0FC72F0-B3D1-4858-816D-16A23FB435D8}" sibTransId="{59B49562-A07A-4CEA-B0F1-6853667C67A0}"/>
    <dgm:cxn modelId="{81CB7303-30E5-4C7B-911D-318DB4FA33D9}" type="presOf" srcId="{9529BFE6-27A1-47C1-92D9-816B1A3341F0}" destId="{B70AB684-59CA-4963-B95C-B55EB53503C1}" srcOrd="0" destOrd="0" presId="urn:microsoft.com/office/officeart/2005/8/layout/hList1"/>
    <dgm:cxn modelId="{CAD7DE1D-8629-40F6-B908-16A2D9FDC7D2}" type="presOf" srcId="{6FA147FC-5F6C-4F31-9D8A-582D24AE42F1}" destId="{BF1846BE-6AC0-450F-8334-F9507884F66F}" srcOrd="0" destOrd="0" presId="urn:microsoft.com/office/officeart/2005/8/layout/hList1"/>
    <dgm:cxn modelId="{48849A1F-A684-4753-824A-5A7C332547DD}" type="presOf" srcId="{C312A080-10EB-4F33-8607-3ABD7349EC99}" destId="{04BD1331-93AC-49DF-B15F-008EB078ACAA}" srcOrd="0" destOrd="1" presId="urn:microsoft.com/office/officeart/2005/8/layout/hList1"/>
    <dgm:cxn modelId="{ACA25C21-6B38-40A0-87FC-B6C28CD61465}" type="presOf" srcId="{E3CF5CD8-2C15-41EE-AA5F-1CD75C7B7375}" destId="{3E19D5BB-4C84-4287-9091-A8E1A508BE73}" srcOrd="0" destOrd="0" presId="urn:microsoft.com/office/officeart/2005/8/layout/hList1"/>
    <dgm:cxn modelId="{3009B62E-D96E-4433-BF4B-BA8C2688713E}" srcId="{3C585434-93CF-46B6-9688-0BFA15613826}" destId="{E3CF5CD8-2C15-41EE-AA5F-1CD75C7B7375}" srcOrd="0" destOrd="0" parTransId="{D4841737-B2FD-4E2C-AD67-AFB3F129969A}" sibTransId="{70992A88-D4B9-42E5-8195-31BD1315F8D9}"/>
    <dgm:cxn modelId="{058F1741-C810-43BB-B1F3-C0B52EC5AD44}" type="presOf" srcId="{A2AAEF1A-9C6D-4B5F-864F-333503DE2178}" destId="{C99782BB-0367-4C83-B7FC-F5E93473261E}" srcOrd="0" destOrd="0" presId="urn:microsoft.com/office/officeart/2005/8/layout/hList1"/>
    <dgm:cxn modelId="{46AD5C64-48FD-40C1-9AA1-6D5DD23153C1}" type="presOf" srcId="{7B08894C-472E-45E9-9B78-A1389897950D}" destId="{77D4DA66-6173-4CE3-8BA7-278223BBAFBF}" srcOrd="0" destOrd="0" presId="urn:microsoft.com/office/officeart/2005/8/layout/hList1"/>
    <dgm:cxn modelId="{08505644-2249-47F6-8279-E9BC950A95EA}" type="presOf" srcId="{2BC3E052-1B4F-4384-A55A-6C3539266CF6}" destId="{B868176F-8ED6-40E3-BF9C-1C656C95F6CB}" srcOrd="0" destOrd="0" presId="urn:microsoft.com/office/officeart/2005/8/layout/hList1"/>
    <dgm:cxn modelId="{56802946-8A76-4135-B120-C2A6D15076DB}" type="presOf" srcId="{92F50738-79FA-478F-8E6D-993564FD08EF}" destId="{E659ED6B-47F5-4CCA-B7AB-05DF83A5465D}" srcOrd="0" destOrd="1" presId="urn:microsoft.com/office/officeart/2005/8/layout/hList1"/>
    <dgm:cxn modelId="{86494648-73AE-4E2C-BEBB-D89D1AED2FAC}" srcId="{6FA147FC-5F6C-4F31-9D8A-582D24AE42F1}" destId="{92F50738-79FA-478F-8E6D-993564FD08EF}" srcOrd="1" destOrd="0" parTransId="{1A19ABDA-95C2-4562-8AC5-60ED10945157}" sibTransId="{54D7299D-08FD-400F-8BDE-03C86B409223}"/>
    <dgm:cxn modelId="{87847A4A-EDB2-407F-BCC2-636671D1C0FE}" srcId="{9529BFE6-27A1-47C1-92D9-816B1A3341F0}" destId="{7B08894C-472E-45E9-9B78-A1389897950D}" srcOrd="1" destOrd="0" parTransId="{1858560A-2662-499A-AA4B-0329967DAC82}" sibTransId="{7A1FD138-630C-4E3D-8C5C-DB10FBD2BD8C}"/>
    <dgm:cxn modelId="{5A03416D-C24A-4556-809D-366ECDE1C35F}" srcId="{7B08894C-472E-45E9-9B78-A1389897950D}" destId="{09EECC26-DD8D-4338-89F2-2DDF14CFF7D1}" srcOrd="1" destOrd="0" parTransId="{D4AA2570-7EA9-4A77-AE7F-F99E0A7DA6EB}" sibTransId="{A323FA34-55FF-4416-AC1A-FB2C01D8F81E}"/>
    <dgm:cxn modelId="{30B9F753-186F-4B8E-99E0-D0E7CE215C6C}" type="presOf" srcId="{09EECC26-DD8D-4338-89F2-2DDF14CFF7D1}" destId="{C99782BB-0367-4C83-B7FC-F5E93473261E}" srcOrd="0" destOrd="1" presId="urn:microsoft.com/office/officeart/2005/8/layout/hList1"/>
    <dgm:cxn modelId="{B13FD074-E45A-417C-8FFB-D43F4E8E7EF4}" type="presOf" srcId="{F4651BF6-33D7-49DD-87DA-62EA0F4EB576}" destId="{04BD1331-93AC-49DF-B15F-008EB078ACAA}" srcOrd="0" destOrd="0" presId="urn:microsoft.com/office/officeart/2005/8/layout/hList1"/>
    <dgm:cxn modelId="{7413BE5A-4E50-48AB-ABB3-B635677B31AE}" srcId="{2BC3E052-1B4F-4384-A55A-6C3539266CF6}" destId="{F4651BF6-33D7-49DD-87DA-62EA0F4EB576}" srcOrd="0" destOrd="0" parTransId="{46FECBD0-2B2B-44D2-8016-8016C5CB10B1}" sibTransId="{3D736CB2-7E1E-4419-A390-FD3D362BEDF3}"/>
    <dgm:cxn modelId="{69439B94-4577-4FDA-AFC0-B00FCBB25BA0}" type="presOf" srcId="{9978580B-0C95-445A-8B25-DBF146548F0F}" destId="{E659ED6B-47F5-4CCA-B7AB-05DF83A5465D}" srcOrd="0" destOrd="0" presId="urn:microsoft.com/office/officeart/2005/8/layout/hList1"/>
    <dgm:cxn modelId="{C5CAACB2-908D-4DB9-BE8B-45EE7A17BFCF}" srcId="{6FA147FC-5F6C-4F31-9D8A-582D24AE42F1}" destId="{9978580B-0C95-445A-8B25-DBF146548F0F}" srcOrd="0" destOrd="0" parTransId="{30FA84D3-9ADD-401E-8F7C-8E10BB1073B9}" sibTransId="{B654B46D-AB97-4015-81C4-53B86195246D}"/>
    <dgm:cxn modelId="{242E02C8-9EF1-40CC-93F0-27ABF6ECC7BE}" type="presOf" srcId="{3C585434-93CF-46B6-9688-0BFA15613826}" destId="{EB6DA6B9-1681-4334-833A-01D2B9928974}" srcOrd="0" destOrd="0" presId="urn:microsoft.com/office/officeart/2005/8/layout/hList1"/>
    <dgm:cxn modelId="{A6CF59D5-0241-448D-BBE1-BBA4DBCBD6D7}" srcId="{9529BFE6-27A1-47C1-92D9-816B1A3341F0}" destId="{6FA147FC-5F6C-4F31-9D8A-582D24AE42F1}" srcOrd="2" destOrd="0" parTransId="{1EC6421E-1D1E-468C-B7F7-EA5A13B9C944}" sibTransId="{883A0259-28BA-4898-960E-4EDFBE512ED3}"/>
    <dgm:cxn modelId="{909E86E5-FE3E-4694-BEC3-D38C9A4E69FF}" srcId="{9529BFE6-27A1-47C1-92D9-816B1A3341F0}" destId="{3C585434-93CF-46B6-9688-0BFA15613826}" srcOrd="0" destOrd="0" parTransId="{3F1D8A51-46D3-44A0-ABB9-A91914F8F24D}" sibTransId="{CD4FCF63-8326-4FF6-8B92-7C74F5197012}"/>
    <dgm:cxn modelId="{C7FF0FE7-EC9C-4EB9-8B69-3189AB2C79FB}" type="presOf" srcId="{ADC50540-464E-472A-8141-5C5C767C29E7}" destId="{3E19D5BB-4C84-4287-9091-A8E1A508BE73}" srcOrd="0" destOrd="1" presId="urn:microsoft.com/office/officeart/2005/8/layout/hList1"/>
    <dgm:cxn modelId="{8A4149F5-4A88-4DD9-8FCC-0FC5529E2F24}" srcId="{9529BFE6-27A1-47C1-92D9-816B1A3341F0}" destId="{2BC3E052-1B4F-4384-A55A-6C3539266CF6}" srcOrd="3" destOrd="0" parTransId="{11CA7A3E-FD35-4AC7-B459-86E0F6508845}" sibTransId="{072C3AA2-A788-4322-8F44-6E596B41099F}"/>
    <dgm:cxn modelId="{D5F18DFC-9651-4B7B-A9E3-125213ADFD79}" srcId="{7B08894C-472E-45E9-9B78-A1389897950D}" destId="{A2AAEF1A-9C6D-4B5F-864F-333503DE2178}" srcOrd="0" destOrd="0" parTransId="{D3B49558-B30D-4008-8A80-4C7860D8CE8B}" sibTransId="{DA03145F-E475-45C1-BAC8-72FAEE558257}"/>
    <dgm:cxn modelId="{66574FB3-03A0-4FF1-9727-19C138EBAF2A}" type="presParOf" srcId="{B70AB684-59CA-4963-B95C-B55EB53503C1}" destId="{8602BBC8-6C17-4002-BA18-918870A042EA}" srcOrd="0" destOrd="0" presId="urn:microsoft.com/office/officeart/2005/8/layout/hList1"/>
    <dgm:cxn modelId="{F6690464-1506-408F-8FB9-44EC1D924988}" type="presParOf" srcId="{8602BBC8-6C17-4002-BA18-918870A042EA}" destId="{EB6DA6B9-1681-4334-833A-01D2B9928974}" srcOrd="0" destOrd="0" presId="urn:microsoft.com/office/officeart/2005/8/layout/hList1"/>
    <dgm:cxn modelId="{8F5D3242-FA37-471D-9F9A-F283021145DF}" type="presParOf" srcId="{8602BBC8-6C17-4002-BA18-918870A042EA}" destId="{3E19D5BB-4C84-4287-9091-A8E1A508BE73}" srcOrd="1" destOrd="0" presId="urn:microsoft.com/office/officeart/2005/8/layout/hList1"/>
    <dgm:cxn modelId="{5BA08C5D-5343-400F-84F1-1825154E7338}" type="presParOf" srcId="{B70AB684-59CA-4963-B95C-B55EB53503C1}" destId="{6C904E37-620C-4564-8D64-5CDAC75BBE1A}" srcOrd="1" destOrd="0" presId="urn:microsoft.com/office/officeart/2005/8/layout/hList1"/>
    <dgm:cxn modelId="{2D820D21-E996-4759-B8C2-29696071C199}" type="presParOf" srcId="{B70AB684-59CA-4963-B95C-B55EB53503C1}" destId="{0B2716D5-BE65-4860-83FA-E40AA34C0C8F}" srcOrd="2" destOrd="0" presId="urn:microsoft.com/office/officeart/2005/8/layout/hList1"/>
    <dgm:cxn modelId="{D19B90FB-1BEE-443C-9BF8-2D3DCF1F8A80}" type="presParOf" srcId="{0B2716D5-BE65-4860-83FA-E40AA34C0C8F}" destId="{77D4DA66-6173-4CE3-8BA7-278223BBAFBF}" srcOrd="0" destOrd="0" presId="urn:microsoft.com/office/officeart/2005/8/layout/hList1"/>
    <dgm:cxn modelId="{878EED98-B58A-4044-B6AF-1A814282D9D6}" type="presParOf" srcId="{0B2716D5-BE65-4860-83FA-E40AA34C0C8F}" destId="{C99782BB-0367-4C83-B7FC-F5E93473261E}" srcOrd="1" destOrd="0" presId="urn:microsoft.com/office/officeart/2005/8/layout/hList1"/>
    <dgm:cxn modelId="{17448694-7492-4B47-97D9-9440738A9C78}" type="presParOf" srcId="{B70AB684-59CA-4963-B95C-B55EB53503C1}" destId="{2A18BEB1-0E9E-4271-91CB-7E85D97AD389}" srcOrd="3" destOrd="0" presId="urn:microsoft.com/office/officeart/2005/8/layout/hList1"/>
    <dgm:cxn modelId="{200A006C-103F-4232-848B-66285F29B8FE}" type="presParOf" srcId="{B70AB684-59CA-4963-B95C-B55EB53503C1}" destId="{7FE3700D-6085-4E0D-8F1D-C8D70E0D34CC}" srcOrd="4" destOrd="0" presId="urn:microsoft.com/office/officeart/2005/8/layout/hList1"/>
    <dgm:cxn modelId="{6A1DDA4F-A03C-495B-82A8-F3052FA1B17C}" type="presParOf" srcId="{7FE3700D-6085-4E0D-8F1D-C8D70E0D34CC}" destId="{BF1846BE-6AC0-450F-8334-F9507884F66F}" srcOrd="0" destOrd="0" presId="urn:microsoft.com/office/officeart/2005/8/layout/hList1"/>
    <dgm:cxn modelId="{AA5C4CCD-95EB-4A80-9A2E-C78F5B7C5F9F}" type="presParOf" srcId="{7FE3700D-6085-4E0D-8F1D-C8D70E0D34CC}" destId="{E659ED6B-47F5-4CCA-B7AB-05DF83A5465D}" srcOrd="1" destOrd="0" presId="urn:microsoft.com/office/officeart/2005/8/layout/hList1"/>
    <dgm:cxn modelId="{D0F8506E-29ED-40B0-96FB-54EB112BEC93}" type="presParOf" srcId="{B70AB684-59CA-4963-B95C-B55EB53503C1}" destId="{784BA77C-15C3-4EDC-90DF-365C92B35338}" srcOrd="5" destOrd="0" presId="urn:microsoft.com/office/officeart/2005/8/layout/hList1"/>
    <dgm:cxn modelId="{75B89305-9BFC-44C6-BFE3-484B42DAF2ED}" type="presParOf" srcId="{B70AB684-59CA-4963-B95C-B55EB53503C1}" destId="{6AA18A63-B5B3-4E7C-B727-B2E9B7541B4E}" srcOrd="6" destOrd="0" presId="urn:microsoft.com/office/officeart/2005/8/layout/hList1"/>
    <dgm:cxn modelId="{5DF8FDB1-3046-43C8-A0B9-3D7A07B43AAF}" type="presParOf" srcId="{6AA18A63-B5B3-4E7C-B727-B2E9B7541B4E}" destId="{B868176F-8ED6-40E3-BF9C-1C656C95F6CB}" srcOrd="0" destOrd="0" presId="urn:microsoft.com/office/officeart/2005/8/layout/hList1"/>
    <dgm:cxn modelId="{5E20AE6C-89E4-465B-9CD1-7BFF2D115206}" type="presParOf" srcId="{6AA18A63-B5B3-4E7C-B727-B2E9B7541B4E}" destId="{04BD1331-93AC-49DF-B15F-008EB078ACA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29BFE6-27A1-47C1-92D9-816B1A3341F0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SV"/>
        </a:p>
      </dgm:t>
    </dgm:pt>
    <dgm:pt modelId="{C312A080-10EB-4F33-8607-3ABD7349EC99}">
      <dgm:prSet phldrT="[Texto]" custT="1"/>
      <dgm:spPr/>
      <dgm:t>
        <a:bodyPr/>
        <a:lstStyle/>
        <a:p>
          <a:pPr algn="ctr"/>
          <a:r>
            <a:rPr lang="es-SV" sz="1100" b="1" dirty="0"/>
            <a:t>Hombres: 0</a:t>
          </a:r>
        </a:p>
      </dgm:t>
    </dgm:pt>
    <dgm:pt modelId="{F4651BF6-33D7-49DD-87DA-62EA0F4EB576}">
      <dgm:prSet phldrT="[Texto]" custT="1"/>
      <dgm:spPr/>
      <dgm:t>
        <a:bodyPr/>
        <a:lstStyle/>
        <a:p>
          <a:pPr algn="ctr"/>
          <a:r>
            <a:rPr lang="es-SV" sz="1100" b="1" dirty="0"/>
            <a:t>Mujeres: 1</a:t>
          </a:r>
        </a:p>
      </dgm:t>
    </dgm:pt>
    <dgm:pt modelId="{2BC3E052-1B4F-4384-A55A-6C3539266CF6}">
      <dgm:prSet phldrT="[Texto]" custT="1"/>
      <dgm:spPr/>
      <dgm:t>
        <a:bodyPr/>
        <a:lstStyle/>
        <a:p>
          <a:pPr algn="ctr"/>
          <a:r>
            <a:rPr lang="es-SV" sz="1050" b="1" dirty="0"/>
            <a:t>Unidad de Gestión Documental y de Archivo</a:t>
          </a:r>
        </a:p>
      </dgm:t>
    </dgm:pt>
    <dgm:pt modelId="{072C3AA2-A788-4322-8F44-6E596B41099F}" type="sibTrans" cxnId="{8A4149F5-4A88-4DD9-8FCC-0FC5529E2F24}">
      <dgm:prSet/>
      <dgm:spPr/>
      <dgm:t>
        <a:bodyPr/>
        <a:lstStyle/>
        <a:p>
          <a:pPr algn="ctr"/>
          <a:endParaRPr lang="es-SV" sz="3600" b="1"/>
        </a:p>
      </dgm:t>
    </dgm:pt>
    <dgm:pt modelId="{11CA7A3E-FD35-4AC7-B459-86E0F6508845}" type="parTrans" cxnId="{8A4149F5-4A88-4DD9-8FCC-0FC5529E2F24}">
      <dgm:prSet/>
      <dgm:spPr/>
      <dgm:t>
        <a:bodyPr/>
        <a:lstStyle/>
        <a:p>
          <a:pPr algn="ctr"/>
          <a:endParaRPr lang="es-SV" sz="3600" b="1"/>
        </a:p>
      </dgm:t>
    </dgm:pt>
    <dgm:pt modelId="{59B49562-A07A-4CEA-B0F1-6853667C67A0}" type="sibTrans" cxnId="{DD7FFB01-6934-46DC-88B6-D609C362A9D3}">
      <dgm:prSet/>
      <dgm:spPr/>
      <dgm:t>
        <a:bodyPr/>
        <a:lstStyle/>
        <a:p>
          <a:pPr algn="ctr"/>
          <a:endParaRPr lang="es-SV" sz="3600" b="1"/>
        </a:p>
      </dgm:t>
    </dgm:pt>
    <dgm:pt modelId="{C0FC72F0-B3D1-4858-816D-16A23FB435D8}" type="parTrans" cxnId="{DD7FFB01-6934-46DC-88B6-D609C362A9D3}">
      <dgm:prSet/>
      <dgm:spPr/>
      <dgm:t>
        <a:bodyPr/>
        <a:lstStyle/>
        <a:p>
          <a:pPr algn="ctr"/>
          <a:endParaRPr lang="es-SV" sz="3600" b="1"/>
        </a:p>
      </dgm:t>
    </dgm:pt>
    <dgm:pt modelId="{3D736CB2-7E1E-4419-A390-FD3D362BEDF3}" type="sibTrans" cxnId="{7413BE5A-4E50-48AB-ABB3-B635677B31AE}">
      <dgm:prSet/>
      <dgm:spPr/>
      <dgm:t>
        <a:bodyPr/>
        <a:lstStyle/>
        <a:p>
          <a:pPr algn="ctr"/>
          <a:endParaRPr lang="es-SV" sz="3600" b="1"/>
        </a:p>
      </dgm:t>
    </dgm:pt>
    <dgm:pt modelId="{46FECBD0-2B2B-44D2-8016-8016C5CB10B1}" type="parTrans" cxnId="{7413BE5A-4E50-48AB-ABB3-B635677B31AE}">
      <dgm:prSet/>
      <dgm:spPr/>
      <dgm:t>
        <a:bodyPr/>
        <a:lstStyle/>
        <a:p>
          <a:pPr algn="ctr"/>
          <a:endParaRPr lang="es-SV" sz="3600" b="1"/>
        </a:p>
      </dgm:t>
    </dgm:pt>
    <dgm:pt modelId="{92F50738-79FA-478F-8E6D-993564FD08EF}">
      <dgm:prSet phldrT="[Texto]" custT="1"/>
      <dgm:spPr/>
      <dgm:t>
        <a:bodyPr/>
        <a:lstStyle/>
        <a:p>
          <a:pPr algn="ctr"/>
          <a:r>
            <a:rPr lang="es-SV" sz="1100" b="1" dirty="0"/>
            <a:t>Hombres: 5</a:t>
          </a:r>
        </a:p>
      </dgm:t>
    </dgm:pt>
    <dgm:pt modelId="{9978580B-0C95-445A-8B25-DBF146548F0F}">
      <dgm:prSet phldrT="[Texto]" custT="1"/>
      <dgm:spPr/>
      <dgm:t>
        <a:bodyPr/>
        <a:lstStyle/>
        <a:p>
          <a:pPr algn="ctr"/>
          <a:r>
            <a:rPr lang="es-SV" sz="1100" b="1" dirty="0"/>
            <a:t>Mujeres: 11</a:t>
          </a:r>
        </a:p>
      </dgm:t>
    </dgm:pt>
    <dgm:pt modelId="{6FA147FC-5F6C-4F31-9D8A-582D24AE42F1}">
      <dgm:prSet phldrT="[Texto]" custT="1"/>
      <dgm:spPr/>
      <dgm:t>
        <a:bodyPr/>
        <a:lstStyle/>
        <a:p>
          <a:pPr algn="ctr"/>
          <a:r>
            <a:rPr lang="es-SV" sz="1100" b="1" dirty="0"/>
            <a:t>Gerencia Administrativa</a:t>
          </a:r>
        </a:p>
      </dgm:t>
    </dgm:pt>
    <dgm:pt modelId="{883A0259-28BA-4898-960E-4EDFBE512ED3}" type="sibTrans" cxnId="{A6CF59D5-0241-448D-BBE1-BBA4DBCBD6D7}">
      <dgm:prSet/>
      <dgm:spPr/>
      <dgm:t>
        <a:bodyPr/>
        <a:lstStyle/>
        <a:p>
          <a:pPr algn="ctr"/>
          <a:endParaRPr lang="es-SV" sz="3600" b="1"/>
        </a:p>
      </dgm:t>
    </dgm:pt>
    <dgm:pt modelId="{1EC6421E-1D1E-468C-B7F7-EA5A13B9C944}" type="parTrans" cxnId="{A6CF59D5-0241-448D-BBE1-BBA4DBCBD6D7}">
      <dgm:prSet/>
      <dgm:spPr/>
      <dgm:t>
        <a:bodyPr/>
        <a:lstStyle/>
        <a:p>
          <a:pPr algn="ctr"/>
          <a:endParaRPr lang="es-SV" sz="3600" b="1"/>
        </a:p>
      </dgm:t>
    </dgm:pt>
    <dgm:pt modelId="{54D7299D-08FD-400F-8BDE-03C86B409223}" type="sibTrans" cxnId="{86494648-73AE-4E2C-BEBB-D89D1AED2FAC}">
      <dgm:prSet/>
      <dgm:spPr/>
      <dgm:t>
        <a:bodyPr/>
        <a:lstStyle/>
        <a:p>
          <a:pPr algn="ctr"/>
          <a:endParaRPr lang="es-SV" sz="3600" b="1"/>
        </a:p>
      </dgm:t>
    </dgm:pt>
    <dgm:pt modelId="{1A19ABDA-95C2-4562-8AC5-60ED10945157}" type="parTrans" cxnId="{86494648-73AE-4E2C-BEBB-D89D1AED2FAC}">
      <dgm:prSet/>
      <dgm:spPr/>
      <dgm:t>
        <a:bodyPr/>
        <a:lstStyle/>
        <a:p>
          <a:pPr algn="ctr"/>
          <a:endParaRPr lang="es-SV" sz="3600" b="1"/>
        </a:p>
      </dgm:t>
    </dgm:pt>
    <dgm:pt modelId="{B654B46D-AB97-4015-81C4-53B86195246D}" type="sibTrans" cxnId="{C5CAACB2-908D-4DB9-BE8B-45EE7A17BFCF}">
      <dgm:prSet/>
      <dgm:spPr/>
      <dgm:t>
        <a:bodyPr/>
        <a:lstStyle/>
        <a:p>
          <a:pPr algn="ctr"/>
          <a:endParaRPr lang="es-SV" sz="3600" b="1"/>
        </a:p>
      </dgm:t>
    </dgm:pt>
    <dgm:pt modelId="{30FA84D3-9ADD-401E-8F7C-8E10BB1073B9}" type="parTrans" cxnId="{C5CAACB2-908D-4DB9-BE8B-45EE7A17BFCF}">
      <dgm:prSet/>
      <dgm:spPr/>
      <dgm:t>
        <a:bodyPr/>
        <a:lstStyle/>
        <a:p>
          <a:pPr algn="ctr"/>
          <a:endParaRPr lang="es-SV" sz="3600" b="1"/>
        </a:p>
      </dgm:t>
    </dgm:pt>
    <dgm:pt modelId="{09EECC26-DD8D-4338-89F2-2DDF14CFF7D1}">
      <dgm:prSet phldrT="[Texto]" custT="1"/>
      <dgm:spPr/>
      <dgm:t>
        <a:bodyPr/>
        <a:lstStyle/>
        <a:p>
          <a:pPr algn="ctr"/>
          <a:r>
            <a:rPr lang="es-SV" sz="1100" b="1" dirty="0"/>
            <a:t>Hombres: 1</a:t>
          </a:r>
        </a:p>
      </dgm:t>
    </dgm:pt>
    <dgm:pt modelId="{A2AAEF1A-9C6D-4B5F-864F-333503DE2178}">
      <dgm:prSet phldrT="[Texto]" custT="1"/>
      <dgm:spPr/>
      <dgm:t>
        <a:bodyPr/>
        <a:lstStyle/>
        <a:p>
          <a:pPr algn="ctr"/>
          <a:r>
            <a:rPr lang="es-SV" sz="1100" b="1" dirty="0"/>
            <a:t>Mujeres: 5</a:t>
          </a:r>
        </a:p>
      </dgm:t>
    </dgm:pt>
    <dgm:pt modelId="{7B08894C-472E-45E9-9B78-A1389897950D}">
      <dgm:prSet phldrT="[Texto]" custT="1"/>
      <dgm:spPr/>
      <dgm:t>
        <a:bodyPr/>
        <a:lstStyle/>
        <a:p>
          <a:pPr algn="ctr"/>
          <a:r>
            <a:rPr lang="es-SV" sz="1100" b="1" dirty="0"/>
            <a:t>Dirección de Administración y Finanzas </a:t>
          </a:r>
        </a:p>
      </dgm:t>
    </dgm:pt>
    <dgm:pt modelId="{7A1FD138-630C-4E3D-8C5C-DB10FBD2BD8C}" type="sibTrans" cxnId="{87847A4A-EDB2-407F-BCC2-636671D1C0FE}">
      <dgm:prSet/>
      <dgm:spPr/>
      <dgm:t>
        <a:bodyPr/>
        <a:lstStyle/>
        <a:p>
          <a:pPr algn="ctr"/>
          <a:endParaRPr lang="es-SV" sz="3600" b="1"/>
        </a:p>
      </dgm:t>
    </dgm:pt>
    <dgm:pt modelId="{1858560A-2662-499A-AA4B-0329967DAC82}" type="parTrans" cxnId="{87847A4A-EDB2-407F-BCC2-636671D1C0FE}">
      <dgm:prSet/>
      <dgm:spPr/>
      <dgm:t>
        <a:bodyPr/>
        <a:lstStyle/>
        <a:p>
          <a:pPr algn="ctr"/>
          <a:endParaRPr lang="es-SV" sz="3600" b="1"/>
        </a:p>
      </dgm:t>
    </dgm:pt>
    <dgm:pt modelId="{A323FA34-55FF-4416-AC1A-FB2C01D8F81E}" type="sibTrans" cxnId="{5A03416D-C24A-4556-809D-366ECDE1C35F}">
      <dgm:prSet/>
      <dgm:spPr/>
      <dgm:t>
        <a:bodyPr/>
        <a:lstStyle/>
        <a:p>
          <a:pPr algn="ctr"/>
          <a:endParaRPr lang="es-SV" sz="3600" b="1"/>
        </a:p>
      </dgm:t>
    </dgm:pt>
    <dgm:pt modelId="{D4AA2570-7EA9-4A77-AE7F-F99E0A7DA6EB}" type="parTrans" cxnId="{5A03416D-C24A-4556-809D-366ECDE1C35F}">
      <dgm:prSet/>
      <dgm:spPr/>
      <dgm:t>
        <a:bodyPr/>
        <a:lstStyle/>
        <a:p>
          <a:pPr algn="ctr"/>
          <a:endParaRPr lang="es-SV" sz="3600" b="1"/>
        </a:p>
      </dgm:t>
    </dgm:pt>
    <dgm:pt modelId="{DA03145F-E475-45C1-BAC8-72FAEE558257}" type="sibTrans" cxnId="{D5F18DFC-9651-4B7B-A9E3-125213ADFD79}">
      <dgm:prSet/>
      <dgm:spPr/>
      <dgm:t>
        <a:bodyPr/>
        <a:lstStyle/>
        <a:p>
          <a:pPr algn="ctr"/>
          <a:endParaRPr lang="es-SV" sz="3600" b="1"/>
        </a:p>
      </dgm:t>
    </dgm:pt>
    <dgm:pt modelId="{D3B49558-B30D-4008-8A80-4C7860D8CE8B}" type="parTrans" cxnId="{D5F18DFC-9651-4B7B-A9E3-125213ADFD79}">
      <dgm:prSet/>
      <dgm:spPr/>
      <dgm:t>
        <a:bodyPr/>
        <a:lstStyle/>
        <a:p>
          <a:pPr algn="ctr"/>
          <a:endParaRPr lang="es-SV" sz="3600" b="1"/>
        </a:p>
      </dgm:t>
    </dgm:pt>
    <dgm:pt modelId="{ADC50540-464E-472A-8141-5C5C767C29E7}">
      <dgm:prSet phldrT="[Texto]" custT="1"/>
      <dgm:spPr/>
      <dgm:t>
        <a:bodyPr/>
        <a:lstStyle/>
        <a:p>
          <a:pPr algn="ctr"/>
          <a:r>
            <a:rPr lang="es-SV" sz="1100" b="1" dirty="0"/>
            <a:t>Hombres: 0</a:t>
          </a:r>
        </a:p>
      </dgm:t>
    </dgm:pt>
    <dgm:pt modelId="{E3CF5CD8-2C15-41EE-AA5F-1CD75C7B7375}">
      <dgm:prSet phldrT="[Texto]" custT="1"/>
      <dgm:spPr/>
      <dgm:t>
        <a:bodyPr/>
        <a:lstStyle/>
        <a:p>
          <a:pPr algn="ctr"/>
          <a:r>
            <a:rPr lang="es-SV" sz="1100" b="1" dirty="0"/>
            <a:t>Mujeres: 0</a:t>
          </a:r>
        </a:p>
      </dgm:t>
    </dgm:pt>
    <dgm:pt modelId="{3C585434-93CF-46B6-9688-0BFA15613826}">
      <dgm:prSet phldrT="[Texto]" custT="1"/>
      <dgm:spPr/>
      <dgm:t>
        <a:bodyPr/>
        <a:lstStyle/>
        <a:p>
          <a:pPr algn="ctr"/>
          <a:r>
            <a:rPr lang="es-SV" sz="1100" b="1" dirty="0"/>
            <a:t>Dirección Nacional de Marca País</a:t>
          </a:r>
        </a:p>
      </dgm:t>
    </dgm:pt>
    <dgm:pt modelId="{CD4FCF63-8326-4FF6-8B92-7C74F5197012}" type="sibTrans" cxnId="{909E86E5-FE3E-4694-BEC3-D38C9A4E69FF}">
      <dgm:prSet/>
      <dgm:spPr/>
      <dgm:t>
        <a:bodyPr/>
        <a:lstStyle/>
        <a:p>
          <a:pPr algn="ctr"/>
          <a:endParaRPr lang="es-SV" sz="3600" b="1"/>
        </a:p>
      </dgm:t>
    </dgm:pt>
    <dgm:pt modelId="{3F1D8A51-46D3-44A0-ABB9-A91914F8F24D}" type="parTrans" cxnId="{909E86E5-FE3E-4694-BEC3-D38C9A4E69FF}">
      <dgm:prSet/>
      <dgm:spPr/>
      <dgm:t>
        <a:bodyPr/>
        <a:lstStyle/>
        <a:p>
          <a:pPr algn="ctr"/>
          <a:endParaRPr lang="es-SV" sz="3600" b="1"/>
        </a:p>
      </dgm:t>
    </dgm:pt>
    <dgm:pt modelId="{D16F7189-867E-45A2-AFBE-A3E2C36BF2F5}" type="sibTrans" cxnId="{A2701101-F81F-4F82-8F30-524B744C3472}">
      <dgm:prSet/>
      <dgm:spPr/>
      <dgm:t>
        <a:bodyPr/>
        <a:lstStyle/>
        <a:p>
          <a:pPr algn="ctr"/>
          <a:endParaRPr lang="es-SV" sz="3600" b="1"/>
        </a:p>
      </dgm:t>
    </dgm:pt>
    <dgm:pt modelId="{E632A3DC-74EE-47C3-B0B9-2913A83368F7}" type="parTrans" cxnId="{A2701101-F81F-4F82-8F30-524B744C3472}">
      <dgm:prSet/>
      <dgm:spPr/>
      <dgm:t>
        <a:bodyPr/>
        <a:lstStyle/>
        <a:p>
          <a:pPr algn="ctr"/>
          <a:endParaRPr lang="es-SV" sz="3600" b="1"/>
        </a:p>
      </dgm:t>
    </dgm:pt>
    <dgm:pt modelId="{70992A88-D4B9-42E5-8195-31BD1315F8D9}" type="sibTrans" cxnId="{3009B62E-D96E-4433-BF4B-BA8C2688713E}">
      <dgm:prSet/>
      <dgm:spPr/>
      <dgm:t>
        <a:bodyPr/>
        <a:lstStyle/>
        <a:p>
          <a:pPr algn="ctr"/>
          <a:endParaRPr lang="es-SV" sz="3600" b="1"/>
        </a:p>
      </dgm:t>
    </dgm:pt>
    <dgm:pt modelId="{D4841737-B2FD-4E2C-AD67-AFB3F129969A}" type="parTrans" cxnId="{3009B62E-D96E-4433-BF4B-BA8C2688713E}">
      <dgm:prSet/>
      <dgm:spPr/>
      <dgm:t>
        <a:bodyPr/>
        <a:lstStyle/>
        <a:p>
          <a:pPr algn="ctr"/>
          <a:endParaRPr lang="es-SV" sz="3600" b="1"/>
        </a:p>
      </dgm:t>
    </dgm:pt>
    <dgm:pt modelId="{B70AB684-59CA-4963-B95C-B55EB53503C1}" type="pres">
      <dgm:prSet presAssocID="{9529BFE6-27A1-47C1-92D9-816B1A3341F0}" presName="Name0" presStyleCnt="0">
        <dgm:presLayoutVars>
          <dgm:dir/>
          <dgm:animLvl val="lvl"/>
          <dgm:resizeHandles val="exact"/>
        </dgm:presLayoutVars>
      </dgm:prSet>
      <dgm:spPr/>
    </dgm:pt>
    <dgm:pt modelId="{8602BBC8-6C17-4002-BA18-918870A042EA}" type="pres">
      <dgm:prSet presAssocID="{3C585434-93CF-46B6-9688-0BFA15613826}" presName="composite" presStyleCnt="0"/>
      <dgm:spPr/>
    </dgm:pt>
    <dgm:pt modelId="{EB6DA6B9-1681-4334-833A-01D2B9928974}" type="pres">
      <dgm:prSet presAssocID="{3C585434-93CF-46B6-9688-0BFA15613826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3E19D5BB-4C84-4287-9091-A8E1A508BE73}" type="pres">
      <dgm:prSet presAssocID="{3C585434-93CF-46B6-9688-0BFA15613826}" presName="desTx" presStyleLbl="alignAccFollowNode1" presStyleIdx="0" presStyleCnt="4">
        <dgm:presLayoutVars>
          <dgm:bulletEnabled val="1"/>
        </dgm:presLayoutVars>
      </dgm:prSet>
      <dgm:spPr/>
    </dgm:pt>
    <dgm:pt modelId="{6C904E37-620C-4564-8D64-5CDAC75BBE1A}" type="pres">
      <dgm:prSet presAssocID="{CD4FCF63-8326-4FF6-8B92-7C74F5197012}" presName="space" presStyleCnt="0"/>
      <dgm:spPr/>
    </dgm:pt>
    <dgm:pt modelId="{0B2716D5-BE65-4860-83FA-E40AA34C0C8F}" type="pres">
      <dgm:prSet presAssocID="{7B08894C-472E-45E9-9B78-A1389897950D}" presName="composite" presStyleCnt="0"/>
      <dgm:spPr/>
    </dgm:pt>
    <dgm:pt modelId="{77D4DA66-6173-4CE3-8BA7-278223BBAFBF}" type="pres">
      <dgm:prSet presAssocID="{7B08894C-472E-45E9-9B78-A1389897950D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C99782BB-0367-4C83-B7FC-F5E93473261E}" type="pres">
      <dgm:prSet presAssocID="{7B08894C-472E-45E9-9B78-A1389897950D}" presName="desTx" presStyleLbl="alignAccFollowNode1" presStyleIdx="1" presStyleCnt="4">
        <dgm:presLayoutVars>
          <dgm:bulletEnabled val="1"/>
        </dgm:presLayoutVars>
      </dgm:prSet>
      <dgm:spPr/>
    </dgm:pt>
    <dgm:pt modelId="{2A18BEB1-0E9E-4271-91CB-7E85D97AD389}" type="pres">
      <dgm:prSet presAssocID="{7A1FD138-630C-4E3D-8C5C-DB10FBD2BD8C}" presName="space" presStyleCnt="0"/>
      <dgm:spPr/>
    </dgm:pt>
    <dgm:pt modelId="{7FE3700D-6085-4E0D-8F1D-C8D70E0D34CC}" type="pres">
      <dgm:prSet presAssocID="{6FA147FC-5F6C-4F31-9D8A-582D24AE42F1}" presName="composite" presStyleCnt="0"/>
      <dgm:spPr/>
    </dgm:pt>
    <dgm:pt modelId="{BF1846BE-6AC0-450F-8334-F9507884F66F}" type="pres">
      <dgm:prSet presAssocID="{6FA147FC-5F6C-4F31-9D8A-582D24AE42F1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E659ED6B-47F5-4CCA-B7AB-05DF83A5465D}" type="pres">
      <dgm:prSet presAssocID="{6FA147FC-5F6C-4F31-9D8A-582D24AE42F1}" presName="desTx" presStyleLbl="alignAccFollowNode1" presStyleIdx="2" presStyleCnt="4">
        <dgm:presLayoutVars>
          <dgm:bulletEnabled val="1"/>
        </dgm:presLayoutVars>
      </dgm:prSet>
      <dgm:spPr/>
    </dgm:pt>
    <dgm:pt modelId="{784BA77C-15C3-4EDC-90DF-365C92B35338}" type="pres">
      <dgm:prSet presAssocID="{883A0259-28BA-4898-960E-4EDFBE512ED3}" presName="space" presStyleCnt="0"/>
      <dgm:spPr/>
    </dgm:pt>
    <dgm:pt modelId="{6AA18A63-B5B3-4E7C-B727-B2E9B7541B4E}" type="pres">
      <dgm:prSet presAssocID="{2BC3E052-1B4F-4384-A55A-6C3539266CF6}" presName="composite" presStyleCnt="0"/>
      <dgm:spPr/>
    </dgm:pt>
    <dgm:pt modelId="{B868176F-8ED6-40E3-BF9C-1C656C95F6CB}" type="pres">
      <dgm:prSet presAssocID="{2BC3E052-1B4F-4384-A55A-6C3539266CF6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04BD1331-93AC-49DF-B15F-008EB078ACAA}" type="pres">
      <dgm:prSet presAssocID="{2BC3E052-1B4F-4384-A55A-6C3539266CF6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A2701101-F81F-4F82-8F30-524B744C3472}" srcId="{3C585434-93CF-46B6-9688-0BFA15613826}" destId="{ADC50540-464E-472A-8141-5C5C767C29E7}" srcOrd="1" destOrd="0" parTransId="{E632A3DC-74EE-47C3-B0B9-2913A83368F7}" sibTransId="{D16F7189-867E-45A2-AFBE-A3E2C36BF2F5}"/>
    <dgm:cxn modelId="{DD7FFB01-6934-46DC-88B6-D609C362A9D3}" srcId="{2BC3E052-1B4F-4384-A55A-6C3539266CF6}" destId="{C312A080-10EB-4F33-8607-3ABD7349EC99}" srcOrd="1" destOrd="0" parTransId="{C0FC72F0-B3D1-4858-816D-16A23FB435D8}" sibTransId="{59B49562-A07A-4CEA-B0F1-6853667C67A0}"/>
    <dgm:cxn modelId="{3B653D1C-E43F-49CB-8528-FD6029D4032F}" type="presOf" srcId="{F4651BF6-33D7-49DD-87DA-62EA0F4EB576}" destId="{04BD1331-93AC-49DF-B15F-008EB078ACAA}" srcOrd="0" destOrd="0" presId="urn:microsoft.com/office/officeart/2005/8/layout/hList1"/>
    <dgm:cxn modelId="{8BFDF027-7DF3-4C7B-92A4-C1ED7EDF1952}" type="presOf" srcId="{E3CF5CD8-2C15-41EE-AA5F-1CD75C7B7375}" destId="{3E19D5BB-4C84-4287-9091-A8E1A508BE73}" srcOrd="0" destOrd="0" presId="urn:microsoft.com/office/officeart/2005/8/layout/hList1"/>
    <dgm:cxn modelId="{3009B62E-D96E-4433-BF4B-BA8C2688713E}" srcId="{3C585434-93CF-46B6-9688-0BFA15613826}" destId="{E3CF5CD8-2C15-41EE-AA5F-1CD75C7B7375}" srcOrd="0" destOrd="0" parTransId="{D4841737-B2FD-4E2C-AD67-AFB3F129969A}" sibTransId="{70992A88-D4B9-42E5-8195-31BD1315F8D9}"/>
    <dgm:cxn modelId="{86494648-73AE-4E2C-BEBB-D89D1AED2FAC}" srcId="{6FA147FC-5F6C-4F31-9D8A-582D24AE42F1}" destId="{92F50738-79FA-478F-8E6D-993564FD08EF}" srcOrd="1" destOrd="0" parTransId="{1A19ABDA-95C2-4562-8AC5-60ED10945157}" sibTransId="{54D7299D-08FD-400F-8BDE-03C86B409223}"/>
    <dgm:cxn modelId="{94C02769-13D6-4844-8EBC-950EE9DF23CB}" type="presOf" srcId="{9529BFE6-27A1-47C1-92D9-816B1A3341F0}" destId="{B70AB684-59CA-4963-B95C-B55EB53503C1}" srcOrd="0" destOrd="0" presId="urn:microsoft.com/office/officeart/2005/8/layout/hList1"/>
    <dgm:cxn modelId="{87847A4A-EDB2-407F-BCC2-636671D1C0FE}" srcId="{9529BFE6-27A1-47C1-92D9-816B1A3341F0}" destId="{7B08894C-472E-45E9-9B78-A1389897950D}" srcOrd="1" destOrd="0" parTransId="{1858560A-2662-499A-AA4B-0329967DAC82}" sibTransId="{7A1FD138-630C-4E3D-8C5C-DB10FBD2BD8C}"/>
    <dgm:cxn modelId="{5A03416D-C24A-4556-809D-366ECDE1C35F}" srcId="{7B08894C-472E-45E9-9B78-A1389897950D}" destId="{09EECC26-DD8D-4338-89F2-2DDF14CFF7D1}" srcOrd="1" destOrd="0" parTransId="{D4AA2570-7EA9-4A77-AE7F-F99E0A7DA6EB}" sibTransId="{A323FA34-55FF-4416-AC1A-FB2C01D8F81E}"/>
    <dgm:cxn modelId="{7413BE5A-4E50-48AB-ABB3-B635677B31AE}" srcId="{2BC3E052-1B4F-4384-A55A-6C3539266CF6}" destId="{F4651BF6-33D7-49DD-87DA-62EA0F4EB576}" srcOrd="0" destOrd="0" parTransId="{46FECBD0-2B2B-44D2-8016-8016C5CB10B1}" sibTransId="{3D736CB2-7E1E-4419-A390-FD3D362BEDF3}"/>
    <dgm:cxn modelId="{22E32485-B280-41CC-8685-D9AC0502DFDF}" type="presOf" srcId="{6FA147FC-5F6C-4F31-9D8A-582D24AE42F1}" destId="{BF1846BE-6AC0-450F-8334-F9507884F66F}" srcOrd="0" destOrd="0" presId="urn:microsoft.com/office/officeart/2005/8/layout/hList1"/>
    <dgm:cxn modelId="{F7415A8A-69A3-4623-AA4B-D54E3E06E3F5}" type="presOf" srcId="{2BC3E052-1B4F-4384-A55A-6C3539266CF6}" destId="{B868176F-8ED6-40E3-BF9C-1C656C95F6CB}" srcOrd="0" destOrd="0" presId="urn:microsoft.com/office/officeart/2005/8/layout/hList1"/>
    <dgm:cxn modelId="{521B7C98-6351-4187-A53D-4B9BE213C130}" type="presOf" srcId="{3C585434-93CF-46B6-9688-0BFA15613826}" destId="{EB6DA6B9-1681-4334-833A-01D2B9928974}" srcOrd="0" destOrd="0" presId="urn:microsoft.com/office/officeart/2005/8/layout/hList1"/>
    <dgm:cxn modelId="{2EB15EAB-7097-461D-839F-43D8B6D3E4D2}" type="presOf" srcId="{C312A080-10EB-4F33-8607-3ABD7349EC99}" destId="{04BD1331-93AC-49DF-B15F-008EB078ACAA}" srcOrd="0" destOrd="1" presId="urn:microsoft.com/office/officeart/2005/8/layout/hList1"/>
    <dgm:cxn modelId="{582090AF-8B69-4E0E-A8B6-BDCBB719BD64}" type="presOf" srcId="{7B08894C-472E-45E9-9B78-A1389897950D}" destId="{77D4DA66-6173-4CE3-8BA7-278223BBAFBF}" srcOrd="0" destOrd="0" presId="urn:microsoft.com/office/officeart/2005/8/layout/hList1"/>
    <dgm:cxn modelId="{C5CAACB2-908D-4DB9-BE8B-45EE7A17BFCF}" srcId="{6FA147FC-5F6C-4F31-9D8A-582D24AE42F1}" destId="{9978580B-0C95-445A-8B25-DBF146548F0F}" srcOrd="0" destOrd="0" parTransId="{30FA84D3-9ADD-401E-8F7C-8E10BB1073B9}" sibTransId="{B654B46D-AB97-4015-81C4-53B86195246D}"/>
    <dgm:cxn modelId="{B2114EB5-4831-406C-B648-8F259DC1F208}" type="presOf" srcId="{A2AAEF1A-9C6D-4B5F-864F-333503DE2178}" destId="{C99782BB-0367-4C83-B7FC-F5E93473261E}" srcOrd="0" destOrd="0" presId="urn:microsoft.com/office/officeart/2005/8/layout/hList1"/>
    <dgm:cxn modelId="{76834CC0-19CB-42D1-BFC3-65289502BE46}" type="presOf" srcId="{09EECC26-DD8D-4338-89F2-2DDF14CFF7D1}" destId="{C99782BB-0367-4C83-B7FC-F5E93473261E}" srcOrd="0" destOrd="1" presId="urn:microsoft.com/office/officeart/2005/8/layout/hList1"/>
    <dgm:cxn modelId="{A56732C2-2287-4276-86EB-516B1249E91D}" type="presOf" srcId="{ADC50540-464E-472A-8141-5C5C767C29E7}" destId="{3E19D5BB-4C84-4287-9091-A8E1A508BE73}" srcOrd="0" destOrd="1" presId="urn:microsoft.com/office/officeart/2005/8/layout/hList1"/>
    <dgm:cxn modelId="{A6CF59D5-0241-448D-BBE1-BBA4DBCBD6D7}" srcId="{9529BFE6-27A1-47C1-92D9-816B1A3341F0}" destId="{6FA147FC-5F6C-4F31-9D8A-582D24AE42F1}" srcOrd="2" destOrd="0" parTransId="{1EC6421E-1D1E-468C-B7F7-EA5A13B9C944}" sibTransId="{883A0259-28BA-4898-960E-4EDFBE512ED3}"/>
    <dgm:cxn modelId="{909E86E5-FE3E-4694-BEC3-D38C9A4E69FF}" srcId="{9529BFE6-27A1-47C1-92D9-816B1A3341F0}" destId="{3C585434-93CF-46B6-9688-0BFA15613826}" srcOrd="0" destOrd="0" parTransId="{3F1D8A51-46D3-44A0-ABB9-A91914F8F24D}" sibTransId="{CD4FCF63-8326-4FF6-8B92-7C74F5197012}"/>
    <dgm:cxn modelId="{4FD5D3E5-2350-4E4A-99A3-AC18FF842888}" type="presOf" srcId="{9978580B-0C95-445A-8B25-DBF146548F0F}" destId="{E659ED6B-47F5-4CCA-B7AB-05DF83A5465D}" srcOrd="0" destOrd="0" presId="urn:microsoft.com/office/officeart/2005/8/layout/hList1"/>
    <dgm:cxn modelId="{8A4149F5-4A88-4DD9-8FCC-0FC5529E2F24}" srcId="{9529BFE6-27A1-47C1-92D9-816B1A3341F0}" destId="{2BC3E052-1B4F-4384-A55A-6C3539266CF6}" srcOrd="3" destOrd="0" parTransId="{11CA7A3E-FD35-4AC7-B459-86E0F6508845}" sibTransId="{072C3AA2-A788-4322-8F44-6E596B41099F}"/>
    <dgm:cxn modelId="{D9F16BFB-9584-476D-9FBE-5CBCE478AE8F}" type="presOf" srcId="{92F50738-79FA-478F-8E6D-993564FD08EF}" destId="{E659ED6B-47F5-4CCA-B7AB-05DF83A5465D}" srcOrd="0" destOrd="1" presId="urn:microsoft.com/office/officeart/2005/8/layout/hList1"/>
    <dgm:cxn modelId="{D5F18DFC-9651-4B7B-A9E3-125213ADFD79}" srcId="{7B08894C-472E-45E9-9B78-A1389897950D}" destId="{A2AAEF1A-9C6D-4B5F-864F-333503DE2178}" srcOrd="0" destOrd="0" parTransId="{D3B49558-B30D-4008-8A80-4C7860D8CE8B}" sibTransId="{DA03145F-E475-45C1-BAC8-72FAEE558257}"/>
    <dgm:cxn modelId="{C5A3461B-C9AD-43B4-B36D-53FE3DD383BD}" type="presParOf" srcId="{B70AB684-59CA-4963-B95C-B55EB53503C1}" destId="{8602BBC8-6C17-4002-BA18-918870A042EA}" srcOrd="0" destOrd="0" presId="urn:microsoft.com/office/officeart/2005/8/layout/hList1"/>
    <dgm:cxn modelId="{ADA89D8C-9FC3-4E75-83FC-A81B58330981}" type="presParOf" srcId="{8602BBC8-6C17-4002-BA18-918870A042EA}" destId="{EB6DA6B9-1681-4334-833A-01D2B9928974}" srcOrd="0" destOrd="0" presId="urn:microsoft.com/office/officeart/2005/8/layout/hList1"/>
    <dgm:cxn modelId="{2CEEFC7D-038E-4AD0-B433-8B5C08E6ABA0}" type="presParOf" srcId="{8602BBC8-6C17-4002-BA18-918870A042EA}" destId="{3E19D5BB-4C84-4287-9091-A8E1A508BE73}" srcOrd="1" destOrd="0" presId="urn:microsoft.com/office/officeart/2005/8/layout/hList1"/>
    <dgm:cxn modelId="{F70E9C75-6F09-49F1-B7EC-3495F5EB2961}" type="presParOf" srcId="{B70AB684-59CA-4963-B95C-B55EB53503C1}" destId="{6C904E37-620C-4564-8D64-5CDAC75BBE1A}" srcOrd="1" destOrd="0" presId="urn:microsoft.com/office/officeart/2005/8/layout/hList1"/>
    <dgm:cxn modelId="{1FCC08B8-46F6-434F-8DA3-3125A0E8EE20}" type="presParOf" srcId="{B70AB684-59CA-4963-B95C-B55EB53503C1}" destId="{0B2716D5-BE65-4860-83FA-E40AA34C0C8F}" srcOrd="2" destOrd="0" presId="urn:microsoft.com/office/officeart/2005/8/layout/hList1"/>
    <dgm:cxn modelId="{6C03C983-BDBB-4247-AB36-256A8FA0C5C3}" type="presParOf" srcId="{0B2716D5-BE65-4860-83FA-E40AA34C0C8F}" destId="{77D4DA66-6173-4CE3-8BA7-278223BBAFBF}" srcOrd="0" destOrd="0" presId="urn:microsoft.com/office/officeart/2005/8/layout/hList1"/>
    <dgm:cxn modelId="{46ED359F-77C0-4416-BAAD-02C3D1237A3F}" type="presParOf" srcId="{0B2716D5-BE65-4860-83FA-E40AA34C0C8F}" destId="{C99782BB-0367-4C83-B7FC-F5E93473261E}" srcOrd="1" destOrd="0" presId="urn:microsoft.com/office/officeart/2005/8/layout/hList1"/>
    <dgm:cxn modelId="{A3052518-EB4A-4F18-848C-589AE3CDB638}" type="presParOf" srcId="{B70AB684-59CA-4963-B95C-B55EB53503C1}" destId="{2A18BEB1-0E9E-4271-91CB-7E85D97AD389}" srcOrd="3" destOrd="0" presId="urn:microsoft.com/office/officeart/2005/8/layout/hList1"/>
    <dgm:cxn modelId="{D0046AC8-314F-42E4-AE5B-CEFF4CDE0243}" type="presParOf" srcId="{B70AB684-59CA-4963-B95C-B55EB53503C1}" destId="{7FE3700D-6085-4E0D-8F1D-C8D70E0D34CC}" srcOrd="4" destOrd="0" presId="urn:microsoft.com/office/officeart/2005/8/layout/hList1"/>
    <dgm:cxn modelId="{92A751F7-9FE6-415E-B72D-8D5FE754E5EC}" type="presParOf" srcId="{7FE3700D-6085-4E0D-8F1D-C8D70E0D34CC}" destId="{BF1846BE-6AC0-450F-8334-F9507884F66F}" srcOrd="0" destOrd="0" presId="urn:microsoft.com/office/officeart/2005/8/layout/hList1"/>
    <dgm:cxn modelId="{F2448FEB-C30F-4B11-BA0A-F291D6E51951}" type="presParOf" srcId="{7FE3700D-6085-4E0D-8F1D-C8D70E0D34CC}" destId="{E659ED6B-47F5-4CCA-B7AB-05DF83A5465D}" srcOrd="1" destOrd="0" presId="urn:microsoft.com/office/officeart/2005/8/layout/hList1"/>
    <dgm:cxn modelId="{3781EEE0-6500-424F-97A3-C6B008BB29A0}" type="presParOf" srcId="{B70AB684-59CA-4963-B95C-B55EB53503C1}" destId="{784BA77C-15C3-4EDC-90DF-365C92B35338}" srcOrd="5" destOrd="0" presId="urn:microsoft.com/office/officeart/2005/8/layout/hList1"/>
    <dgm:cxn modelId="{6EF8EA71-9AF7-462B-948C-8B52B9E211B8}" type="presParOf" srcId="{B70AB684-59CA-4963-B95C-B55EB53503C1}" destId="{6AA18A63-B5B3-4E7C-B727-B2E9B7541B4E}" srcOrd="6" destOrd="0" presId="urn:microsoft.com/office/officeart/2005/8/layout/hList1"/>
    <dgm:cxn modelId="{83F50A4F-F7DE-4734-861B-DF7269CAF657}" type="presParOf" srcId="{6AA18A63-B5B3-4E7C-B727-B2E9B7541B4E}" destId="{B868176F-8ED6-40E3-BF9C-1C656C95F6CB}" srcOrd="0" destOrd="0" presId="urn:microsoft.com/office/officeart/2005/8/layout/hList1"/>
    <dgm:cxn modelId="{06FC1968-2F39-468E-BA9E-663491B42492}" type="presParOf" srcId="{6AA18A63-B5B3-4E7C-B727-B2E9B7541B4E}" destId="{04BD1331-93AC-49DF-B15F-008EB078ACA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35DDA7-DBDC-4351-ACD5-234DCE1DE938}">
      <dsp:nvSpPr>
        <dsp:cNvPr id="0" name=""/>
        <dsp:cNvSpPr/>
      </dsp:nvSpPr>
      <dsp:spPr>
        <a:xfrm>
          <a:off x="2821" y="13095"/>
          <a:ext cx="1696845" cy="374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b="1" kern="1200" dirty="0"/>
            <a:t>Dirección Ejecutiva</a:t>
          </a:r>
        </a:p>
      </dsp:txBody>
      <dsp:txXfrm>
        <a:off x="2821" y="13095"/>
        <a:ext cx="1696845" cy="374400"/>
      </dsp:txXfrm>
    </dsp:sp>
    <dsp:sp modelId="{2F38AF06-7178-4AA2-9379-9E6B913B4C7A}">
      <dsp:nvSpPr>
        <dsp:cNvPr id="0" name=""/>
        <dsp:cNvSpPr/>
      </dsp:nvSpPr>
      <dsp:spPr>
        <a:xfrm>
          <a:off x="2821" y="387495"/>
          <a:ext cx="1696845" cy="57096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200" b="1" kern="1200" dirty="0"/>
            <a:t>Mujeres: 1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200" b="1" kern="1200" dirty="0"/>
            <a:t>Hombres 1</a:t>
          </a:r>
        </a:p>
      </dsp:txBody>
      <dsp:txXfrm>
        <a:off x="2821" y="387495"/>
        <a:ext cx="1696845" cy="570960"/>
      </dsp:txXfrm>
    </dsp:sp>
    <dsp:sp modelId="{08B54EF5-9A67-4013-B681-7A0C46A4367B}">
      <dsp:nvSpPr>
        <dsp:cNvPr id="0" name=""/>
        <dsp:cNvSpPr/>
      </dsp:nvSpPr>
      <dsp:spPr>
        <a:xfrm>
          <a:off x="1937225" y="13095"/>
          <a:ext cx="1696845" cy="374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b="1" kern="1200" dirty="0"/>
            <a:t>Auditoria Interna </a:t>
          </a:r>
        </a:p>
      </dsp:txBody>
      <dsp:txXfrm>
        <a:off x="1937225" y="13095"/>
        <a:ext cx="1696845" cy="374400"/>
      </dsp:txXfrm>
    </dsp:sp>
    <dsp:sp modelId="{942B9125-BABB-472D-B9C2-F82D9D398B1E}">
      <dsp:nvSpPr>
        <dsp:cNvPr id="0" name=""/>
        <dsp:cNvSpPr/>
      </dsp:nvSpPr>
      <dsp:spPr>
        <a:xfrm>
          <a:off x="1937225" y="387495"/>
          <a:ext cx="1696845" cy="57096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200" b="1" kern="1200" dirty="0"/>
            <a:t>Mujeres: 0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200" b="1" kern="1200" dirty="0"/>
            <a:t>Hombres: 1</a:t>
          </a:r>
        </a:p>
      </dsp:txBody>
      <dsp:txXfrm>
        <a:off x="1937225" y="387495"/>
        <a:ext cx="1696845" cy="570960"/>
      </dsp:txXfrm>
    </dsp:sp>
    <dsp:sp modelId="{DEE404E0-74A6-4C4D-9EBF-528543103E15}">
      <dsp:nvSpPr>
        <dsp:cNvPr id="0" name=""/>
        <dsp:cNvSpPr/>
      </dsp:nvSpPr>
      <dsp:spPr>
        <a:xfrm>
          <a:off x="3871629" y="13095"/>
          <a:ext cx="1696845" cy="374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b="1" kern="1200" dirty="0"/>
            <a:t>Presidencia </a:t>
          </a:r>
        </a:p>
      </dsp:txBody>
      <dsp:txXfrm>
        <a:off x="3871629" y="13095"/>
        <a:ext cx="1696845" cy="374400"/>
      </dsp:txXfrm>
    </dsp:sp>
    <dsp:sp modelId="{F1C69086-9AC0-4408-97AF-A7545211FFDE}">
      <dsp:nvSpPr>
        <dsp:cNvPr id="0" name=""/>
        <dsp:cNvSpPr/>
      </dsp:nvSpPr>
      <dsp:spPr>
        <a:xfrm>
          <a:off x="3871629" y="387495"/>
          <a:ext cx="1696845" cy="57096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200" b="1" kern="1200" dirty="0"/>
            <a:t>Mujeres: 1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200" b="1" kern="1200" dirty="0"/>
            <a:t>Hombres: 2</a:t>
          </a:r>
        </a:p>
      </dsp:txBody>
      <dsp:txXfrm>
        <a:off x="3871629" y="387495"/>
        <a:ext cx="1696845" cy="570960"/>
      </dsp:txXfrm>
    </dsp:sp>
    <dsp:sp modelId="{A1D9C35A-038C-41CD-8BA4-C982128E6465}">
      <dsp:nvSpPr>
        <dsp:cNvPr id="0" name=""/>
        <dsp:cNvSpPr/>
      </dsp:nvSpPr>
      <dsp:spPr>
        <a:xfrm>
          <a:off x="5806032" y="13095"/>
          <a:ext cx="1696845" cy="374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b="1" kern="1200" dirty="0"/>
            <a:t>OIR</a:t>
          </a:r>
        </a:p>
      </dsp:txBody>
      <dsp:txXfrm>
        <a:off x="5806032" y="13095"/>
        <a:ext cx="1696845" cy="374400"/>
      </dsp:txXfrm>
    </dsp:sp>
    <dsp:sp modelId="{E94A5DE1-5484-4E3F-AC9A-D5640700AA95}">
      <dsp:nvSpPr>
        <dsp:cNvPr id="0" name=""/>
        <dsp:cNvSpPr/>
      </dsp:nvSpPr>
      <dsp:spPr>
        <a:xfrm>
          <a:off x="5806032" y="387495"/>
          <a:ext cx="1696845" cy="57096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200" b="1" kern="1200" dirty="0"/>
            <a:t>Mujeres:0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200" b="1" kern="1200" dirty="0"/>
            <a:t>Hombres: 1</a:t>
          </a:r>
        </a:p>
      </dsp:txBody>
      <dsp:txXfrm>
        <a:off x="5806032" y="387495"/>
        <a:ext cx="1696845" cy="570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35DDA7-DBDC-4351-ACD5-234DCE1DE938}">
      <dsp:nvSpPr>
        <dsp:cNvPr id="0" name=""/>
        <dsp:cNvSpPr/>
      </dsp:nvSpPr>
      <dsp:spPr>
        <a:xfrm>
          <a:off x="2821" y="19524"/>
          <a:ext cx="1696845" cy="4054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000" b="1" kern="1200" dirty="0"/>
            <a:t>Gerencia de Análisis Políticas e Inteligencias de Mercados</a:t>
          </a:r>
        </a:p>
      </dsp:txBody>
      <dsp:txXfrm>
        <a:off x="2821" y="19524"/>
        <a:ext cx="1696845" cy="405460"/>
      </dsp:txXfrm>
    </dsp:sp>
    <dsp:sp modelId="{2F38AF06-7178-4AA2-9379-9E6B913B4C7A}">
      <dsp:nvSpPr>
        <dsp:cNvPr id="0" name=""/>
        <dsp:cNvSpPr/>
      </dsp:nvSpPr>
      <dsp:spPr>
        <a:xfrm>
          <a:off x="2821" y="424985"/>
          <a:ext cx="1696845" cy="5270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100" b="1" kern="1200" dirty="0"/>
            <a:t>Mujeres: 2</a:t>
          </a: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100" b="1" kern="1200" dirty="0"/>
            <a:t>Hombres: 2</a:t>
          </a:r>
        </a:p>
      </dsp:txBody>
      <dsp:txXfrm>
        <a:off x="2821" y="424985"/>
        <a:ext cx="1696845" cy="527040"/>
      </dsp:txXfrm>
    </dsp:sp>
    <dsp:sp modelId="{08B54EF5-9A67-4013-B681-7A0C46A4367B}">
      <dsp:nvSpPr>
        <dsp:cNvPr id="0" name=""/>
        <dsp:cNvSpPr/>
      </dsp:nvSpPr>
      <dsp:spPr>
        <a:xfrm>
          <a:off x="1937225" y="19524"/>
          <a:ext cx="1696845" cy="4054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100" b="1" kern="1200" dirty="0"/>
            <a:t>Dirección</a:t>
          </a:r>
          <a:r>
            <a:rPr lang="es-SV" sz="1100" b="1" kern="1200" baseline="0" dirty="0"/>
            <a:t> de Inversiones</a:t>
          </a:r>
          <a:endParaRPr lang="es-SV" sz="1100" b="1" kern="1200" dirty="0"/>
        </a:p>
      </dsp:txBody>
      <dsp:txXfrm>
        <a:off x="1937225" y="19524"/>
        <a:ext cx="1696845" cy="405460"/>
      </dsp:txXfrm>
    </dsp:sp>
    <dsp:sp modelId="{942B9125-BABB-472D-B9C2-F82D9D398B1E}">
      <dsp:nvSpPr>
        <dsp:cNvPr id="0" name=""/>
        <dsp:cNvSpPr/>
      </dsp:nvSpPr>
      <dsp:spPr>
        <a:xfrm>
          <a:off x="1937225" y="424985"/>
          <a:ext cx="1696845" cy="5270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100" b="1" kern="1200" dirty="0"/>
            <a:t>Mujeres: 8</a:t>
          </a: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100" b="1" kern="1200" dirty="0"/>
            <a:t>Hombres: 4</a:t>
          </a:r>
        </a:p>
      </dsp:txBody>
      <dsp:txXfrm>
        <a:off x="1937225" y="424985"/>
        <a:ext cx="1696845" cy="527040"/>
      </dsp:txXfrm>
    </dsp:sp>
    <dsp:sp modelId="{DEE404E0-74A6-4C4D-9EBF-528543103E15}">
      <dsp:nvSpPr>
        <dsp:cNvPr id="0" name=""/>
        <dsp:cNvSpPr/>
      </dsp:nvSpPr>
      <dsp:spPr>
        <a:xfrm>
          <a:off x="3871629" y="19524"/>
          <a:ext cx="1696845" cy="4054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100" b="1" kern="1200" dirty="0"/>
            <a:t>Dirección de Exportaciones</a:t>
          </a:r>
        </a:p>
      </dsp:txBody>
      <dsp:txXfrm>
        <a:off x="3871629" y="19524"/>
        <a:ext cx="1696845" cy="405460"/>
      </dsp:txXfrm>
    </dsp:sp>
    <dsp:sp modelId="{F1C69086-9AC0-4408-97AF-A7545211FFDE}">
      <dsp:nvSpPr>
        <dsp:cNvPr id="0" name=""/>
        <dsp:cNvSpPr/>
      </dsp:nvSpPr>
      <dsp:spPr>
        <a:xfrm>
          <a:off x="3871629" y="424985"/>
          <a:ext cx="1696845" cy="5270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100" b="1" kern="1200" dirty="0"/>
            <a:t>Mujeres: 6</a:t>
          </a: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100" b="1" kern="1200" dirty="0"/>
            <a:t>Hombres: 3</a:t>
          </a:r>
        </a:p>
      </dsp:txBody>
      <dsp:txXfrm>
        <a:off x="3871629" y="424985"/>
        <a:ext cx="1696845" cy="527040"/>
      </dsp:txXfrm>
    </dsp:sp>
    <dsp:sp modelId="{A1D9C35A-038C-41CD-8BA4-C982128E6465}">
      <dsp:nvSpPr>
        <dsp:cNvPr id="0" name=""/>
        <dsp:cNvSpPr/>
      </dsp:nvSpPr>
      <dsp:spPr>
        <a:xfrm>
          <a:off x="5806032" y="19524"/>
          <a:ext cx="1696845" cy="4054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100" b="1" kern="1200" dirty="0"/>
            <a:t>Dirección de Asocios Público Privados</a:t>
          </a:r>
        </a:p>
      </dsp:txBody>
      <dsp:txXfrm>
        <a:off x="5806032" y="19524"/>
        <a:ext cx="1696845" cy="405460"/>
      </dsp:txXfrm>
    </dsp:sp>
    <dsp:sp modelId="{E94A5DE1-5484-4E3F-AC9A-D5640700AA95}">
      <dsp:nvSpPr>
        <dsp:cNvPr id="0" name=""/>
        <dsp:cNvSpPr/>
      </dsp:nvSpPr>
      <dsp:spPr>
        <a:xfrm>
          <a:off x="5806032" y="424985"/>
          <a:ext cx="1696845" cy="5270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100" b="1" kern="1200" dirty="0"/>
            <a:t>Mujeres: 1</a:t>
          </a: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100" b="1" kern="1200" dirty="0"/>
            <a:t>Hombres: 2</a:t>
          </a:r>
        </a:p>
      </dsp:txBody>
      <dsp:txXfrm>
        <a:off x="5806032" y="424985"/>
        <a:ext cx="1696845" cy="5270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DA6B9-1681-4334-833A-01D2B9928974}">
      <dsp:nvSpPr>
        <dsp:cNvPr id="0" name=""/>
        <dsp:cNvSpPr/>
      </dsp:nvSpPr>
      <dsp:spPr>
        <a:xfrm>
          <a:off x="2821" y="8339"/>
          <a:ext cx="1696845" cy="3839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050" b="1" kern="1200" dirty="0"/>
            <a:t>Unidad de Genero</a:t>
          </a:r>
        </a:p>
      </dsp:txBody>
      <dsp:txXfrm>
        <a:off x="2821" y="8339"/>
        <a:ext cx="1696845" cy="383910"/>
      </dsp:txXfrm>
    </dsp:sp>
    <dsp:sp modelId="{3E19D5BB-4C84-4287-9091-A8E1A508BE73}">
      <dsp:nvSpPr>
        <dsp:cNvPr id="0" name=""/>
        <dsp:cNvSpPr/>
      </dsp:nvSpPr>
      <dsp:spPr>
        <a:xfrm>
          <a:off x="2821" y="392250"/>
          <a:ext cx="1696845" cy="57096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050" b="1" kern="1200" dirty="0"/>
            <a:t>Mujeres: 1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050" b="1" kern="1200" dirty="0"/>
            <a:t>Hombres: 0</a:t>
          </a:r>
        </a:p>
      </dsp:txBody>
      <dsp:txXfrm>
        <a:off x="2821" y="392250"/>
        <a:ext cx="1696845" cy="570960"/>
      </dsp:txXfrm>
    </dsp:sp>
    <dsp:sp modelId="{77D4DA66-6173-4CE3-8BA7-278223BBAFBF}">
      <dsp:nvSpPr>
        <dsp:cNvPr id="0" name=""/>
        <dsp:cNvSpPr/>
      </dsp:nvSpPr>
      <dsp:spPr>
        <a:xfrm>
          <a:off x="1937225" y="8339"/>
          <a:ext cx="1696845" cy="3839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050" b="1" kern="1200" dirty="0"/>
            <a:t>Gerencia Legal </a:t>
          </a:r>
        </a:p>
      </dsp:txBody>
      <dsp:txXfrm>
        <a:off x="1937225" y="8339"/>
        <a:ext cx="1696845" cy="383910"/>
      </dsp:txXfrm>
    </dsp:sp>
    <dsp:sp modelId="{C99782BB-0367-4C83-B7FC-F5E93473261E}">
      <dsp:nvSpPr>
        <dsp:cNvPr id="0" name=""/>
        <dsp:cNvSpPr/>
      </dsp:nvSpPr>
      <dsp:spPr>
        <a:xfrm>
          <a:off x="1937225" y="392250"/>
          <a:ext cx="1696845" cy="57096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050" b="1" kern="1200" dirty="0"/>
            <a:t>Mujeres: 0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050" b="1" kern="1200" dirty="0"/>
            <a:t>Hombres: 0</a:t>
          </a:r>
        </a:p>
      </dsp:txBody>
      <dsp:txXfrm>
        <a:off x="1937225" y="392250"/>
        <a:ext cx="1696845" cy="570960"/>
      </dsp:txXfrm>
    </dsp:sp>
    <dsp:sp modelId="{BF1846BE-6AC0-450F-8334-F9507884F66F}">
      <dsp:nvSpPr>
        <dsp:cNvPr id="0" name=""/>
        <dsp:cNvSpPr/>
      </dsp:nvSpPr>
      <dsp:spPr>
        <a:xfrm>
          <a:off x="3871629" y="8339"/>
          <a:ext cx="1696845" cy="3839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050" b="1" kern="1200" dirty="0"/>
            <a:t>Unidad de Comunicaciones Institucional</a:t>
          </a:r>
        </a:p>
      </dsp:txBody>
      <dsp:txXfrm>
        <a:off x="3871629" y="8339"/>
        <a:ext cx="1696845" cy="383910"/>
      </dsp:txXfrm>
    </dsp:sp>
    <dsp:sp modelId="{E659ED6B-47F5-4CCA-B7AB-05DF83A5465D}">
      <dsp:nvSpPr>
        <dsp:cNvPr id="0" name=""/>
        <dsp:cNvSpPr/>
      </dsp:nvSpPr>
      <dsp:spPr>
        <a:xfrm>
          <a:off x="3871629" y="392250"/>
          <a:ext cx="1696845" cy="57096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050" b="1" kern="1200" dirty="0"/>
            <a:t>Mujeres: 2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050" b="1" kern="1200" dirty="0"/>
            <a:t>Hombres: 5</a:t>
          </a:r>
        </a:p>
      </dsp:txBody>
      <dsp:txXfrm>
        <a:off x="3871629" y="392250"/>
        <a:ext cx="1696845" cy="570960"/>
      </dsp:txXfrm>
    </dsp:sp>
    <dsp:sp modelId="{B868176F-8ED6-40E3-BF9C-1C656C95F6CB}">
      <dsp:nvSpPr>
        <dsp:cNvPr id="0" name=""/>
        <dsp:cNvSpPr/>
      </dsp:nvSpPr>
      <dsp:spPr>
        <a:xfrm>
          <a:off x="5806032" y="8339"/>
          <a:ext cx="1696845" cy="3839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000" b="1" kern="1200" dirty="0"/>
            <a:t>Gerencia de Planeamiento y Desarrollo Institucional</a:t>
          </a:r>
        </a:p>
      </dsp:txBody>
      <dsp:txXfrm>
        <a:off x="5806032" y="8339"/>
        <a:ext cx="1696845" cy="383910"/>
      </dsp:txXfrm>
    </dsp:sp>
    <dsp:sp modelId="{04BD1331-93AC-49DF-B15F-008EB078ACAA}">
      <dsp:nvSpPr>
        <dsp:cNvPr id="0" name=""/>
        <dsp:cNvSpPr/>
      </dsp:nvSpPr>
      <dsp:spPr>
        <a:xfrm>
          <a:off x="5806032" y="392250"/>
          <a:ext cx="1696845" cy="57096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050" b="1" kern="1200" dirty="0"/>
            <a:t>Mujeres: 3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050" b="1" kern="1200" dirty="0"/>
            <a:t>Hombres: 0</a:t>
          </a:r>
        </a:p>
      </dsp:txBody>
      <dsp:txXfrm>
        <a:off x="5806032" y="392250"/>
        <a:ext cx="1696845" cy="5709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DA6B9-1681-4334-833A-01D2B9928974}">
      <dsp:nvSpPr>
        <dsp:cNvPr id="0" name=""/>
        <dsp:cNvSpPr/>
      </dsp:nvSpPr>
      <dsp:spPr>
        <a:xfrm>
          <a:off x="2821" y="23428"/>
          <a:ext cx="1696845" cy="39765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100" b="1" kern="1200" dirty="0"/>
            <a:t>Dirección Nacional de Marca País</a:t>
          </a:r>
        </a:p>
      </dsp:txBody>
      <dsp:txXfrm>
        <a:off x="2821" y="23428"/>
        <a:ext cx="1696845" cy="397652"/>
      </dsp:txXfrm>
    </dsp:sp>
    <dsp:sp modelId="{3E19D5BB-4C84-4287-9091-A8E1A508BE73}">
      <dsp:nvSpPr>
        <dsp:cNvPr id="0" name=""/>
        <dsp:cNvSpPr/>
      </dsp:nvSpPr>
      <dsp:spPr>
        <a:xfrm>
          <a:off x="2821" y="421081"/>
          <a:ext cx="1696845" cy="5270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100" b="1" kern="1200" dirty="0"/>
            <a:t>Mujeres: 0</a:t>
          </a: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100" b="1" kern="1200" dirty="0"/>
            <a:t>Hombres: 0</a:t>
          </a:r>
        </a:p>
      </dsp:txBody>
      <dsp:txXfrm>
        <a:off x="2821" y="421081"/>
        <a:ext cx="1696845" cy="527040"/>
      </dsp:txXfrm>
    </dsp:sp>
    <dsp:sp modelId="{77D4DA66-6173-4CE3-8BA7-278223BBAFBF}">
      <dsp:nvSpPr>
        <dsp:cNvPr id="0" name=""/>
        <dsp:cNvSpPr/>
      </dsp:nvSpPr>
      <dsp:spPr>
        <a:xfrm>
          <a:off x="1937225" y="23428"/>
          <a:ext cx="1696845" cy="39765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100" b="1" kern="1200" dirty="0"/>
            <a:t>Dirección de Administración y Finanzas </a:t>
          </a:r>
        </a:p>
      </dsp:txBody>
      <dsp:txXfrm>
        <a:off x="1937225" y="23428"/>
        <a:ext cx="1696845" cy="397652"/>
      </dsp:txXfrm>
    </dsp:sp>
    <dsp:sp modelId="{C99782BB-0367-4C83-B7FC-F5E93473261E}">
      <dsp:nvSpPr>
        <dsp:cNvPr id="0" name=""/>
        <dsp:cNvSpPr/>
      </dsp:nvSpPr>
      <dsp:spPr>
        <a:xfrm>
          <a:off x="1937225" y="421081"/>
          <a:ext cx="1696845" cy="5270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100" b="1" kern="1200" dirty="0"/>
            <a:t>Mujeres: 5</a:t>
          </a: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100" b="1" kern="1200" dirty="0"/>
            <a:t>Hombres: 1</a:t>
          </a:r>
        </a:p>
      </dsp:txBody>
      <dsp:txXfrm>
        <a:off x="1937225" y="421081"/>
        <a:ext cx="1696845" cy="527040"/>
      </dsp:txXfrm>
    </dsp:sp>
    <dsp:sp modelId="{BF1846BE-6AC0-450F-8334-F9507884F66F}">
      <dsp:nvSpPr>
        <dsp:cNvPr id="0" name=""/>
        <dsp:cNvSpPr/>
      </dsp:nvSpPr>
      <dsp:spPr>
        <a:xfrm>
          <a:off x="3871629" y="23428"/>
          <a:ext cx="1696845" cy="39765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100" b="1" kern="1200" dirty="0"/>
            <a:t>Gerencia Administrativa</a:t>
          </a:r>
        </a:p>
      </dsp:txBody>
      <dsp:txXfrm>
        <a:off x="3871629" y="23428"/>
        <a:ext cx="1696845" cy="397652"/>
      </dsp:txXfrm>
    </dsp:sp>
    <dsp:sp modelId="{E659ED6B-47F5-4CCA-B7AB-05DF83A5465D}">
      <dsp:nvSpPr>
        <dsp:cNvPr id="0" name=""/>
        <dsp:cNvSpPr/>
      </dsp:nvSpPr>
      <dsp:spPr>
        <a:xfrm>
          <a:off x="3871629" y="421081"/>
          <a:ext cx="1696845" cy="5270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100" b="1" kern="1200" dirty="0"/>
            <a:t>Mujeres: 11</a:t>
          </a: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100" b="1" kern="1200" dirty="0"/>
            <a:t>Hombres: 5</a:t>
          </a:r>
        </a:p>
      </dsp:txBody>
      <dsp:txXfrm>
        <a:off x="3871629" y="421081"/>
        <a:ext cx="1696845" cy="527040"/>
      </dsp:txXfrm>
    </dsp:sp>
    <dsp:sp modelId="{B868176F-8ED6-40E3-BF9C-1C656C95F6CB}">
      <dsp:nvSpPr>
        <dsp:cNvPr id="0" name=""/>
        <dsp:cNvSpPr/>
      </dsp:nvSpPr>
      <dsp:spPr>
        <a:xfrm>
          <a:off x="5806032" y="23428"/>
          <a:ext cx="1696845" cy="39765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050" b="1" kern="1200" dirty="0"/>
            <a:t>Unidad de Gestión Documental y de Archivo</a:t>
          </a:r>
        </a:p>
      </dsp:txBody>
      <dsp:txXfrm>
        <a:off x="5806032" y="23428"/>
        <a:ext cx="1696845" cy="397652"/>
      </dsp:txXfrm>
    </dsp:sp>
    <dsp:sp modelId="{04BD1331-93AC-49DF-B15F-008EB078ACAA}">
      <dsp:nvSpPr>
        <dsp:cNvPr id="0" name=""/>
        <dsp:cNvSpPr/>
      </dsp:nvSpPr>
      <dsp:spPr>
        <a:xfrm>
          <a:off x="5806032" y="421081"/>
          <a:ext cx="1696845" cy="5270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100" b="1" kern="1200" dirty="0"/>
            <a:t>Mujeres: 1</a:t>
          </a: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1100" b="1" kern="1200" dirty="0"/>
            <a:t>Hombres: 0</a:t>
          </a:r>
        </a:p>
      </dsp:txBody>
      <dsp:txXfrm>
        <a:off x="5806032" y="421081"/>
        <a:ext cx="1696845" cy="527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9BF8-E8D0-4D84-B002-16E7737B4A60}" type="datetimeFigureOut">
              <a:rPr lang="es-SV" smtClean="0"/>
              <a:t>10/9/2022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90E7-5DE8-46BF-8CEB-E7FAF1C0FEA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7776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9BF8-E8D0-4D84-B002-16E7737B4A60}" type="datetimeFigureOut">
              <a:rPr lang="es-SV" smtClean="0"/>
              <a:t>10/9/2022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90E7-5DE8-46BF-8CEB-E7FAF1C0FEA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9920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9BF8-E8D0-4D84-B002-16E7737B4A60}" type="datetimeFigureOut">
              <a:rPr lang="es-SV" smtClean="0"/>
              <a:t>10/9/2022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90E7-5DE8-46BF-8CEB-E7FAF1C0FEA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34947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9BF8-E8D0-4D84-B002-16E7737B4A60}" type="datetimeFigureOut">
              <a:rPr lang="es-SV" smtClean="0"/>
              <a:t>10/9/2022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90E7-5DE8-46BF-8CEB-E7FAF1C0FEA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5998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9BF8-E8D0-4D84-B002-16E7737B4A60}" type="datetimeFigureOut">
              <a:rPr lang="es-SV" smtClean="0"/>
              <a:t>10/9/2022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90E7-5DE8-46BF-8CEB-E7FAF1C0FEA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13671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9BF8-E8D0-4D84-B002-16E7737B4A60}" type="datetimeFigureOut">
              <a:rPr lang="es-SV" smtClean="0"/>
              <a:t>10/9/2022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90E7-5DE8-46BF-8CEB-E7FAF1C0FEA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67664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9BF8-E8D0-4D84-B002-16E7737B4A60}" type="datetimeFigureOut">
              <a:rPr lang="es-SV" smtClean="0"/>
              <a:t>10/9/2022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90E7-5DE8-46BF-8CEB-E7FAF1C0FEA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7984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9BF8-E8D0-4D84-B002-16E7737B4A60}" type="datetimeFigureOut">
              <a:rPr lang="es-SV" smtClean="0"/>
              <a:t>10/9/2022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90E7-5DE8-46BF-8CEB-E7FAF1C0FEA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58815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9BF8-E8D0-4D84-B002-16E7737B4A60}" type="datetimeFigureOut">
              <a:rPr lang="es-SV" smtClean="0"/>
              <a:t>10/9/2022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90E7-5DE8-46BF-8CEB-E7FAF1C0FEA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99701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9BF8-E8D0-4D84-B002-16E7737B4A60}" type="datetimeFigureOut">
              <a:rPr lang="es-SV" smtClean="0"/>
              <a:t>10/9/2022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90E7-5DE8-46BF-8CEB-E7FAF1C0FEA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7262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9BF8-E8D0-4D84-B002-16E7737B4A60}" type="datetimeFigureOut">
              <a:rPr lang="es-SV" smtClean="0"/>
              <a:t>10/9/2022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90E7-5DE8-46BF-8CEB-E7FAF1C0FEA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0092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99BF8-E8D0-4D84-B002-16E7737B4A60}" type="datetimeFigureOut">
              <a:rPr lang="es-SV" smtClean="0"/>
              <a:t>10/9/2022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D90E7-5DE8-46BF-8CEB-E7FAF1C0FEA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599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image" Target="../media/image2.png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6959362" y="3870676"/>
            <a:ext cx="1946514" cy="21727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" name="2 Rectángulo redondeado"/>
          <p:cNvSpPr/>
          <p:nvPr/>
        </p:nvSpPr>
        <p:spPr>
          <a:xfrm>
            <a:off x="635712" y="3641164"/>
            <a:ext cx="2015398" cy="234829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" name="3 Rectángulo redondeado"/>
          <p:cNvSpPr/>
          <p:nvPr/>
        </p:nvSpPr>
        <p:spPr>
          <a:xfrm>
            <a:off x="2723837" y="3000018"/>
            <a:ext cx="4044482" cy="30434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4 Rectángulo redondeado"/>
          <p:cNvSpPr/>
          <p:nvPr/>
        </p:nvSpPr>
        <p:spPr>
          <a:xfrm>
            <a:off x="2497884" y="1252564"/>
            <a:ext cx="4163921" cy="156139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6" name="2 Rectángulo redondeado">
            <a:hlinkClick r:id="" action="ppaction://noaction"/>
          </p:cNvPr>
          <p:cNvSpPr/>
          <p:nvPr/>
        </p:nvSpPr>
        <p:spPr>
          <a:xfrm>
            <a:off x="3718733" y="102893"/>
            <a:ext cx="1548535" cy="343423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FF6600"/>
              </a:gs>
              <a:gs pos="100000">
                <a:srgbClr val="FF7C80"/>
              </a:gs>
            </a:gsLst>
            <a:lin ang="2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/>
              <a:t>Consejo Directivo </a:t>
            </a:r>
          </a:p>
        </p:txBody>
      </p:sp>
      <p:cxnSp>
        <p:nvCxnSpPr>
          <p:cNvPr id="7" name="23 Conector recto"/>
          <p:cNvCxnSpPr>
            <a:stCxn id="6" idx="2"/>
          </p:cNvCxnSpPr>
          <p:nvPr/>
        </p:nvCxnSpPr>
        <p:spPr>
          <a:xfrm>
            <a:off x="4492999" y="446316"/>
            <a:ext cx="0" cy="16087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30 Conector recto"/>
          <p:cNvCxnSpPr/>
          <p:nvPr/>
        </p:nvCxnSpPr>
        <p:spPr>
          <a:xfrm flipH="1">
            <a:off x="4487040" y="637715"/>
            <a:ext cx="631459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3 Rectángulo redondeado">
            <a:hlinkClick r:id="" action="ppaction://noaction"/>
          </p:cNvPr>
          <p:cNvSpPr/>
          <p:nvPr/>
        </p:nvSpPr>
        <p:spPr>
          <a:xfrm>
            <a:off x="5059366" y="484351"/>
            <a:ext cx="1449435" cy="295432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25000"/>
                </a:schemeClr>
              </a:gs>
              <a:gs pos="50000">
                <a:schemeClr val="bg2">
                  <a:lumMod val="50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/>
              <a:t>Auditoría Interna (1) </a:t>
            </a:r>
          </a:p>
        </p:txBody>
      </p:sp>
      <p:sp>
        <p:nvSpPr>
          <p:cNvPr id="10" name="29 Rectángulo redondeado">
            <a:hlinkClick r:id="" action="ppaction://noaction"/>
          </p:cNvPr>
          <p:cNvSpPr/>
          <p:nvPr/>
        </p:nvSpPr>
        <p:spPr>
          <a:xfrm>
            <a:off x="1515610" y="889061"/>
            <a:ext cx="1604865" cy="289888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50000"/>
                </a:schemeClr>
              </a:gs>
              <a:gs pos="50000">
                <a:schemeClr val="accent4">
                  <a:lumMod val="75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25" dirty="0"/>
              <a:t>Consejo Consultivo APP</a:t>
            </a:r>
          </a:p>
        </p:txBody>
      </p:sp>
      <p:cxnSp>
        <p:nvCxnSpPr>
          <p:cNvPr id="11" name="71 Conector recto"/>
          <p:cNvCxnSpPr>
            <a:stCxn id="71" idx="1"/>
          </p:cNvCxnSpPr>
          <p:nvPr/>
        </p:nvCxnSpPr>
        <p:spPr>
          <a:xfrm flipH="1" flipV="1">
            <a:off x="4270909" y="2143863"/>
            <a:ext cx="374711" cy="1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4 Rectángulo redondeado">
            <a:hlinkClick r:id="" action="ppaction://noaction"/>
          </p:cNvPr>
          <p:cNvSpPr/>
          <p:nvPr/>
        </p:nvSpPr>
        <p:spPr>
          <a:xfrm>
            <a:off x="3809607" y="887441"/>
            <a:ext cx="1548537" cy="276343"/>
          </a:xfrm>
          <a:prstGeom prst="round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/>
              <a:t>Presidencia (3)   </a:t>
            </a:r>
          </a:p>
        </p:txBody>
      </p:sp>
      <p:cxnSp>
        <p:nvCxnSpPr>
          <p:cNvPr id="13" name="69 Conector recto"/>
          <p:cNvCxnSpPr/>
          <p:nvPr/>
        </p:nvCxnSpPr>
        <p:spPr>
          <a:xfrm flipV="1">
            <a:off x="885142" y="4083375"/>
            <a:ext cx="5383" cy="8340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88 Conector recto"/>
          <p:cNvCxnSpPr/>
          <p:nvPr/>
        </p:nvCxnSpPr>
        <p:spPr>
          <a:xfrm flipV="1">
            <a:off x="1973547" y="5918640"/>
            <a:ext cx="0" cy="125027"/>
          </a:xfrm>
          <a:prstGeom prst="line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15" name="114 Conector recto"/>
          <p:cNvCxnSpPr/>
          <p:nvPr/>
        </p:nvCxnSpPr>
        <p:spPr>
          <a:xfrm flipH="1">
            <a:off x="885142" y="4917410"/>
            <a:ext cx="1983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59 Rectángulo redondeado">
            <a:hlinkClick r:id="" action="ppaction://noaction"/>
          </p:cNvPr>
          <p:cNvSpPr/>
          <p:nvPr/>
        </p:nvSpPr>
        <p:spPr>
          <a:xfrm>
            <a:off x="7398616" y="4372814"/>
            <a:ext cx="1389732" cy="290285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/>
              <a:t>Gerencia de  Alianzas </a:t>
            </a:r>
          </a:p>
          <a:p>
            <a:pPr algn="ctr"/>
            <a:r>
              <a:rPr lang="es-ES" sz="900" dirty="0"/>
              <a:t>Marca País (0)</a:t>
            </a:r>
          </a:p>
        </p:txBody>
      </p:sp>
      <p:cxnSp>
        <p:nvCxnSpPr>
          <p:cNvPr id="17" name="124 Conector recto"/>
          <p:cNvCxnSpPr>
            <a:stCxn id="10" idx="3"/>
            <a:endCxn id="12" idx="1"/>
          </p:cNvCxnSpPr>
          <p:nvPr/>
        </p:nvCxnSpPr>
        <p:spPr>
          <a:xfrm flipV="1">
            <a:off x="3120471" y="1025612"/>
            <a:ext cx="689135" cy="8395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59 Rectángulo redondeado">
            <a:hlinkClick r:id="" action="ppaction://noaction"/>
          </p:cNvPr>
          <p:cNvSpPr/>
          <p:nvPr/>
        </p:nvSpPr>
        <p:spPr>
          <a:xfrm>
            <a:off x="4656741" y="1561393"/>
            <a:ext cx="1620943" cy="313607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25000"/>
                </a:schemeClr>
              </a:gs>
              <a:gs pos="50000">
                <a:schemeClr val="bg2">
                  <a:lumMod val="50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Unidad de Género (1)</a:t>
            </a:r>
          </a:p>
        </p:txBody>
      </p:sp>
      <p:sp>
        <p:nvSpPr>
          <p:cNvPr id="19" name="5 Rectángulo redondeado">
            <a:hlinkClick r:id="" action="ppaction://noaction"/>
          </p:cNvPr>
          <p:cNvSpPr/>
          <p:nvPr/>
        </p:nvSpPr>
        <p:spPr>
          <a:xfrm>
            <a:off x="2799521" y="2402373"/>
            <a:ext cx="1563551" cy="292845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dirty="0"/>
              <a:t>Gerencia  de Planeamiento y desarrollo institucional (3)</a:t>
            </a:r>
          </a:p>
        </p:txBody>
      </p:sp>
      <p:cxnSp>
        <p:nvCxnSpPr>
          <p:cNvPr id="20" name="30 Conector recto"/>
          <p:cNvCxnSpPr/>
          <p:nvPr/>
        </p:nvCxnSpPr>
        <p:spPr>
          <a:xfrm flipH="1">
            <a:off x="3684508" y="1386597"/>
            <a:ext cx="162884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115 Conector recto"/>
          <p:cNvCxnSpPr/>
          <p:nvPr/>
        </p:nvCxnSpPr>
        <p:spPr>
          <a:xfrm flipH="1" flipV="1">
            <a:off x="4493001" y="1997614"/>
            <a:ext cx="17938" cy="14582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115 Conector recto"/>
          <p:cNvCxnSpPr/>
          <p:nvPr/>
        </p:nvCxnSpPr>
        <p:spPr>
          <a:xfrm flipH="1" flipV="1">
            <a:off x="5302492" y="1378001"/>
            <a:ext cx="2410" cy="1746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115 Conector recto"/>
          <p:cNvCxnSpPr/>
          <p:nvPr/>
        </p:nvCxnSpPr>
        <p:spPr>
          <a:xfrm flipV="1">
            <a:off x="3684503" y="1381048"/>
            <a:ext cx="0" cy="3588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59 Rectángulo redondeado">
            <a:hlinkClick r:id="" action="ppaction://noaction"/>
          </p:cNvPr>
          <p:cNvSpPr/>
          <p:nvPr/>
        </p:nvSpPr>
        <p:spPr>
          <a:xfrm>
            <a:off x="2775655" y="1575427"/>
            <a:ext cx="1587423" cy="299570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25000"/>
                </a:schemeClr>
              </a:gs>
              <a:gs pos="50000">
                <a:schemeClr val="bg2">
                  <a:lumMod val="50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/>
              <a:t>OIR (1)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25" name="58 Rectángulo redondeado">
            <a:hlinkClick r:id="" action="ppaction://noaction"/>
          </p:cNvPr>
          <p:cNvSpPr/>
          <p:nvPr/>
        </p:nvSpPr>
        <p:spPr>
          <a:xfrm>
            <a:off x="2775649" y="1985213"/>
            <a:ext cx="1587424" cy="317299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/>
              <a:t>Gerencia Legal (0)</a:t>
            </a:r>
          </a:p>
        </p:txBody>
      </p:sp>
      <p:cxnSp>
        <p:nvCxnSpPr>
          <p:cNvPr id="26" name="41 Conector recto"/>
          <p:cNvCxnSpPr/>
          <p:nvPr/>
        </p:nvCxnSpPr>
        <p:spPr>
          <a:xfrm>
            <a:off x="1546758" y="2899718"/>
            <a:ext cx="6417157" cy="7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96 Rectángulo redondeado">
            <a:hlinkClick r:id="" action="ppaction://noaction"/>
          </p:cNvPr>
          <p:cNvSpPr/>
          <p:nvPr/>
        </p:nvSpPr>
        <p:spPr>
          <a:xfrm>
            <a:off x="7110402" y="3979504"/>
            <a:ext cx="1677945" cy="278562"/>
          </a:xfrm>
          <a:prstGeom prst="roundRect">
            <a:avLst/>
          </a:prstGeom>
          <a:gradFill flip="none" rotWithShape="1">
            <a:gsLst>
              <a:gs pos="0">
                <a:srgbClr val="054B4B"/>
              </a:gs>
              <a:gs pos="50000">
                <a:srgbClr val="266A88"/>
              </a:gs>
              <a:gs pos="100000">
                <a:srgbClr val="2EA08A"/>
              </a:gs>
            </a:gsLst>
            <a:lin ang="27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/>
              <a:t>Dirección Marca País (0)</a:t>
            </a:r>
          </a:p>
        </p:txBody>
      </p:sp>
      <p:cxnSp>
        <p:nvCxnSpPr>
          <p:cNvPr id="28" name="27 Conector recto de flecha"/>
          <p:cNvCxnSpPr/>
          <p:nvPr/>
        </p:nvCxnSpPr>
        <p:spPr>
          <a:xfrm>
            <a:off x="1546758" y="2906834"/>
            <a:ext cx="0" cy="8512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>
            <a:off x="7949374" y="2906834"/>
            <a:ext cx="14541" cy="10442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30 Conector recto"/>
          <p:cNvCxnSpPr/>
          <p:nvPr/>
        </p:nvCxnSpPr>
        <p:spPr>
          <a:xfrm flipH="1" flipV="1">
            <a:off x="4521876" y="3447123"/>
            <a:ext cx="1231669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58 Rectángulo redondeado">
            <a:hlinkClick r:id="" action="ppaction://noaction"/>
          </p:cNvPr>
          <p:cNvSpPr/>
          <p:nvPr/>
        </p:nvSpPr>
        <p:spPr>
          <a:xfrm>
            <a:off x="5049542" y="3539503"/>
            <a:ext cx="1551970" cy="305807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750" dirty="0"/>
              <a:t>Gerencia de Análisis de Políticas e Inteligencia de Mercados  (4)</a:t>
            </a:r>
          </a:p>
        </p:txBody>
      </p:sp>
      <p:sp>
        <p:nvSpPr>
          <p:cNvPr id="32" name="96 Rectángulo redondeado">
            <a:hlinkClick r:id="" action="ppaction://noaction"/>
          </p:cNvPr>
          <p:cNvSpPr/>
          <p:nvPr/>
        </p:nvSpPr>
        <p:spPr>
          <a:xfrm>
            <a:off x="741943" y="3804811"/>
            <a:ext cx="1677945" cy="278562"/>
          </a:xfrm>
          <a:prstGeom prst="roundRect">
            <a:avLst/>
          </a:prstGeom>
          <a:gradFill flip="none" rotWithShape="1">
            <a:gsLst>
              <a:gs pos="0">
                <a:srgbClr val="054B4B"/>
              </a:gs>
              <a:gs pos="50000">
                <a:srgbClr val="266A88"/>
              </a:gs>
              <a:gs pos="100000">
                <a:srgbClr val="2EA08A"/>
              </a:gs>
            </a:gsLst>
            <a:lin ang="27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/>
              <a:t>Dirección de Administración y Finanzas (6)</a:t>
            </a:r>
          </a:p>
        </p:txBody>
      </p:sp>
      <p:sp>
        <p:nvSpPr>
          <p:cNvPr id="33" name="53 Rectángulo redondeado">
            <a:hlinkClick r:id="" action="ppaction://noaction"/>
          </p:cNvPr>
          <p:cNvSpPr/>
          <p:nvPr/>
        </p:nvSpPr>
        <p:spPr>
          <a:xfrm>
            <a:off x="5049542" y="4238672"/>
            <a:ext cx="1551971" cy="237449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700" dirty="0"/>
              <a:t>Gerencia de Atención al Inversionista  (4)</a:t>
            </a:r>
          </a:p>
        </p:txBody>
      </p:sp>
      <p:sp>
        <p:nvSpPr>
          <p:cNvPr id="34" name="52 Rectángulo redondeado">
            <a:hlinkClick r:id="" action="ppaction://noaction"/>
          </p:cNvPr>
          <p:cNvSpPr/>
          <p:nvPr/>
        </p:nvSpPr>
        <p:spPr>
          <a:xfrm>
            <a:off x="5049543" y="3907079"/>
            <a:ext cx="1551971" cy="232428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700" dirty="0"/>
              <a:t>Gerencia de Promoción e Inversión de Negocios (7)</a:t>
            </a:r>
          </a:p>
        </p:txBody>
      </p:sp>
      <p:sp>
        <p:nvSpPr>
          <p:cNvPr id="35" name="82 Rectángulo redondeado">
            <a:hlinkClick r:id="" action="ppaction://noaction"/>
          </p:cNvPr>
          <p:cNvSpPr/>
          <p:nvPr/>
        </p:nvSpPr>
        <p:spPr>
          <a:xfrm>
            <a:off x="5063363" y="4604274"/>
            <a:ext cx="1538150" cy="211039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700" dirty="0"/>
              <a:t>Gerencia de Desarrollo Exportador (4)</a:t>
            </a:r>
          </a:p>
        </p:txBody>
      </p:sp>
      <p:sp>
        <p:nvSpPr>
          <p:cNvPr id="36" name="83 Rectángulo redondeado">
            <a:hlinkClick r:id="" action="ppaction://noaction"/>
          </p:cNvPr>
          <p:cNvSpPr/>
          <p:nvPr/>
        </p:nvSpPr>
        <p:spPr>
          <a:xfrm>
            <a:off x="5063363" y="4904376"/>
            <a:ext cx="1538150" cy="257243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700" dirty="0"/>
              <a:t>Gerencia de Promoción Comercial (4)</a:t>
            </a:r>
          </a:p>
        </p:txBody>
      </p:sp>
      <p:sp>
        <p:nvSpPr>
          <p:cNvPr id="37" name="90 Rectángulo redondeado">
            <a:hlinkClick r:id="" action="ppaction://noaction"/>
          </p:cNvPr>
          <p:cNvSpPr/>
          <p:nvPr/>
        </p:nvSpPr>
        <p:spPr>
          <a:xfrm>
            <a:off x="5063363" y="5246848"/>
            <a:ext cx="1538150" cy="247748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700" dirty="0"/>
              <a:t>Gerencia Económica Financiera (1) </a:t>
            </a:r>
          </a:p>
        </p:txBody>
      </p:sp>
      <p:sp>
        <p:nvSpPr>
          <p:cNvPr id="38" name="91 Rectángulo redondeado">
            <a:hlinkClick r:id="" action="ppaction://noaction"/>
          </p:cNvPr>
          <p:cNvSpPr/>
          <p:nvPr/>
        </p:nvSpPr>
        <p:spPr>
          <a:xfrm>
            <a:off x="5063364" y="5551541"/>
            <a:ext cx="1538148" cy="269954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700" dirty="0"/>
              <a:t>Gerencia Legal de APP (1)</a:t>
            </a:r>
          </a:p>
        </p:txBody>
      </p:sp>
      <p:cxnSp>
        <p:nvCxnSpPr>
          <p:cNvPr id="39" name="69 Conector recto"/>
          <p:cNvCxnSpPr/>
          <p:nvPr/>
        </p:nvCxnSpPr>
        <p:spPr>
          <a:xfrm flipV="1">
            <a:off x="7245436" y="4263163"/>
            <a:ext cx="0" cy="7820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30 Conector recto"/>
          <p:cNvCxnSpPr/>
          <p:nvPr/>
        </p:nvCxnSpPr>
        <p:spPr>
          <a:xfrm flipH="1">
            <a:off x="3211465" y="3196487"/>
            <a:ext cx="557655" cy="47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23 Conector recto"/>
          <p:cNvCxnSpPr/>
          <p:nvPr/>
        </p:nvCxnSpPr>
        <p:spPr>
          <a:xfrm>
            <a:off x="3211465" y="3194260"/>
            <a:ext cx="0" cy="23165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30 Conector recto"/>
          <p:cNvCxnSpPr>
            <a:stCxn id="43" idx="1"/>
          </p:cNvCxnSpPr>
          <p:nvPr/>
        </p:nvCxnSpPr>
        <p:spPr>
          <a:xfrm flipH="1">
            <a:off x="3205487" y="4184827"/>
            <a:ext cx="1396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6 Rectángulo redondeado">
            <a:hlinkClick r:id="" action="ppaction://noaction"/>
          </p:cNvPr>
          <p:cNvSpPr/>
          <p:nvPr/>
        </p:nvSpPr>
        <p:spPr>
          <a:xfrm>
            <a:off x="3345142" y="4005881"/>
            <a:ext cx="1549827" cy="357891"/>
          </a:xfrm>
          <a:prstGeom prst="roundRect">
            <a:avLst/>
          </a:prstGeom>
          <a:gradFill flip="none" rotWithShape="1">
            <a:gsLst>
              <a:gs pos="0">
                <a:srgbClr val="054B4B"/>
              </a:gs>
              <a:gs pos="50000">
                <a:srgbClr val="266A88"/>
              </a:gs>
              <a:gs pos="100000">
                <a:srgbClr val="2EA08A"/>
              </a:gs>
            </a:gsLst>
            <a:lin ang="27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/>
              <a:t>Dirección de Inversiones (1)</a:t>
            </a:r>
          </a:p>
        </p:txBody>
      </p:sp>
      <p:cxnSp>
        <p:nvCxnSpPr>
          <p:cNvPr id="44" name="30 Conector recto"/>
          <p:cNvCxnSpPr/>
          <p:nvPr/>
        </p:nvCxnSpPr>
        <p:spPr>
          <a:xfrm flipH="1">
            <a:off x="3205487" y="4869518"/>
            <a:ext cx="1396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7 Rectángulo redondeado">
            <a:hlinkClick r:id="" action="ppaction://noaction"/>
          </p:cNvPr>
          <p:cNvSpPr/>
          <p:nvPr/>
        </p:nvSpPr>
        <p:spPr>
          <a:xfrm>
            <a:off x="3330428" y="4675108"/>
            <a:ext cx="1547244" cy="357889"/>
          </a:xfrm>
          <a:prstGeom prst="roundRect">
            <a:avLst/>
          </a:prstGeom>
          <a:gradFill flip="none" rotWithShape="1">
            <a:gsLst>
              <a:gs pos="0">
                <a:srgbClr val="054B4B"/>
              </a:gs>
              <a:gs pos="50000">
                <a:srgbClr val="266A88"/>
              </a:gs>
              <a:gs pos="100000">
                <a:srgbClr val="2EA08A"/>
              </a:gs>
            </a:gsLst>
            <a:lin ang="27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/>
              <a:t>Dirección de Exportaciones (1)</a:t>
            </a:r>
          </a:p>
        </p:txBody>
      </p:sp>
      <p:cxnSp>
        <p:nvCxnSpPr>
          <p:cNvPr id="46" name="30 Conector recto"/>
          <p:cNvCxnSpPr/>
          <p:nvPr/>
        </p:nvCxnSpPr>
        <p:spPr>
          <a:xfrm flipH="1">
            <a:off x="3224144" y="5500245"/>
            <a:ext cx="1396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8 Rectángulo redondeado">
            <a:hlinkClick r:id="" action="ppaction://noaction"/>
          </p:cNvPr>
          <p:cNvSpPr/>
          <p:nvPr/>
        </p:nvSpPr>
        <p:spPr>
          <a:xfrm>
            <a:off x="3330423" y="5315651"/>
            <a:ext cx="1547248" cy="357889"/>
          </a:xfrm>
          <a:prstGeom prst="roundRect">
            <a:avLst/>
          </a:prstGeom>
          <a:gradFill flip="none" rotWithShape="1">
            <a:gsLst>
              <a:gs pos="0">
                <a:srgbClr val="054B4B"/>
              </a:gs>
              <a:gs pos="50000">
                <a:srgbClr val="266A88"/>
              </a:gs>
              <a:gs pos="100000">
                <a:srgbClr val="2EA08A"/>
              </a:gs>
            </a:gsLst>
            <a:lin ang="27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/>
              <a:t>Dirección de Asocios Público Privados (1) </a:t>
            </a:r>
          </a:p>
        </p:txBody>
      </p:sp>
      <p:grpSp>
        <p:nvGrpSpPr>
          <p:cNvPr id="48" name="47 Grupo"/>
          <p:cNvGrpSpPr/>
          <p:nvPr/>
        </p:nvGrpSpPr>
        <p:grpSpPr>
          <a:xfrm>
            <a:off x="4872128" y="4712990"/>
            <a:ext cx="185482" cy="332194"/>
            <a:chOff x="4860487" y="5104414"/>
            <a:chExt cx="191184" cy="332194"/>
          </a:xfrm>
        </p:grpSpPr>
        <p:cxnSp>
          <p:nvCxnSpPr>
            <p:cNvPr id="49" name="115 Conector recto"/>
            <p:cNvCxnSpPr/>
            <p:nvPr/>
          </p:nvCxnSpPr>
          <p:spPr>
            <a:xfrm flipV="1">
              <a:off x="4966740" y="5104414"/>
              <a:ext cx="0" cy="3321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114 Conector recto"/>
            <p:cNvCxnSpPr/>
            <p:nvPr/>
          </p:nvCxnSpPr>
          <p:spPr>
            <a:xfrm flipH="1">
              <a:off x="4957862" y="5106648"/>
              <a:ext cx="9233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114 Conector recto"/>
            <p:cNvCxnSpPr/>
            <p:nvPr/>
          </p:nvCxnSpPr>
          <p:spPr>
            <a:xfrm flipH="1">
              <a:off x="4959336" y="5436608"/>
              <a:ext cx="9233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30 Conector recto"/>
            <p:cNvCxnSpPr/>
            <p:nvPr/>
          </p:nvCxnSpPr>
          <p:spPr>
            <a:xfrm flipH="1">
              <a:off x="4860487" y="5255401"/>
              <a:ext cx="988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52 Grupo"/>
          <p:cNvGrpSpPr/>
          <p:nvPr/>
        </p:nvGrpSpPr>
        <p:grpSpPr>
          <a:xfrm>
            <a:off x="4864060" y="4047576"/>
            <a:ext cx="185482" cy="332194"/>
            <a:chOff x="4860487" y="5104414"/>
            <a:chExt cx="191184" cy="332194"/>
          </a:xfrm>
        </p:grpSpPr>
        <p:cxnSp>
          <p:nvCxnSpPr>
            <p:cNvPr id="54" name="115 Conector recto"/>
            <p:cNvCxnSpPr/>
            <p:nvPr/>
          </p:nvCxnSpPr>
          <p:spPr>
            <a:xfrm flipV="1">
              <a:off x="4966740" y="5104414"/>
              <a:ext cx="0" cy="3321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114 Conector recto"/>
            <p:cNvCxnSpPr/>
            <p:nvPr/>
          </p:nvCxnSpPr>
          <p:spPr>
            <a:xfrm flipH="1">
              <a:off x="4957862" y="5106648"/>
              <a:ext cx="9233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114 Conector recto"/>
            <p:cNvCxnSpPr/>
            <p:nvPr/>
          </p:nvCxnSpPr>
          <p:spPr>
            <a:xfrm flipH="1">
              <a:off x="4959336" y="5436608"/>
              <a:ext cx="9233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30 Conector recto"/>
            <p:cNvCxnSpPr/>
            <p:nvPr/>
          </p:nvCxnSpPr>
          <p:spPr>
            <a:xfrm flipH="1">
              <a:off x="4860487" y="5255401"/>
              <a:ext cx="988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4 Rectángulo redondeado">
            <a:hlinkClick r:id="" action="ppaction://noaction"/>
          </p:cNvPr>
          <p:cNvSpPr/>
          <p:nvPr/>
        </p:nvSpPr>
        <p:spPr>
          <a:xfrm>
            <a:off x="3724984" y="3054979"/>
            <a:ext cx="1548536" cy="278562"/>
          </a:xfrm>
          <a:prstGeom prst="roundRect">
            <a:avLst/>
          </a:prstGeom>
          <a:gradFill flip="none" rotWithShape="1">
            <a:gsLst>
              <a:gs pos="0">
                <a:srgbClr val="054B4B"/>
              </a:gs>
              <a:gs pos="50000">
                <a:srgbClr val="266A88"/>
              </a:gs>
              <a:gs pos="100000">
                <a:srgbClr val="2EA08A"/>
              </a:gs>
            </a:gsLst>
            <a:lin ang="27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/>
              <a:t>Dirección Ejecutiva (2)   </a:t>
            </a:r>
          </a:p>
        </p:txBody>
      </p:sp>
      <p:sp>
        <p:nvSpPr>
          <p:cNvPr id="59" name="58 CuadroTexto"/>
          <p:cNvSpPr txBox="1"/>
          <p:nvPr/>
        </p:nvSpPr>
        <p:spPr>
          <a:xfrm rot="16200000">
            <a:off x="2290339" y="1902908"/>
            <a:ext cx="647638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SV" sz="1100" b="1" dirty="0">
                <a:solidFill>
                  <a:schemeClr val="bg1">
                    <a:lumMod val="50000"/>
                  </a:schemeClr>
                </a:solidFill>
              </a:rPr>
              <a:t>STAFF</a:t>
            </a:r>
          </a:p>
        </p:txBody>
      </p:sp>
      <p:grpSp>
        <p:nvGrpSpPr>
          <p:cNvPr id="60" name="59 Grupo"/>
          <p:cNvGrpSpPr/>
          <p:nvPr/>
        </p:nvGrpSpPr>
        <p:grpSpPr>
          <a:xfrm>
            <a:off x="4871939" y="5358810"/>
            <a:ext cx="185482" cy="332194"/>
            <a:chOff x="4860487" y="5104414"/>
            <a:chExt cx="191184" cy="332194"/>
          </a:xfrm>
        </p:grpSpPr>
        <p:cxnSp>
          <p:nvCxnSpPr>
            <p:cNvPr id="61" name="115 Conector recto"/>
            <p:cNvCxnSpPr/>
            <p:nvPr/>
          </p:nvCxnSpPr>
          <p:spPr>
            <a:xfrm flipV="1">
              <a:off x="4966740" y="5104414"/>
              <a:ext cx="0" cy="3321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114 Conector recto"/>
            <p:cNvCxnSpPr/>
            <p:nvPr/>
          </p:nvCxnSpPr>
          <p:spPr>
            <a:xfrm flipH="1">
              <a:off x="4957862" y="5106648"/>
              <a:ext cx="9233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114 Conector recto"/>
            <p:cNvCxnSpPr/>
            <p:nvPr/>
          </p:nvCxnSpPr>
          <p:spPr>
            <a:xfrm flipH="1">
              <a:off x="4959336" y="5436608"/>
              <a:ext cx="9233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30 Conector recto"/>
            <p:cNvCxnSpPr/>
            <p:nvPr/>
          </p:nvCxnSpPr>
          <p:spPr>
            <a:xfrm flipH="1">
              <a:off x="4860487" y="5255401"/>
              <a:ext cx="988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64 CuadroTexto"/>
          <p:cNvSpPr txBox="1"/>
          <p:nvPr/>
        </p:nvSpPr>
        <p:spPr>
          <a:xfrm rot="16200000">
            <a:off x="2083125" y="4423548"/>
            <a:ext cx="1522595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SV" sz="1100" b="1" dirty="0">
                <a:solidFill>
                  <a:schemeClr val="bg1">
                    <a:lumMod val="50000"/>
                  </a:schemeClr>
                </a:solidFill>
              </a:rPr>
              <a:t>PROMOCIÓN</a:t>
            </a:r>
          </a:p>
        </p:txBody>
      </p:sp>
      <p:cxnSp>
        <p:nvCxnSpPr>
          <p:cNvPr id="66" name="114 Conector recto"/>
          <p:cNvCxnSpPr>
            <a:stCxn id="16" idx="1"/>
          </p:cNvCxnSpPr>
          <p:nvPr/>
        </p:nvCxnSpPr>
        <p:spPr>
          <a:xfrm flipH="1" flipV="1">
            <a:off x="7245438" y="4517956"/>
            <a:ext cx="153178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66 CuadroTexto"/>
          <p:cNvSpPr txBox="1"/>
          <p:nvPr/>
        </p:nvSpPr>
        <p:spPr>
          <a:xfrm rot="16200000">
            <a:off x="3256" y="4923298"/>
            <a:ext cx="1480356" cy="21544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SV" sz="800" b="1" dirty="0">
                <a:solidFill>
                  <a:schemeClr val="bg1">
                    <a:lumMod val="50000"/>
                  </a:schemeClr>
                </a:solidFill>
              </a:rPr>
              <a:t>APOYO ADMINISTRATIVO</a:t>
            </a:r>
          </a:p>
        </p:txBody>
      </p:sp>
      <p:sp>
        <p:nvSpPr>
          <p:cNvPr id="68" name="67 CuadroTexto"/>
          <p:cNvSpPr txBox="1"/>
          <p:nvPr/>
        </p:nvSpPr>
        <p:spPr>
          <a:xfrm rot="16200000">
            <a:off x="6415740" y="4977332"/>
            <a:ext cx="1326122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SV" sz="1100" b="1" dirty="0">
                <a:solidFill>
                  <a:schemeClr val="bg1">
                    <a:lumMod val="50000"/>
                  </a:schemeClr>
                </a:solidFill>
              </a:rPr>
              <a:t>IMAGEN </a:t>
            </a:r>
          </a:p>
        </p:txBody>
      </p:sp>
      <p:sp>
        <p:nvSpPr>
          <p:cNvPr id="69" name="59 Rectángulo redondeado">
            <a:hlinkClick r:id="" action="ppaction://noaction"/>
          </p:cNvPr>
          <p:cNvSpPr/>
          <p:nvPr/>
        </p:nvSpPr>
        <p:spPr>
          <a:xfrm>
            <a:off x="7398616" y="4896668"/>
            <a:ext cx="1389732" cy="290285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dirty="0"/>
              <a:t>Gerencia de  Promoción Marca País (0)</a:t>
            </a:r>
          </a:p>
        </p:txBody>
      </p:sp>
      <p:cxnSp>
        <p:nvCxnSpPr>
          <p:cNvPr id="70" name="114 Conector recto"/>
          <p:cNvCxnSpPr/>
          <p:nvPr/>
        </p:nvCxnSpPr>
        <p:spPr>
          <a:xfrm flipH="1" flipV="1">
            <a:off x="7245438" y="5051356"/>
            <a:ext cx="153178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59 Rectángulo redondeado">
            <a:hlinkClick r:id="" action="ppaction://noaction"/>
          </p:cNvPr>
          <p:cNvSpPr/>
          <p:nvPr/>
        </p:nvSpPr>
        <p:spPr>
          <a:xfrm>
            <a:off x="4645620" y="1988905"/>
            <a:ext cx="1620943" cy="313607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25000"/>
                </a:schemeClr>
              </a:gs>
              <a:gs pos="50000">
                <a:schemeClr val="bg2">
                  <a:lumMod val="50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bg1"/>
                </a:solidFill>
              </a:rPr>
              <a:t>Unidad de Comunicaciones Institucional (7)</a:t>
            </a:r>
          </a:p>
        </p:txBody>
      </p:sp>
      <p:cxnSp>
        <p:nvCxnSpPr>
          <p:cNvPr id="72" name="71 Conector recto"/>
          <p:cNvCxnSpPr/>
          <p:nvPr/>
        </p:nvCxnSpPr>
        <p:spPr>
          <a:xfrm flipH="1" flipV="1">
            <a:off x="4363073" y="2548795"/>
            <a:ext cx="147866" cy="1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60 Rectángulo redondeado">
            <a:hlinkClick r:id="" action="ppaction://noaction"/>
          </p:cNvPr>
          <p:cNvSpPr/>
          <p:nvPr/>
        </p:nvSpPr>
        <p:spPr>
          <a:xfrm>
            <a:off x="1016876" y="4708528"/>
            <a:ext cx="1331032" cy="417764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25000"/>
                </a:schemeClr>
              </a:gs>
              <a:gs pos="50000">
                <a:schemeClr val="bg2">
                  <a:lumMod val="50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bg1"/>
                </a:solidFill>
              </a:rPr>
              <a:t>Unidad de Gestion Documental y Archivo (1)</a:t>
            </a:r>
          </a:p>
        </p:txBody>
      </p:sp>
      <p:sp>
        <p:nvSpPr>
          <p:cNvPr id="74" name="5 Rectángulo redondeado">
            <a:hlinkClick r:id="" action="ppaction://noaction"/>
          </p:cNvPr>
          <p:cNvSpPr/>
          <p:nvPr/>
        </p:nvSpPr>
        <p:spPr>
          <a:xfrm>
            <a:off x="1016876" y="4290842"/>
            <a:ext cx="1331032" cy="292845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/>
              <a:t>Gerencia Administrativa </a:t>
            </a:r>
            <a:r>
              <a:rPr lang="es-ES" sz="900"/>
              <a:t>(16)</a:t>
            </a:r>
            <a:endParaRPr lang="es-ES" sz="900" dirty="0"/>
          </a:p>
        </p:txBody>
      </p:sp>
      <p:cxnSp>
        <p:nvCxnSpPr>
          <p:cNvPr id="75" name="115 Conector recto"/>
          <p:cNvCxnSpPr/>
          <p:nvPr/>
        </p:nvCxnSpPr>
        <p:spPr>
          <a:xfrm flipH="1" flipV="1">
            <a:off x="5748163" y="3447125"/>
            <a:ext cx="2410" cy="836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30 Conector recto"/>
          <p:cNvCxnSpPr/>
          <p:nvPr/>
        </p:nvCxnSpPr>
        <p:spPr>
          <a:xfrm flipH="1">
            <a:off x="3218543" y="3762433"/>
            <a:ext cx="1396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59 Rectángulo redondeado"/>
          <p:cNvSpPr/>
          <p:nvPr/>
        </p:nvSpPr>
        <p:spPr>
          <a:xfrm>
            <a:off x="3345142" y="3594839"/>
            <a:ext cx="1532529" cy="313607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25000"/>
                </a:schemeClr>
              </a:gs>
              <a:gs pos="50000">
                <a:schemeClr val="bg2">
                  <a:lumMod val="50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Unidad Ambiental Institucional</a:t>
            </a:r>
          </a:p>
        </p:txBody>
      </p:sp>
      <p:cxnSp>
        <p:nvCxnSpPr>
          <p:cNvPr id="78" name="114 Conector recto"/>
          <p:cNvCxnSpPr>
            <a:stCxn id="74" idx="1"/>
          </p:cNvCxnSpPr>
          <p:nvPr/>
        </p:nvCxnSpPr>
        <p:spPr>
          <a:xfrm flipH="1" flipV="1">
            <a:off x="887833" y="4437264"/>
            <a:ext cx="12904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ítulo 1"/>
          <p:cNvSpPr txBox="1">
            <a:spLocks/>
          </p:cNvSpPr>
          <p:nvPr/>
        </p:nvSpPr>
        <p:spPr bwMode="auto">
          <a:xfrm>
            <a:off x="-110123" y="-10914"/>
            <a:ext cx="2929527" cy="55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b="1" kern="1200" spc="-150">
                <a:solidFill>
                  <a:schemeClr val="tx2"/>
                </a:solidFill>
                <a:latin typeface="Calibri"/>
                <a:ea typeface="ＭＳ Ｐゴシック" charset="-128"/>
                <a:cs typeface="Calibri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/>
            <a:r>
              <a:rPr lang="es-SV" sz="2400" dirty="0">
                <a:latin typeface="Calibri Light" panose="020F0302020204030204" pitchFamily="34" charset="0"/>
              </a:rPr>
              <a:t>Estructura organizativa 2019</a:t>
            </a:r>
          </a:p>
        </p:txBody>
      </p:sp>
      <p:pic>
        <p:nvPicPr>
          <p:cNvPr id="81" name="80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61" b="24503"/>
          <a:stretch/>
        </p:blipFill>
        <p:spPr>
          <a:xfrm>
            <a:off x="7236296" y="6058916"/>
            <a:ext cx="1825036" cy="753576"/>
          </a:xfrm>
          <a:prstGeom prst="rect">
            <a:avLst/>
          </a:prstGeom>
        </p:spPr>
      </p:pic>
      <p:sp>
        <p:nvSpPr>
          <p:cNvPr id="82" name="81 Rectángulo"/>
          <p:cNvSpPr/>
          <p:nvPr/>
        </p:nvSpPr>
        <p:spPr>
          <a:xfrm>
            <a:off x="7190697" y="375098"/>
            <a:ext cx="18706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accent4">
                    <a:lumMod val="50000"/>
                  </a:schemeClr>
                </a:solidFill>
                <a:hlinkClick r:id="rId3" action="ppaction://hlinksldjump"/>
              </a:rPr>
              <a:t>Número</a:t>
            </a:r>
            <a:r>
              <a:rPr lang="es-ES" b="1" dirty="0">
                <a:solidFill>
                  <a:schemeClr val="accent4">
                    <a:lumMod val="50000"/>
                  </a:schemeClr>
                </a:solidFill>
              </a:rPr>
              <a:t> de Mujeres y Hombres por Unidad</a:t>
            </a:r>
            <a:endParaRPr lang="es-SV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841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04799" y="220797"/>
            <a:ext cx="8667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800" b="1" dirty="0">
                <a:solidFill>
                  <a:schemeClr val="accent4">
                    <a:lumMod val="50000"/>
                  </a:schemeClr>
                </a:solidFill>
              </a:rPr>
              <a:t>NÚMERO DE MUJERES Y HOMBRES POR UNIDAD </a:t>
            </a: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4290300034"/>
              </p:ext>
            </p:extLst>
          </p:nvPr>
        </p:nvGraphicFramePr>
        <p:xfrm>
          <a:off x="904875" y="1095375"/>
          <a:ext cx="7505700" cy="97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80082275"/>
              </p:ext>
            </p:extLst>
          </p:nvPr>
        </p:nvGraphicFramePr>
        <p:xfrm>
          <a:off x="904875" y="3438525"/>
          <a:ext cx="7505700" cy="97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977049223"/>
              </p:ext>
            </p:extLst>
          </p:nvPr>
        </p:nvGraphicFramePr>
        <p:xfrm>
          <a:off x="904875" y="2333625"/>
          <a:ext cx="7505700" cy="97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838765312"/>
              </p:ext>
            </p:extLst>
          </p:nvPr>
        </p:nvGraphicFramePr>
        <p:xfrm>
          <a:off x="904875" y="4667250"/>
          <a:ext cx="7505700" cy="97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7" name="6 Flecha izquierda">
            <a:hlinkClick r:id="rId22" action="ppaction://hlinksldjump"/>
          </p:cNvPr>
          <p:cNvSpPr/>
          <p:nvPr/>
        </p:nvSpPr>
        <p:spPr>
          <a:xfrm>
            <a:off x="7688825" y="711702"/>
            <a:ext cx="648929" cy="2909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61" b="24503"/>
          <a:stretch/>
        </p:blipFill>
        <p:spPr>
          <a:xfrm>
            <a:off x="7308304" y="6145232"/>
            <a:ext cx="1609012" cy="66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9014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ED88B1755CD0840BE3BFDE3B4C56C33" ma:contentTypeVersion="16" ma:contentTypeDescription="Crear nuevo documento." ma:contentTypeScope="" ma:versionID="12961888a1453c162b2ae43140d2ecdf">
  <xsd:schema xmlns:xsd="http://www.w3.org/2001/XMLSchema" xmlns:xs="http://www.w3.org/2001/XMLSchema" xmlns:p="http://schemas.microsoft.com/office/2006/metadata/properties" xmlns:ns2="0fbc4f16-cc6a-4c43-b2d3-91836dfc9ada" xmlns:ns3="b3f0652d-87fd-49d9-9998-3d1f0166d3fe" targetNamespace="http://schemas.microsoft.com/office/2006/metadata/properties" ma:root="true" ma:fieldsID="75075f3125ed5e5554ed38f2fff12d47" ns2:_="" ns3:_="">
    <xsd:import namespace="0fbc4f16-cc6a-4c43-b2d3-91836dfc9ada"/>
    <xsd:import namespace="b3f0652d-87fd-49d9-9998-3d1f0166d3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c4f16-cc6a-4c43-b2d3-91836dfc9a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8d65fdf8-7cf1-4e22-9624-ab5c44b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f0652d-87fd-49d9-9998-3d1f0166d3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224fb2e-50de-43db-8aeb-3937f450d22a}" ma:internalName="TaxCatchAll" ma:showField="CatchAllData" ma:web="b3f0652d-87fd-49d9-9998-3d1f0166d3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3f0652d-87fd-49d9-9998-3d1f0166d3fe" xsi:nil="true"/>
    <lcf76f155ced4ddcb4097134ff3c332f xmlns="0fbc4f16-cc6a-4c43-b2d3-91836dfc9ad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CE1D9D-9041-408B-8B07-EA2414A11F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bc4f16-cc6a-4c43-b2d3-91836dfc9ada"/>
    <ds:schemaRef ds:uri="b3f0652d-87fd-49d9-9998-3d1f0166d3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B2EF87-AF94-499D-ADB2-906B497152A0}">
  <ds:schemaRefs>
    <ds:schemaRef ds:uri="http://schemas.microsoft.com/office/2006/metadata/properties"/>
    <ds:schemaRef ds:uri="http://schemas.microsoft.com/office/infopath/2007/PartnerControls"/>
    <ds:schemaRef ds:uri="b3f0652d-87fd-49d9-9998-3d1f0166d3fe"/>
    <ds:schemaRef ds:uri="0fbc4f16-cc6a-4c43-b2d3-91836dfc9ada"/>
  </ds:schemaRefs>
</ds:datastoreItem>
</file>

<file path=customXml/itemProps3.xml><?xml version="1.0" encoding="utf-8"?>
<ds:datastoreItem xmlns:ds="http://schemas.openxmlformats.org/officeDocument/2006/customXml" ds:itemID="{1576304F-0318-40A3-9EB7-ACFF9C0F57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350</Words>
  <Application>Microsoft Office PowerPoint</Application>
  <PresentationFormat>Presentación en pantalla (4:3)</PresentationFormat>
  <Paragraphs>83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Melissa Raquel Posada</dc:creator>
  <cp:lastModifiedBy>Cristina Cuellar</cp:lastModifiedBy>
  <cp:revision>45</cp:revision>
  <cp:lastPrinted>2020-02-17T16:45:39Z</cp:lastPrinted>
  <dcterms:created xsi:type="dcterms:W3CDTF">2018-07-17T16:09:39Z</dcterms:created>
  <dcterms:modified xsi:type="dcterms:W3CDTF">2022-09-10T16:05:28Z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0x0101009ED88B1755CD0840BE3BFDE3B4C56C33</vt:lpwstr>
  </property>
</Properties>
</file>