
<file path=[Content_Types].xml><?xml version="1.0" encoding="utf-8"?>
<Types xmlns="http://schemas.openxmlformats.org/package/2006/content-types">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charts/colors6.xml" ContentType="application/vnd.ms-office.chartcolor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charts/style11.xml" ContentType="application/vnd.ms-office.chartstyl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charts/chart13.xml" ContentType="application/vnd.openxmlformats-officedocument.drawingml.chart+xml"/>
  <Override PartName="/ppt/charts/colors2.xml" ContentType="application/vnd.ms-office.chartcolorstyl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charts/colors12.xml" ContentType="application/vnd.ms-office.chartcolorstyle+xml"/>
  <Override PartName="/ppt/charts/chart7.xml" ContentType="application/vnd.openxmlformats-officedocument.drawingml.chart+xml"/>
  <Override PartName="/ppt/charts/style9.xml" ContentType="application/vnd.ms-office.chartstyle+xml"/>
  <Default Extension="xlsx" ContentType="application/vnd.openxmlformats-officedocument.spreadsheetml.sheet"/>
  <Override PartName="/ppt/charts/chart3.xml" ContentType="application/vnd.openxmlformats-officedocument.drawingml.chart+xml"/>
  <Override PartName="/ppt/notesSlides/notesSlide7.xml" ContentType="application/vnd.openxmlformats-officedocument.presentationml.notesSlide+xml"/>
  <Override PartName="/ppt/charts/style5.xml" ContentType="application/vnd.ms-office.chartstyle+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Default Extension="png" ContentType="image/png"/>
  <Override PartName="/ppt/notesSlides/notesSlide3.xml" ContentType="application/vnd.openxmlformats-officedocument.presentationml.notesSlide+xml"/>
  <Override PartName="/ppt/charts/style1.xml" ContentType="application/vnd.ms-office.chartstyle+xml"/>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charts/colors7.xml" ContentType="application/vnd.ms-office.chartcolorstyle+xml"/>
  <Override PartName="/ppt/charts/style12.xml" ContentType="application/vnd.ms-office.chart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Default Extension="jpeg" ContentType="image/jpeg"/>
  <Override PartName="/ppt/charts/colors5.xml" ContentType="application/vnd.ms-office.chartcolorstyle+xml"/>
  <Override PartName="/ppt/charts/style10.xml" ContentType="application/vnd.ms-office.chart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docProps/app.xml" ContentType="application/vnd.openxmlformats-officedocument.extended-properties+xml"/>
  <Override PartName="/ppt/charts/colors3.xml" ContentType="application/vnd.ms-office.chartcolorstyle+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charts/chart8.xml" ContentType="application/vnd.openxmlformats-officedocument.drawingml.chart+xml"/>
  <Override PartName="/ppt/charts/chart12.xml" ContentType="application/vnd.openxmlformats-officedocument.drawingml.chart+xml"/>
  <Override PartName="/ppt/charts/colors1.xml" ContentType="application/vnd.ms-office.chartcolorstyle+xml"/>
  <Override PartName="/ppt/charts/colors11.xml" ContentType="application/vnd.ms-office.chartcolorstyle+xml"/>
  <Override PartName="/ppt/slideLayouts/slideLayout10.xml" ContentType="application/vnd.openxmlformats-officedocument.presentationml.slideLayout+xml"/>
  <Default Extension="gif" ContentType="image/gif"/>
  <Override PartName="/ppt/charts/chart6.xml" ContentType="application/vnd.openxmlformats-officedocument.drawingml.chart+xml"/>
  <Override PartName="/ppt/charts/chart10.xml" ContentType="application/vnd.openxmlformats-officedocument.drawingml.chart+xml"/>
  <Override PartName="/ppt/charts/style8.xml" ContentType="application/vnd.ms-office.chartstyle+xml"/>
  <Override PartName="/ppt/charts/chart4.xml" ContentType="application/vnd.openxmlformats-officedocument.drawingml.chart+xml"/>
  <Override PartName="/ppt/notesSlides/notesSlide6.xml" ContentType="application/vnd.openxmlformats-officedocument.presentationml.notesSlide+xml"/>
  <Override PartName="/ppt/charts/style6.xml" ContentType="application/vnd.ms-office.chartstyle+xml"/>
  <Override PartName="/ppt/slides/slide8.xml" ContentType="application/vnd.openxmlformats-officedocument.presentationml.slide+xml"/>
  <Override PartName="/ppt/handoutMasters/handoutMaster1.xml" ContentType="application/vnd.openxmlformats-officedocument.presentationml.handoutMaster+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ppt/charts/style4.xml" ContentType="application/vnd.ms-office.chartstyle+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charts/colors8.xml" ContentType="application/vnd.ms-office.chartcolorstyle+xml"/>
  <Override PartName="/ppt/charts/style2.xml" ContentType="application/vnd.ms-office.chart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charts/colors4.xml" ContentType="application/vnd.ms-office.chartcolorstyl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harts/style7.xml" ContentType="application/vnd.ms-office.chartstyle+xml"/>
  <Override PartName="/ppt/charts/colors10.xml" ContentType="application/vnd.ms-office.chartcolorstyle+xml"/>
  <Override PartName="/ppt/charts/chart5.xml" ContentType="application/vnd.openxmlformats-officedocument.drawingml.chart+xml"/>
  <Override PartName="/ppt/slides/slide7.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charts/style3.xml" ContentType="application/vnd.ms-office.chartstyle+xml"/>
  <Override PartName="/ppt/slides/slide28.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charts/colors9.xml" ContentType="application/vnd.ms-office.chartcolorstyl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635" r:id="rId2"/>
    <p:sldId id="597" r:id="rId3"/>
    <p:sldId id="644" r:id="rId4"/>
    <p:sldId id="622" r:id="rId5"/>
    <p:sldId id="626" r:id="rId6"/>
    <p:sldId id="645" r:id="rId7"/>
    <p:sldId id="630" r:id="rId8"/>
    <p:sldId id="631" r:id="rId9"/>
    <p:sldId id="632" r:id="rId10"/>
    <p:sldId id="666" r:id="rId11"/>
    <p:sldId id="633" r:id="rId12"/>
    <p:sldId id="663" r:id="rId13"/>
    <p:sldId id="634" r:id="rId14"/>
    <p:sldId id="636" r:id="rId15"/>
    <p:sldId id="648" r:id="rId16"/>
    <p:sldId id="658" r:id="rId17"/>
    <p:sldId id="659" r:id="rId18"/>
    <p:sldId id="665" r:id="rId19"/>
    <p:sldId id="664" r:id="rId20"/>
    <p:sldId id="637" r:id="rId21"/>
    <p:sldId id="641" r:id="rId22"/>
    <p:sldId id="642" r:id="rId23"/>
    <p:sldId id="647" r:id="rId24"/>
    <p:sldId id="628" r:id="rId25"/>
    <p:sldId id="646" r:id="rId26"/>
    <p:sldId id="627" r:id="rId27"/>
    <p:sldId id="624" r:id="rId28"/>
    <p:sldId id="661" r:id="rId29"/>
    <p:sldId id="662" r:id="rId30"/>
    <p:sldId id="667" r:id="rId31"/>
    <p:sldId id="669" r:id="rId32"/>
    <p:sldId id="656" r:id="rId33"/>
    <p:sldId id="657" r:id="rId34"/>
    <p:sldId id="660" r:id="rId3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Presentación principal" id="{6E357055-9659-4652-9583-F408B5569917}">
          <p14:sldIdLst>
            <p14:sldId id="635"/>
            <p14:sldId id="597"/>
            <p14:sldId id="644"/>
            <p14:sldId id="622"/>
            <p14:sldId id="626"/>
            <p14:sldId id="645"/>
            <p14:sldId id="630"/>
            <p14:sldId id="631"/>
            <p14:sldId id="632"/>
            <p14:sldId id="666"/>
            <p14:sldId id="633"/>
            <p14:sldId id="663"/>
            <p14:sldId id="634"/>
            <p14:sldId id="636"/>
            <p14:sldId id="648"/>
            <p14:sldId id="658"/>
            <p14:sldId id="659"/>
            <p14:sldId id="665"/>
            <p14:sldId id="664"/>
            <p14:sldId id="637"/>
            <p14:sldId id="641"/>
            <p14:sldId id="642"/>
            <p14:sldId id="647"/>
            <p14:sldId id="628"/>
            <p14:sldId id="646"/>
            <p14:sldId id="627"/>
            <p14:sldId id="624"/>
            <p14:sldId id="661"/>
            <p14:sldId id="662"/>
            <p14:sldId id="667"/>
            <p14:sldId id="669"/>
            <p14:sldId id="656"/>
            <p14:sldId id="657"/>
            <p14:sldId id="660"/>
          </p14:sldIdLst>
        </p14:section>
      </p14:sectionLst>
    </p:ex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B05B08"/>
    <a:srgbClr val="FFFFFF"/>
    <a:srgbClr val="0079BF"/>
    <a:srgbClr val="EAB288"/>
    <a:srgbClr val="FF8FCD"/>
    <a:srgbClr val="FC8604"/>
    <a:srgbClr val="D59D59"/>
    <a:srgbClr val="9ECDD9"/>
    <a:srgbClr val="7DDDFF"/>
    <a:srgbClr val="B7EC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20956" autoAdjust="0"/>
    <p:restoredTop sz="94434" autoAdjust="0"/>
  </p:normalViewPr>
  <p:slideViewPr>
    <p:cSldViewPr snapToGrid="0">
      <p:cViewPr>
        <p:scale>
          <a:sx n="66" d="100"/>
          <a:sy n="66" d="100"/>
        </p:scale>
        <p:origin x="48" y="-234"/>
      </p:cViewPr>
      <p:guideLst>
        <p:guide orient="horz" pos="2160"/>
        <p:guide pos="3840"/>
      </p:guideLst>
    </p:cSldViewPr>
  </p:slideViewPr>
  <p:notesTextViewPr>
    <p:cViewPr>
      <p:scale>
        <a:sx n="75" d="100"/>
        <a:sy n="75"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Hoja_de_c_lculo_de_Microsoft_Office_Excel1.xlsx"/></Relationships>
</file>

<file path=ppt/charts/_rels/chart10.xml.rels><?xml version="1.0" encoding="UTF-8" standalone="yes"?>
<Relationships xmlns="http://schemas.openxmlformats.org/package/2006/relationships"><Relationship Id="rId3" Type="http://schemas.microsoft.com/office/2011/relationships/chartStyle" Target="style9.xml"/><Relationship Id="rId2" Type="http://schemas.microsoft.com/office/2011/relationships/chartColorStyle" Target="colors9.xml"/><Relationship Id="rId1" Type="http://schemas.openxmlformats.org/officeDocument/2006/relationships/package" Target="../embeddings/Hoja_de_c_lculo_de_Microsoft_Office_Excel10.xlsx"/></Relationships>
</file>

<file path=ppt/charts/_rels/chart11.xml.rels><?xml version="1.0" encoding="UTF-8" standalone="yes"?>
<Relationships xmlns="http://schemas.openxmlformats.org/package/2006/relationships"><Relationship Id="rId3" Type="http://schemas.microsoft.com/office/2011/relationships/chartStyle" Target="style10.xml"/><Relationship Id="rId2" Type="http://schemas.microsoft.com/office/2011/relationships/chartColorStyle" Target="colors10.xml"/><Relationship Id="rId1" Type="http://schemas.openxmlformats.org/officeDocument/2006/relationships/package" Target="../embeddings/Hoja_de_c_lculo_de_Microsoft_Office_Excel11.xlsx"/></Relationships>
</file>

<file path=ppt/charts/_rels/chart12.xml.rels><?xml version="1.0" encoding="UTF-8" standalone="yes"?>
<Relationships xmlns="http://schemas.openxmlformats.org/package/2006/relationships"><Relationship Id="rId3" Type="http://schemas.microsoft.com/office/2011/relationships/chartStyle" Target="style11.xml"/><Relationship Id="rId2" Type="http://schemas.microsoft.com/office/2011/relationships/chartColorStyle" Target="colors11.xml"/><Relationship Id="rId1" Type="http://schemas.openxmlformats.org/officeDocument/2006/relationships/package" Target="../embeddings/Hoja_de_c_lculo_de_Microsoft_Office_Excel12.xlsx"/></Relationships>
</file>

<file path=ppt/charts/_rels/chart13.xml.rels><?xml version="1.0" encoding="UTF-8" standalone="yes"?>
<Relationships xmlns="http://schemas.openxmlformats.org/package/2006/relationships"><Relationship Id="rId3" Type="http://schemas.microsoft.com/office/2011/relationships/chartStyle" Target="style12.xml"/><Relationship Id="rId2" Type="http://schemas.microsoft.com/office/2011/relationships/chartColorStyle" Target="colors12.xml"/><Relationship Id="rId1" Type="http://schemas.openxmlformats.org/officeDocument/2006/relationships/package" Target="../embeddings/Hoja_de_c_lculo_de_Microsoft_Office_Excel13.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Hoja_de_c_lculo_de_Microsoft_Office_Excel2.xlsx"/></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Hoja_de_c_lculo_de_Microsoft_Office_Excel3.xlsx"/></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Hoja_de_c_lculo_de_Microsoft_Office_Excel4.xlsx"/></Relationships>
</file>

<file path=ppt/charts/_rels/chart5.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package" Target="../embeddings/Hoja_de_c_lculo_de_Microsoft_Office_Excel5.xlsx"/></Relationships>
</file>

<file path=ppt/charts/_rels/chart6.xml.rels><?xml version="1.0" encoding="UTF-8" standalone="yes"?>
<Relationships xmlns="http://schemas.openxmlformats.org/package/2006/relationships"><Relationship Id="rId1" Type="http://schemas.openxmlformats.org/officeDocument/2006/relationships/package" Target="../embeddings/Hoja_de_c_lculo_de_Microsoft_Office_Excel6.xlsx"/></Relationships>
</file>

<file path=ppt/charts/_rels/chart7.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package" Target="../embeddings/Hoja_de_c_lculo_de_Microsoft_Office_Excel7.xlsx"/></Relationships>
</file>

<file path=ppt/charts/_rels/chart8.xml.rels><?xml version="1.0" encoding="UTF-8" standalone="yes"?>
<Relationships xmlns="http://schemas.openxmlformats.org/package/2006/relationships"><Relationship Id="rId3" Type="http://schemas.microsoft.com/office/2011/relationships/chartStyle" Target="style7.xml"/><Relationship Id="rId2" Type="http://schemas.microsoft.com/office/2011/relationships/chartColorStyle" Target="colors7.xml"/><Relationship Id="rId1" Type="http://schemas.openxmlformats.org/officeDocument/2006/relationships/package" Target="../embeddings/Hoja_de_c_lculo_de_Microsoft_Office_Excel8.xlsx"/></Relationships>
</file>

<file path=ppt/charts/_rels/chart9.xml.rels><?xml version="1.0" encoding="UTF-8" standalone="yes"?>
<Relationships xmlns="http://schemas.openxmlformats.org/package/2006/relationships"><Relationship Id="rId3" Type="http://schemas.microsoft.com/office/2011/relationships/chartStyle" Target="style8.xml"/><Relationship Id="rId2" Type="http://schemas.microsoft.com/office/2011/relationships/chartColorStyle" Target="colors8.xml"/><Relationship Id="rId1" Type="http://schemas.openxmlformats.org/officeDocument/2006/relationships/package" Target="../embeddings/Hoja_de_c_lculo_de_Microsoft_Office_Excel9.xlsx"/></Relationships>
</file>

<file path=ppt/charts/chart1.xml><?xml version="1.0" encoding="utf-8"?>
<c:chartSpace xmlns:c="http://schemas.openxmlformats.org/drawingml/2006/chart" xmlns:a="http://schemas.openxmlformats.org/drawingml/2006/main" xmlns:r="http://schemas.openxmlformats.org/officeDocument/2006/relationships">
  <c:lang val="es-ES"/>
  <c:chart>
    <c:autoTitleDeleted val="1"/>
    <c:view3D>
      <c:rotX val="3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pie3DChart>
        <c:varyColors val="1"/>
        <c:ser>
          <c:idx val="0"/>
          <c:order val="0"/>
          <c:tx>
            <c:strRef>
              <c:f>Sheet1!$B$1</c:f>
              <c:strCache>
                <c:ptCount val="1"/>
                <c:pt idx="0">
                  <c:v>Porcentaje</c:v>
                </c:pt>
              </c:strCache>
            </c:strRef>
          </c:tx>
          <c:spPr>
            <a:ln>
              <a:noFill/>
            </a:ln>
          </c:spPr>
          <c:dPt>
            <c:idx val="0"/>
            <c:spPr>
              <a:solidFill>
                <a:schemeClr val="accent2"/>
              </a:solidFill>
              <a:ln w="25400">
                <a:noFill/>
              </a:ln>
              <a:effectLst/>
              <a:sp3d/>
            </c:spPr>
            <c:extLst xmlns:c16r2="http://schemas.microsoft.com/office/drawing/2015/06/chart">
              <c:ext xmlns:c16="http://schemas.microsoft.com/office/drawing/2014/chart" uri="{C3380CC4-5D6E-409C-BE32-E72D297353CC}">
                <c16:uniqueId val="{00000001-540E-4F22-B88E-5E602C62D4C9}"/>
              </c:ext>
            </c:extLst>
          </c:dPt>
          <c:dPt>
            <c:idx val="1"/>
            <c:spPr>
              <a:solidFill>
                <a:schemeClr val="accent5"/>
              </a:solidFill>
              <a:ln w="25400">
                <a:noFill/>
              </a:ln>
              <a:effectLst/>
              <a:sp3d/>
            </c:spPr>
            <c:extLst xmlns:c16r2="http://schemas.microsoft.com/office/drawing/2015/06/chart">
              <c:ext xmlns:c16="http://schemas.microsoft.com/office/drawing/2014/chart" uri="{C3380CC4-5D6E-409C-BE32-E72D297353CC}">
                <c16:uniqueId val="{00000003-540E-4F22-B88E-5E602C62D4C9}"/>
              </c:ext>
            </c:extLst>
          </c:dPt>
          <c:cat>
            <c:strRef>
              <c:f>Sheet1!$A$2:$A$3</c:f>
              <c:strCache>
                <c:ptCount val="2"/>
                <c:pt idx="0">
                  <c:v>Hombres</c:v>
                </c:pt>
                <c:pt idx="1">
                  <c:v>Mujeres</c:v>
                </c:pt>
              </c:strCache>
            </c:strRef>
          </c:cat>
          <c:val>
            <c:numRef>
              <c:f>Sheet1!$B$2:$B$3</c:f>
              <c:numCache>
                <c:formatCode>General</c:formatCode>
                <c:ptCount val="2"/>
                <c:pt idx="0">
                  <c:v>54</c:v>
                </c:pt>
                <c:pt idx="1">
                  <c:v>46</c:v>
                </c:pt>
              </c:numCache>
            </c:numRef>
          </c:val>
          <c:extLst xmlns:c16r2="http://schemas.microsoft.com/office/drawing/2015/06/chart">
            <c:ext xmlns:c16="http://schemas.microsoft.com/office/drawing/2014/chart" uri="{C3380CC4-5D6E-409C-BE32-E72D297353CC}">
              <c16:uniqueId val="{00000000-16C2-40A7-9136-A2C0D9F5EFF5}"/>
            </c:ext>
          </c:extLst>
        </c:ser>
        <c:dLbls/>
      </c:pie3DChart>
      <c:spPr>
        <a:noFill/>
        <a:ln>
          <a:noFill/>
        </a:ln>
        <a:effectLst/>
      </c:spPr>
    </c:plotArea>
    <c:legend>
      <c:legendPos val="b"/>
      <c:layout/>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legend>
    <c:plotVisOnly val="1"/>
    <c:dispBlanksAs val="zero"/>
  </c:chart>
  <c:spPr>
    <a:noFill/>
    <a:ln>
      <a:noFill/>
    </a:ln>
    <a:effectLst/>
  </c:spPr>
  <c:txPr>
    <a:bodyPr/>
    <a:lstStyle/>
    <a:p>
      <a:pPr>
        <a:defRPr/>
      </a:pPr>
      <a:endParaRPr lang="es-ES"/>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es-ES"/>
  <c:chart>
    <c:autoTitleDeleted val="1"/>
    <c:plotArea>
      <c:layout/>
      <c:doughnutChart>
        <c:varyColors val="1"/>
        <c:ser>
          <c:idx val="0"/>
          <c:order val="0"/>
          <c:tx>
            <c:strRef>
              <c:f>Sheet1!$B$1</c:f>
              <c:strCache>
                <c:ptCount val="1"/>
                <c:pt idx="0">
                  <c:v>Presupuesto</c:v>
                </c:pt>
              </c:strCache>
            </c:strRef>
          </c:tx>
          <c:dPt>
            <c:idx val="0"/>
            <c:spPr>
              <a:solidFill>
                <a:schemeClr val="accent2"/>
              </a:solidFill>
              <a:ln w="19050">
                <a:noFill/>
              </a:ln>
              <a:effectLst/>
            </c:spPr>
            <c:extLst xmlns:c16r2="http://schemas.microsoft.com/office/drawing/2015/06/chart">
              <c:ext xmlns:c16="http://schemas.microsoft.com/office/drawing/2014/chart" uri="{C3380CC4-5D6E-409C-BE32-E72D297353CC}">
                <c16:uniqueId val="{00000001-1829-4530-8908-B5472B853B10}"/>
              </c:ext>
            </c:extLst>
          </c:dPt>
          <c:dPt>
            <c:idx val="1"/>
            <c:spPr>
              <a:noFill/>
              <a:ln w="19050">
                <a:noFill/>
              </a:ln>
              <a:effectLst/>
            </c:spPr>
            <c:extLst xmlns:c16r2="http://schemas.microsoft.com/office/drawing/2015/06/chart">
              <c:ext xmlns:c16="http://schemas.microsoft.com/office/drawing/2014/chart" uri="{C3380CC4-5D6E-409C-BE32-E72D297353CC}">
                <c16:uniqueId val="{00000003-1829-4530-8908-B5472B853B10}"/>
              </c:ext>
            </c:extLst>
          </c:dPt>
          <c:dPt>
            <c:idx val="2"/>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1829-4530-8908-B5472B853B10}"/>
              </c:ext>
            </c:extLst>
          </c:dPt>
          <c:dPt>
            <c:idx val="3"/>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1829-4530-8908-B5472B853B10}"/>
              </c:ext>
            </c:extLst>
          </c:dPt>
          <c:cat>
            <c:strRef>
              <c:f>Sheet1!$A$2:$A$5</c:f>
              <c:strCache>
                <c:ptCount val="2"/>
                <c:pt idx="0">
                  <c:v>Ejecutado</c:v>
                </c:pt>
                <c:pt idx="1">
                  <c:v>Restante</c:v>
                </c:pt>
              </c:strCache>
            </c:strRef>
          </c:cat>
          <c:val>
            <c:numRef>
              <c:f>Sheet1!$B$2:$B$5</c:f>
              <c:numCache>
                <c:formatCode>General</c:formatCode>
                <c:ptCount val="4"/>
                <c:pt idx="0">
                  <c:v>97.97</c:v>
                </c:pt>
                <c:pt idx="1">
                  <c:v>2.0299999999999998</c:v>
                </c:pt>
              </c:numCache>
            </c:numRef>
          </c:val>
          <c:extLst xmlns:c16r2="http://schemas.microsoft.com/office/drawing/2015/06/chart">
            <c:ext xmlns:c16="http://schemas.microsoft.com/office/drawing/2014/chart" uri="{C3380CC4-5D6E-409C-BE32-E72D297353CC}">
              <c16:uniqueId val="{00000008-1829-4530-8908-B5472B853B10}"/>
            </c:ext>
          </c:extLst>
        </c:ser>
        <c:dLbls/>
        <c:firstSliceAng val="0"/>
        <c:holeSize val="80"/>
      </c:doughnutChart>
      <c:spPr>
        <a:noFill/>
        <a:ln>
          <a:noFill/>
        </a:ln>
        <a:effectLst/>
      </c:spPr>
    </c:plotArea>
    <c:plotVisOnly val="1"/>
    <c:dispBlanksAs val="zero"/>
  </c:chart>
  <c:spPr>
    <a:noFill/>
    <a:ln>
      <a:noFill/>
    </a:ln>
    <a:effectLst/>
  </c:spPr>
  <c:txPr>
    <a:bodyPr/>
    <a:lstStyle/>
    <a:p>
      <a:pPr>
        <a:defRPr/>
      </a:pPr>
      <a:endParaRPr lang="es-ES"/>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lang val="es-ES"/>
  <c:chart>
    <c:autoTitleDeleted val="1"/>
    <c:plotArea>
      <c:layout/>
      <c:doughnutChart>
        <c:varyColors val="1"/>
        <c:ser>
          <c:idx val="0"/>
          <c:order val="0"/>
          <c:tx>
            <c:strRef>
              <c:f>Sheet1!$B$1</c:f>
              <c:strCache>
                <c:ptCount val="1"/>
                <c:pt idx="0">
                  <c:v>Presupuesto</c:v>
                </c:pt>
              </c:strCache>
            </c:strRef>
          </c:tx>
          <c:dPt>
            <c:idx val="0"/>
            <c:spPr>
              <a:solidFill>
                <a:schemeClr val="accent1"/>
              </a:solidFill>
              <a:ln w="19050">
                <a:noFill/>
              </a:ln>
              <a:effectLst/>
            </c:spPr>
            <c:extLst xmlns:c16r2="http://schemas.microsoft.com/office/drawing/2015/06/chart">
              <c:ext xmlns:c16="http://schemas.microsoft.com/office/drawing/2014/chart" uri="{C3380CC4-5D6E-409C-BE32-E72D297353CC}">
                <c16:uniqueId val="{00000001-47F4-4E86-8693-72D2F1AC1189}"/>
              </c:ext>
            </c:extLst>
          </c:dPt>
          <c:dPt>
            <c:idx val="1"/>
            <c:spPr>
              <a:noFill/>
              <a:ln w="19050">
                <a:noFill/>
              </a:ln>
              <a:effectLst/>
            </c:spPr>
            <c:extLst xmlns:c16r2="http://schemas.microsoft.com/office/drawing/2015/06/chart">
              <c:ext xmlns:c16="http://schemas.microsoft.com/office/drawing/2014/chart" uri="{C3380CC4-5D6E-409C-BE32-E72D297353CC}">
                <c16:uniqueId val="{00000003-47F4-4E86-8693-72D2F1AC1189}"/>
              </c:ext>
            </c:extLst>
          </c:dPt>
          <c:dPt>
            <c:idx val="2"/>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47F4-4E86-8693-72D2F1AC1189}"/>
              </c:ext>
            </c:extLst>
          </c:dPt>
          <c:dPt>
            <c:idx val="3"/>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47F4-4E86-8693-72D2F1AC1189}"/>
              </c:ext>
            </c:extLst>
          </c:dPt>
          <c:cat>
            <c:strRef>
              <c:f>Sheet1!$A$2:$A$5</c:f>
              <c:strCache>
                <c:ptCount val="2"/>
                <c:pt idx="0">
                  <c:v>Ejecutado</c:v>
                </c:pt>
                <c:pt idx="1">
                  <c:v>Restante</c:v>
                </c:pt>
              </c:strCache>
            </c:strRef>
          </c:cat>
          <c:val>
            <c:numRef>
              <c:f>Sheet1!$B$2:$B$5</c:f>
              <c:numCache>
                <c:formatCode>General</c:formatCode>
                <c:ptCount val="4"/>
                <c:pt idx="0">
                  <c:v>36.630000000000003</c:v>
                </c:pt>
                <c:pt idx="1">
                  <c:v>63.37</c:v>
                </c:pt>
              </c:numCache>
            </c:numRef>
          </c:val>
          <c:extLst xmlns:c16r2="http://schemas.microsoft.com/office/drawing/2015/06/chart">
            <c:ext xmlns:c16="http://schemas.microsoft.com/office/drawing/2014/chart" uri="{C3380CC4-5D6E-409C-BE32-E72D297353CC}">
              <c16:uniqueId val="{00000008-47F4-4E86-8693-72D2F1AC1189}"/>
            </c:ext>
          </c:extLst>
        </c:ser>
        <c:dLbls/>
        <c:firstSliceAng val="0"/>
        <c:holeSize val="75"/>
      </c:doughnutChart>
      <c:spPr>
        <a:noFill/>
        <a:ln>
          <a:noFill/>
        </a:ln>
        <a:effectLst/>
      </c:spPr>
    </c:plotArea>
    <c:plotVisOnly val="1"/>
    <c:dispBlanksAs val="zero"/>
  </c:chart>
  <c:spPr>
    <a:noFill/>
    <a:ln>
      <a:noFill/>
    </a:ln>
    <a:effectLst/>
  </c:spPr>
  <c:txPr>
    <a:bodyPr/>
    <a:lstStyle/>
    <a:p>
      <a:pPr>
        <a:defRPr/>
      </a:pPr>
      <a:endParaRPr lang="es-ES"/>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lang val="es-ES"/>
  <c:chart>
    <c:autoTitleDeleted val="1"/>
    <c:plotArea>
      <c:layout/>
      <c:doughnutChart>
        <c:varyColors val="1"/>
        <c:ser>
          <c:idx val="0"/>
          <c:order val="0"/>
          <c:tx>
            <c:strRef>
              <c:f>Sheet1!$B$1</c:f>
              <c:strCache>
                <c:ptCount val="1"/>
                <c:pt idx="0">
                  <c:v>Presupuesto</c:v>
                </c:pt>
              </c:strCache>
            </c:strRef>
          </c:tx>
          <c:dPt>
            <c:idx val="0"/>
            <c:spPr>
              <a:solidFill>
                <a:schemeClr val="accent5"/>
              </a:solidFill>
              <a:ln w="19050">
                <a:noFill/>
              </a:ln>
              <a:effectLst/>
            </c:spPr>
            <c:extLst xmlns:c16r2="http://schemas.microsoft.com/office/drawing/2015/06/chart">
              <c:ext xmlns:c16="http://schemas.microsoft.com/office/drawing/2014/chart" uri="{C3380CC4-5D6E-409C-BE32-E72D297353CC}">
                <c16:uniqueId val="{00000001-1179-4F8D-BCFA-2EE1E444D792}"/>
              </c:ext>
            </c:extLst>
          </c:dPt>
          <c:dPt>
            <c:idx val="1"/>
            <c:spPr>
              <a:noFill/>
              <a:ln w="19050">
                <a:noFill/>
              </a:ln>
              <a:effectLst/>
            </c:spPr>
            <c:extLst xmlns:c16r2="http://schemas.microsoft.com/office/drawing/2015/06/chart">
              <c:ext xmlns:c16="http://schemas.microsoft.com/office/drawing/2014/chart" uri="{C3380CC4-5D6E-409C-BE32-E72D297353CC}">
                <c16:uniqueId val="{00000003-1179-4F8D-BCFA-2EE1E444D792}"/>
              </c:ext>
            </c:extLst>
          </c:dPt>
          <c:dPt>
            <c:idx val="2"/>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1179-4F8D-BCFA-2EE1E444D792}"/>
              </c:ext>
            </c:extLst>
          </c:dPt>
          <c:dPt>
            <c:idx val="3"/>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1179-4F8D-BCFA-2EE1E444D792}"/>
              </c:ext>
            </c:extLst>
          </c:dPt>
          <c:cat>
            <c:strRef>
              <c:f>Sheet1!$A$2:$A$5</c:f>
              <c:strCache>
                <c:ptCount val="2"/>
                <c:pt idx="0">
                  <c:v>Ejecutado</c:v>
                </c:pt>
                <c:pt idx="1">
                  <c:v>Restante</c:v>
                </c:pt>
              </c:strCache>
            </c:strRef>
          </c:cat>
          <c:val>
            <c:numRef>
              <c:f>Sheet1!$B$2:$B$5</c:f>
              <c:numCache>
                <c:formatCode>General</c:formatCode>
                <c:ptCount val="4"/>
                <c:pt idx="0">
                  <c:v>34.25</c:v>
                </c:pt>
                <c:pt idx="1">
                  <c:v>65.75</c:v>
                </c:pt>
              </c:numCache>
            </c:numRef>
          </c:val>
          <c:extLst xmlns:c16r2="http://schemas.microsoft.com/office/drawing/2015/06/chart">
            <c:ext xmlns:c16="http://schemas.microsoft.com/office/drawing/2014/chart" uri="{C3380CC4-5D6E-409C-BE32-E72D297353CC}">
              <c16:uniqueId val="{00000008-1179-4F8D-BCFA-2EE1E444D792}"/>
            </c:ext>
          </c:extLst>
        </c:ser>
        <c:dLbls/>
        <c:firstSliceAng val="0"/>
        <c:holeSize val="80"/>
      </c:doughnutChart>
      <c:spPr>
        <a:noFill/>
        <a:ln>
          <a:noFill/>
        </a:ln>
        <a:effectLst/>
      </c:spPr>
    </c:plotArea>
    <c:plotVisOnly val="1"/>
    <c:dispBlanksAs val="zero"/>
  </c:chart>
  <c:spPr>
    <a:noFill/>
    <a:ln>
      <a:noFill/>
    </a:ln>
    <a:effectLst/>
  </c:spPr>
  <c:txPr>
    <a:bodyPr/>
    <a:lstStyle/>
    <a:p>
      <a:pPr>
        <a:defRPr/>
      </a:pPr>
      <a:endParaRPr lang="es-ES"/>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lang val="es-ES"/>
  <c:chart>
    <c:autoTitleDeleted val="1"/>
    <c:plotArea>
      <c:layout/>
      <c:doughnutChart>
        <c:varyColors val="1"/>
        <c:ser>
          <c:idx val="0"/>
          <c:order val="0"/>
          <c:tx>
            <c:strRef>
              <c:f>Sheet1!$B$1</c:f>
              <c:strCache>
                <c:ptCount val="1"/>
                <c:pt idx="0">
                  <c:v>Presupuesto</c:v>
                </c:pt>
              </c:strCache>
            </c:strRef>
          </c:tx>
          <c:dPt>
            <c:idx val="0"/>
            <c:spPr>
              <a:solidFill>
                <a:schemeClr val="accent2"/>
              </a:solidFill>
              <a:ln w="19050">
                <a:noFill/>
              </a:ln>
              <a:effectLst/>
            </c:spPr>
            <c:extLst xmlns:c16r2="http://schemas.microsoft.com/office/drawing/2015/06/chart">
              <c:ext xmlns:c16="http://schemas.microsoft.com/office/drawing/2014/chart" uri="{C3380CC4-5D6E-409C-BE32-E72D297353CC}">
                <c16:uniqueId val="{00000001-1829-4530-8908-B5472B853B10}"/>
              </c:ext>
            </c:extLst>
          </c:dPt>
          <c:dPt>
            <c:idx val="1"/>
            <c:spPr>
              <a:noFill/>
              <a:ln w="19050">
                <a:noFill/>
              </a:ln>
              <a:effectLst/>
            </c:spPr>
            <c:extLst xmlns:c16r2="http://schemas.microsoft.com/office/drawing/2015/06/chart">
              <c:ext xmlns:c16="http://schemas.microsoft.com/office/drawing/2014/chart" uri="{C3380CC4-5D6E-409C-BE32-E72D297353CC}">
                <c16:uniqueId val="{00000003-1829-4530-8908-B5472B853B10}"/>
              </c:ext>
            </c:extLst>
          </c:dPt>
          <c:dPt>
            <c:idx val="2"/>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1829-4530-8908-B5472B853B10}"/>
              </c:ext>
            </c:extLst>
          </c:dPt>
          <c:dPt>
            <c:idx val="3"/>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1829-4530-8908-B5472B853B10}"/>
              </c:ext>
            </c:extLst>
          </c:dPt>
          <c:cat>
            <c:strRef>
              <c:f>Sheet1!$A$2:$A$5</c:f>
              <c:strCache>
                <c:ptCount val="2"/>
                <c:pt idx="0">
                  <c:v>Ejecutado</c:v>
                </c:pt>
                <c:pt idx="1">
                  <c:v>Restante</c:v>
                </c:pt>
              </c:strCache>
            </c:strRef>
          </c:cat>
          <c:val>
            <c:numRef>
              <c:f>Sheet1!$B$2:$B$5</c:f>
              <c:numCache>
                <c:formatCode>General</c:formatCode>
                <c:ptCount val="4"/>
                <c:pt idx="0">
                  <c:v>39.290000000000006</c:v>
                </c:pt>
                <c:pt idx="1">
                  <c:v>60.71</c:v>
                </c:pt>
              </c:numCache>
            </c:numRef>
          </c:val>
          <c:extLst xmlns:c16r2="http://schemas.microsoft.com/office/drawing/2015/06/chart">
            <c:ext xmlns:c16="http://schemas.microsoft.com/office/drawing/2014/chart" uri="{C3380CC4-5D6E-409C-BE32-E72D297353CC}">
              <c16:uniqueId val="{00000008-1829-4530-8908-B5472B853B10}"/>
            </c:ext>
          </c:extLst>
        </c:ser>
        <c:dLbls/>
        <c:firstSliceAng val="0"/>
        <c:holeSize val="80"/>
      </c:doughnutChart>
      <c:spPr>
        <a:noFill/>
        <a:ln>
          <a:noFill/>
        </a:ln>
        <a:effectLst/>
      </c:spPr>
    </c:plotArea>
    <c:plotVisOnly val="1"/>
    <c:dispBlanksAs val="zero"/>
  </c:chart>
  <c:spPr>
    <a:noFill/>
    <a:ln>
      <a:noFill/>
    </a:ln>
    <a:effectLst/>
  </c:spPr>
  <c:txPr>
    <a:bodyPr/>
    <a:lstStyle/>
    <a:p>
      <a:pPr>
        <a:defRPr/>
      </a:pPr>
      <a:endParaRPr lang="es-E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s-ES"/>
  <c:chart>
    <c:autoTitleDeleted val="1"/>
    <c:view3D>
      <c:rotX val="3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pie3DChart>
        <c:varyColors val="1"/>
        <c:ser>
          <c:idx val="0"/>
          <c:order val="0"/>
          <c:tx>
            <c:strRef>
              <c:f>Sheet1!$B$1</c:f>
              <c:strCache>
                <c:ptCount val="1"/>
                <c:pt idx="0">
                  <c:v>Sales</c:v>
                </c:pt>
              </c:strCache>
            </c:strRef>
          </c:tx>
          <c:spPr>
            <a:ln>
              <a:noFill/>
            </a:ln>
          </c:spPr>
          <c:dPt>
            <c:idx val="0"/>
            <c:spPr>
              <a:solidFill>
                <a:srgbClr val="0070C0"/>
              </a:solidFill>
              <a:ln w="25400">
                <a:noFill/>
              </a:ln>
              <a:effectLst/>
              <a:sp3d/>
            </c:spPr>
            <c:extLst xmlns:c16r2="http://schemas.microsoft.com/office/drawing/2015/06/chart">
              <c:ext xmlns:c16="http://schemas.microsoft.com/office/drawing/2014/chart" uri="{C3380CC4-5D6E-409C-BE32-E72D297353CC}">
                <c16:uniqueId val="{00000001-540E-4F22-B88E-5E602C62D4C9}"/>
              </c:ext>
            </c:extLst>
          </c:dPt>
          <c:dPt>
            <c:idx val="1"/>
            <c:spPr>
              <a:solidFill>
                <a:schemeClr val="tx1"/>
              </a:solidFill>
              <a:ln w="25400">
                <a:noFill/>
              </a:ln>
              <a:effectLst/>
              <a:sp3d/>
            </c:spPr>
            <c:extLst xmlns:c16r2="http://schemas.microsoft.com/office/drawing/2015/06/chart">
              <c:ext xmlns:c16="http://schemas.microsoft.com/office/drawing/2014/chart" uri="{C3380CC4-5D6E-409C-BE32-E72D297353CC}">
                <c16:uniqueId val="{00000003-540E-4F22-B88E-5E602C62D4C9}"/>
              </c:ext>
            </c:extLst>
          </c:dPt>
          <c:dPt>
            <c:idx val="2"/>
            <c:spPr>
              <a:solidFill>
                <a:schemeClr val="accent6"/>
              </a:solidFill>
              <a:ln w="25400">
                <a:noFill/>
              </a:ln>
              <a:effectLst/>
              <a:sp3d/>
            </c:spPr>
            <c:extLst xmlns:c16r2="http://schemas.microsoft.com/office/drawing/2015/06/chart">
              <c:ext xmlns:c16="http://schemas.microsoft.com/office/drawing/2014/chart" uri="{C3380CC4-5D6E-409C-BE32-E72D297353CC}">
                <c16:uniqueId val="{00000005-540E-4F22-B88E-5E602C62D4C9}"/>
              </c:ext>
            </c:extLst>
          </c:dPt>
          <c:cat>
            <c:strRef>
              <c:f>Sheet1!$A$2:$A$4</c:f>
              <c:strCache>
                <c:ptCount val="3"/>
                <c:pt idx="0">
                  <c:v>El Salvador</c:v>
                </c:pt>
                <c:pt idx="1">
                  <c:v>Estados Unidos</c:v>
                </c:pt>
                <c:pt idx="2">
                  <c:v>Canadá</c:v>
                </c:pt>
              </c:strCache>
            </c:strRef>
          </c:cat>
          <c:val>
            <c:numRef>
              <c:f>Sheet1!$B$2:$B$4</c:f>
              <c:numCache>
                <c:formatCode>General</c:formatCode>
                <c:ptCount val="3"/>
                <c:pt idx="0">
                  <c:v>90.28</c:v>
                </c:pt>
                <c:pt idx="1">
                  <c:v>9.7000000000000011</c:v>
                </c:pt>
                <c:pt idx="2">
                  <c:v>1</c:v>
                </c:pt>
              </c:numCache>
            </c:numRef>
          </c:val>
          <c:extLst xmlns:c16r2="http://schemas.microsoft.com/office/drawing/2015/06/chart">
            <c:ext xmlns:c16="http://schemas.microsoft.com/office/drawing/2014/chart" uri="{C3380CC4-5D6E-409C-BE32-E72D297353CC}">
              <c16:uniqueId val="{00000000-16C2-40A7-9136-A2C0D9F5EFF5}"/>
            </c:ext>
          </c:extLst>
        </c:ser>
        <c:dLbls/>
      </c:pie3DChart>
      <c:spPr>
        <a:noFill/>
        <a:ln>
          <a:noFill/>
        </a:ln>
        <a:effectLst/>
      </c:spPr>
    </c:plotArea>
    <c:legend>
      <c:legendPos val="b"/>
      <c:layout/>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legend>
    <c:plotVisOnly val="1"/>
    <c:dispBlanksAs val="zero"/>
  </c:chart>
  <c:spPr>
    <a:noFill/>
    <a:ln>
      <a:noFill/>
    </a:ln>
    <a:effectLst/>
  </c:spPr>
  <c:txPr>
    <a:bodyPr/>
    <a:lstStyle/>
    <a:p>
      <a:pPr>
        <a:defRPr/>
      </a:pPr>
      <a:endParaRPr lang="es-E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s-ES"/>
  <c:chart>
    <c:autoTitleDeleted val="1"/>
    <c:view3D>
      <c:rotX val="3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pie3DChart>
        <c:varyColors val="1"/>
        <c:dLbls/>
      </c:pie3DChart>
      <c:spPr>
        <a:noFill/>
        <a:ln>
          <a:noFill/>
        </a:ln>
        <a:effectLst/>
      </c:spPr>
    </c:plotArea>
    <c:legend>
      <c:legendPos val="b"/>
      <c:layout/>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legend>
    <c:plotVisOnly val="1"/>
    <c:dispBlanksAs val="zero"/>
  </c:chart>
  <c:spPr>
    <a:noFill/>
    <a:ln>
      <a:noFill/>
    </a:ln>
    <a:effectLst/>
  </c:spPr>
  <c:txPr>
    <a:bodyPr/>
    <a:lstStyle/>
    <a:p>
      <a:pPr>
        <a:defRPr/>
      </a:pPr>
      <a:endParaRPr lang="es-E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s-ES"/>
  <c:chart>
    <c:autoTitleDeleted val="1"/>
    <c:view3D>
      <c:rotX val="3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pie3DChart>
        <c:varyColors val="1"/>
        <c:ser>
          <c:idx val="0"/>
          <c:order val="0"/>
          <c:tx>
            <c:strRef>
              <c:f>Sheet1!$B$1</c:f>
              <c:strCache>
                <c:ptCount val="1"/>
                <c:pt idx="0">
                  <c:v>Porcentaje</c:v>
                </c:pt>
              </c:strCache>
            </c:strRef>
          </c:tx>
          <c:spPr>
            <a:ln>
              <a:noFill/>
            </a:ln>
          </c:spPr>
          <c:dPt>
            <c:idx val="0"/>
            <c:spPr>
              <a:solidFill>
                <a:schemeClr val="accent5"/>
              </a:solidFill>
              <a:ln w="25400">
                <a:noFill/>
              </a:ln>
              <a:effectLst/>
              <a:sp3d/>
            </c:spPr>
            <c:extLst xmlns:c16r2="http://schemas.microsoft.com/office/drawing/2015/06/chart">
              <c:ext xmlns:c16="http://schemas.microsoft.com/office/drawing/2014/chart" uri="{C3380CC4-5D6E-409C-BE32-E72D297353CC}">
                <c16:uniqueId val="{00000001-540E-4F22-B88E-5E602C62D4C9}"/>
              </c:ext>
            </c:extLst>
          </c:dPt>
          <c:dPt>
            <c:idx val="1"/>
            <c:spPr>
              <a:solidFill>
                <a:schemeClr val="accent2"/>
              </a:solidFill>
              <a:ln w="25400">
                <a:noFill/>
              </a:ln>
              <a:effectLst/>
              <a:sp3d/>
            </c:spPr>
            <c:extLst xmlns:c16r2="http://schemas.microsoft.com/office/drawing/2015/06/chart">
              <c:ext xmlns:c16="http://schemas.microsoft.com/office/drawing/2014/chart" uri="{C3380CC4-5D6E-409C-BE32-E72D297353CC}">
                <c16:uniqueId val="{00000003-540E-4F22-B88E-5E602C62D4C9}"/>
              </c:ext>
            </c:extLst>
          </c:dPt>
          <c:cat>
            <c:strRef>
              <c:f>Sheet1!$A$2:$A$3</c:f>
              <c:strCache>
                <c:ptCount val="2"/>
                <c:pt idx="0">
                  <c:v>Mujeres</c:v>
                </c:pt>
                <c:pt idx="1">
                  <c:v>Hombres</c:v>
                </c:pt>
              </c:strCache>
            </c:strRef>
          </c:cat>
          <c:val>
            <c:numRef>
              <c:f>Sheet1!$B$2:$B$3</c:f>
              <c:numCache>
                <c:formatCode>General</c:formatCode>
                <c:ptCount val="2"/>
                <c:pt idx="0">
                  <c:v>58</c:v>
                </c:pt>
                <c:pt idx="1">
                  <c:v>42</c:v>
                </c:pt>
              </c:numCache>
            </c:numRef>
          </c:val>
          <c:extLst xmlns:c16r2="http://schemas.microsoft.com/office/drawing/2015/06/chart">
            <c:ext xmlns:c16="http://schemas.microsoft.com/office/drawing/2014/chart" uri="{C3380CC4-5D6E-409C-BE32-E72D297353CC}">
              <c16:uniqueId val="{00000000-16C2-40A7-9136-A2C0D9F5EFF5}"/>
            </c:ext>
          </c:extLst>
        </c:ser>
        <c:dLbls/>
      </c:pie3DChart>
      <c:spPr>
        <a:noFill/>
        <a:ln>
          <a:noFill/>
        </a:ln>
        <a:effectLst/>
      </c:spPr>
    </c:plotArea>
    <c:legend>
      <c:legendPos val="b"/>
      <c:layout/>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legend>
    <c:plotVisOnly val="1"/>
    <c:dispBlanksAs val="zero"/>
  </c:chart>
  <c:spPr>
    <a:noFill/>
    <a:ln>
      <a:noFill/>
    </a:ln>
    <a:effectLst/>
  </c:spPr>
  <c:txPr>
    <a:bodyPr/>
    <a:lstStyle/>
    <a:p>
      <a:pPr>
        <a:defRPr/>
      </a:pPr>
      <a:endParaRPr lang="es-E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s-ES"/>
  <c:chart>
    <c:autoTitleDeleted val="1"/>
    <c:plotArea>
      <c:layout>
        <c:manualLayout>
          <c:layoutTarget val="inner"/>
          <c:xMode val="edge"/>
          <c:yMode val="edge"/>
          <c:x val="0.10916022271107664"/>
          <c:y val="8.7935145263702788E-2"/>
          <c:w val="0.78167955457784688"/>
          <c:h val="0.82412970947259456"/>
        </c:manualLayout>
      </c:layout>
      <c:doughnutChart>
        <c:varyColors val="1"/>
        <c:ser>
          <c:idx val="0"/>
          <c:order val="0"/>
          <c:tx>
            <c:strRef>
              <c:f>Sheet1!$B$1</c:f>
              <c:strCache>
                <c:ptCount val="1"/>
                <c:pt idx="0">
                  <c:v>Cantidad</c:v>
                </c:pt>
              </c:strCache>
            </c:strRef>
          </c:tx>
          <c:dPt>
            <c:idx val="0"/>
            <c:spPr>
              <a:solidFill>
                <a:schemeClr val="accent1"/>
              </a:solidFill>
              <a:ln w="19050">
                <a:noFill/>
              </a:ln>
              <a:effectLst/>
            </c:spPr>
            <c:extLst xmlns:c16r2="http://schemas.microsoft.com/office/drawing/2015/06/chart">
              <c:ext xmlns:c16="http://schemas.microsoft.com/office/drawing/2014/chart" uri="{C3380CC4-5D6E-409C-BE32-E72D297353CC}">
                <c16:uniqueId val="{00000001-47F4-4E86-8693-72D2F1AC1189}"/>
              </c:ext>
            </c:extLst>
          </c:dPt>
          <c:dPt>
            <c:idx val="1"/>
            <c:spPr>
              <a:noFill/>
              <a:ln w="19050">
                <a:noFill/>
              </a:ln>
              <a:effectLst/>
            </c:spPr>
            <c:extLst xmlns:c16r2="http://schemas.microsoft.com/office/drawing/2015/06/chart">
              <c:ext xmlns:c16="http://schemas.microsoft.com/office/drawing/2014/chart" uri="{C3380CC4-5D6E-409C-BE32-E72D297353CC}">
                <c16:uniqueId val="{00000003-47F4-4E86-8693-72D2F1AC1189}"/>
              </c:ext>
            </c:extLst>
          </c:dPt>
          <c:dPt>
            <c:idx val="2"/>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47F4-4E86-8693-72D2F1AC1189}"/>
              </c:ext>
            </c:extLst>
          </c:dPt>
          <c:dPt>
            <c:idx val="3"/>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47F4-4E86-8693-72D2F1AC1189}"/>
              </c:ext>
            </c:extLst>
          </c:dPt>
          <c:cat>
            <c:strRef>
              <c:f>Sheet1!$A$2:$A$5</c:f>
              <c:strCache>
                <c:ptCount val="2"/>
                <c:pt idx="0">
                  <c:v>Nacimientos</c:v>
                </c:pt>
                <c:pt idx="1">
                  <c:v>Registros</c:v>
                </c:pt>
              </c:strCache>
            </c:strRef>
          </c:cat>
          <c:val>
            <c:numRef>
              <c:f>Sheet1!$B$2:$B$5</c:f>
              <c:numCache>
                <c:formatCode>General</c:formatCode>
                <c:ptCount val="4"/>
                <c:pt idx="0">
                  <c:v>100</c:v>
                </c:pt>
                <c:pt idx="1">
                  <c:v>58</c:v>
                </c:pt>
              </c:numCache>
            </c:numRef>
          </c:val>
          <c:extLst xmlns:c16r2="http://schemas.microsoft.com/office/drawing/2015/06/chart">
            <c:ext xmlns:c16="http://schemas.microsoft.com/office/drawing/2014/chart" uri="{C3380CC4-5D6E-409C-BE32-E72D297353CC}">
              <c16:uniqueId val="{00000008-47F4-4E86-8693-72D2F1AC1189}"/>
            </c:ext>
          </c:extLst>
        </c:ser>
        <c:dLbls/>
        <c:firstSliceAng val="0"/>
        <c:holeSize val="80"/>
      </c:doughnutChart>
      <c:spPr>
        <a:noFill/>
        <a:ln>
          <a:noFill/>
        </a:ln>
        <a:effectLst/>
      </c:spPr>
    </c:plotArea>
    <c:plotVisOnly val="1"/>
    <c:dispBlanksAs val="zero"/>
  </c:chart>
  <c:spPr>
    <a:noFill/>
    <a:ln>
      <a:noFill/>
    </a:ln>
    <a:effectLst/>
  </c:spPr>
  <c:txPr>
    <a:bodyPr/>
    <a:lstStyle/>
    <a:p>
      <a:pPr>
        <a:defRPr/>
      </a:pPr>
      <a:endParaRPr lang="es-E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s-ES"/>
  <c:chart>
    <c:autoTitleDeleted val="1"/>
    <c:view3D>
      <c:rotX val="30"/>
      <c:rotY val="17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0.10744631462672816"/>
          <c:y val="7.6036616108414265E-2"/>
          <c:w val="0.8916907307203642"/>
          <c:h val="0.79203366078265258"/>
        </c:manualLayout>
      </c:layout>
      <c:pie3DChart>
        <c:varyColors val="1"/>
        <c:ser>
          <c:idx val="0"/>
          <c:order val="0"/>
          <c:tx>
            <c:strRef>
              <c:f>Sheet1!$B$1</c:f>
              <c:strCache>
                <c:ptCount val="1"/>
                <c:pt idx="0">
                  <c:v>Consultas DUI</c:v>
                </c:pt>
              </c:strCache>
            </c:strRef>
          </c:tx>
          <c:dPt>
            <c:idx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1-DC92-43C6-89F4-7358C4999E1E}"/>
              </c:ext>
            </c:extLst>
          </c:dPt>
          <c:dPt>
            <c:idx val="1"/>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3-DC92-43C6-89F4-7358C4999E1E}"/>
              </c:ext>
            </c:extLst>
          </c:dPt>
          <c:dPt>
            <c:idx val="2"/>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5-DC92-43C6-89F4-7358C4999E1E}"/>
              </c:ext>
            </c:extLst>
          </c:dPt>
          <c:dPt>
            <c:idx val="3"/>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7-DC92-43C6-89F4-7358C4999E1E}"/>
              </c:ext>
            </c:extLst>
          </c:dPt>
          <c:dPt>
            <c:idx val="4"/>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9-DC92-43C6-89F4-7358C4999E1E}"/>
              </c:ext>
            </c:extLst>
          </c:dPt>
          <c:dPt>
            <c:idx val="5"/>
            <c:spPr>
              <a:solidFill>
                <a:schemeClr val="accent6">
                  <a:lumMod val="60000"/>
                  <a:lumOff val="4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6"/>
            <c:spPr>
              <a:solidFill>
                <a:srgbClr val="B05B08"/>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7"/>
            <c:spPr>
              <a:solidFill>
                <a:schemeClr val="accent2">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dLbl>
              <c:idx val="0"/>
              <c:layout>
                <c:manualLayout>
                  <c:x val="0.26263777622187839"/>
                  <c:y val="-3.186219667591253E-2"/>
                </c:manualLayout>
              </c:layout>
              <c:tx>
                <c:rich>
                  <a:bodyPr/>
                  <a:lstStyle/>
                  <a:p>
                    <a:fld id="{7F7264AB-7440-49EE-A42D-13F67C1E9D2D}" type="CATEGORYNAME">
                      <a:rPr lang="en-US" sz="1400" b="0"/>
                      <a:pPr/>
                      <a:t>[NOMBRE DE CATEGORÍA]</a:t>
                    </a:fld>
                    <a:r>
                      <a:rPr lang="en-US" baseline="0" dirty="0"/>
                      <a:t> </a:t>
                    </a:r>
                    <a:endParaRPr lang="en-US" baseline="0" dirty="0" smtClean="0"/>
                  </a:p>
                  <a:p>
                    <a:fld id="{C0CCCBCC-5A8C-4F66-A116-AC15AE7671BF}" type="VALUE">
                      <a:rPr lang="en-US" sz="1600" baseline="0" smtClean="0"/>
                      <a:pPr/>
                      <a:t>[VALOR]</a:t>
                    </a:fld>
                    <a:endParaRPr lang="es-SV"/>
                  </a:p>
                </c:rich>
              </c:tx>
              <c:dLblPos val="bestFit"/>
              <c:showVal val="1"/>
              <c:showCatName val="1"/>
              <c:separator> </c:separator>
              <c:extLst>
                <c:ext xmlns:c15="http://schemas.microsoft.com/office/drawing/2012/chart" uri="{CE6537A1-D6FC-4f65-9D91-7224C49458BB}">
                  <c15:layout/>
                  <c15:dlblFieldTable/>
                  <c15:showDataLabelsRange val="0"/>
                </c:ext>
              </c:extLst>
            </c:dLbl>
            <c:dLbl>
              <c:idx val="1"/>
              <c:layout>
                <c:manualLayout>
                  <c:x val="9.5444295973239654E-2"/>
                  <c:y val="1.8809689516439548E-2"/>
                </c:manualLayout>
              </c:layout>
              <c:tx>
                <c:rich>
                  <a:bodyPr rot="0" spcFirstLastPara="1" vertOverflow="ellipsis" vert="horz" wrap="square" lIns="38100" tIns="19050" rIns="38100" bIns="19050" anchor="ctr" anchorCtr="1">
                    <a:noAutofit/>
                  </a:bodyPr>
                  <a:lstStyle/>
                  <a:p>
                    <a:pPr>
                      <a:defRPr sz="1330" b="1" i="0" u="none" strike="noStrike" kern="1200" spc="0" baseline="0">
                        <a:solidFill>
                          <a:schemeClr val="tx1">
                            <a:lumMod val="75000"/>
                          </a:schemeClr>
                        </a:solidFill>
                        <a:latin typeface="+mn-lt"/>
                        <a:ea typeface="+mn-ea"/>
                        <a:cs typeface="+mn-cs"/>
                      </a:defRPr>
                    </a:pPr>
                    <a:fld id="{693D04D9-3CCC-4D38-B820-C444FB960472}" type="CATEGORYNAME">
                      <a:rPr lang="en-US" sz="1400" b="0" dirty="0"/>
                      <a:pPr>
                        <a:defRPr sz="1330" b="1" i="0" u="none" strike="noStrike" kern="1200" spc="0" baseline="0">
                          <a:solidFill>
                            <a:schemeClr val="tx1">
                              <a:lumMod val="75000"/>
                            </a:schemeClr>
                          </a:solidFill>
                          <a:latin typeface="+mn-lt"/>
                          <a:ea typeface="+mn-ea"/>
                          <a:cs typeface="+mn-cs"/>
                        </a:defRPr>
                      </a:pPr>
                      <a:t>[NOMBRE DE CATEGORÍA]</a:t>
                    </a:fld>
                    <a:r>
                      <a:rPr lang="en-US" baseline="0" dirty="0"/>
                      <a:t> </a:t>
                    </a:r>
                    <a:endParaRPr lang="en-US" baseline="0" dirty="0" smtClean="0"/>
                  </a:p>
                  <a:p>
                    <a:pPr>
                      <a:defRPr sz="1330" b="1" i="0" u="none" strike="noStrike" kern="1200" spc="0" baseline="0">
                        <a:solidFill>
                          <a:schemeClr val="tx1">
                            <a:lumMod val="75000"/>
                          </a:schemeClr>
                        </a:solidFill>
                        <a:latin typeface="+mn-lt"/>
                        <a:ea typeface="+mn-ea"/>
                        <a:cs typeface="+mn-cs"/>
                      </a:defRPr>
                    </a:pPr>
                    <a:fld id="{76D41E1F-0260-45D0-AAE9-30757D784B0D}" type="VALUE">
                      <a:rPr lang="en-US" sz="1600" baseline="0" smtClean="0"/>
                      <a:pPr>
                        <a:defRPr sz="1330" b="1" i="0" u="none" strike="noStrike" kern="1200" spc="0" baseline="0">
                          <a:solidFill>
                            <a:schemeClr val="tx1">
                              <a:lumMod val="75000"/>
                            </a:schemeClr>
                          </a:solidFill>
                          <a:latin typeface="+mn-lt"/>
                          <a:ea typeface="+mn-ea"/>
                          <a:cs typeface="+mn-cs"/>
                        </a:defRPr>
                      </a:pPr>
                      <a:t>[VALOR]</a:t>
                    </a:fld>
                    <a:endParaRPr lang="es-SV"/>
                  </a:p>
                </c:rich>
              </c:tx>
              <c:spPr>
                <a:noFill/>
                <a:ln>
                  <a:noFill/>
                </a:ln>
                <a:effectLst/>
              </c:spPr>
              <c:dLblPos val="bestFit"/>
              <c:showVal val="1"/>
              <c:showCatName val="1"/>
              <c:separator> </c:separator>
              <c:extLst>
                <c:ext xmlns:c15="http://schemas.microsoft.com/office/drawing/2012/chart" uri="{CE6537A1-D6FC-4f65-9D91-7224C49458BB}">
                  <c15:layout>
                    <c:manualLayout>
                      <c:w val="0.21677558874929237"/>
                      <c:h val="0.10694076562406919"/>
                    </c:manualLayout>
                  </c15:layout>
                  <c15:dlblFieldTable/>
                  <c15:showDataLabelsRange val="0"/>
                </c:ext>
              </c:extLst>
            </c:dLbl>
            <c:dLbl>
              <c:idx val="2"/>
              <c:layout>
                <c:manualLayout>
                  <c:x val="-6.0473933446860702E-2"/>
                  <c:y val="2.2634403073654424E-2"/>
                </c:manualLayout>
              </c:layout>
              <c:tx>
                <c:rich>
                  <a:bodyPr/>
                  <a:lstStyle/>
                  <a:p>
                    <a:fld id="{3CA1FB59-81B7-4D30-8B8C-B3AEFCCEF066}" type="CATEGORYNAME">
                      <a:rPr lang="en-US" sz="1400" b="0"/>
                      <a:pPr/>
                      <a:t>[NOMBRE DE CATEGORÍA]</a:t>
                    </a:fld>
                    <a:r>
                      <a:rPr lang="en-US" baseline="0" dirty="0"/>
                      <a:t> </a:t>
                    </a:r>
                    <a:endParaRPr lang="en-US" baseline="0" dirty="0" smtClean="0"/>
                  </a:p>
                  <a:p>
                    <a:fld id="{6D6660D6-F65B-4B42-902B-93E9D913E55E}" type="VALUE">
                      <a:rPr lang="en-US" sz="1600" baseline="0" smtClean="0"/>
                      <a:pPr/>
                      <a:t>[VALOR]</a:t>
                    </a:fld>
                    <a:endParaRPr lang="es-SV"/>
                  </a:p>
                </c:rich>
              </c:tx>
              <c:dLblPos val="bestFit"/>
              <c:showVal val="1"/>
              <c:showCatName val="1"/>
              <c:separator> </c:separator>
              <c:extLst>
                <c:ext xmlns:c15="http://schemas.microsoft.com/office/drawing/2012/chart" uri="{CE6537A1-D6FC-4f65-9D91-7224C49458BB}">
                  <c15:layout/>
                  <c15:dlblFieldTable/>
                  <c15:showDataLabelsRange val="0"/>
                </c:ext>
              </c:extLst>
            </c:dLbl>
            <c:dLbl>
              <c:idx val="3"/>
              <c:layout>
                <c:manualLayout>
                  <c:x val="-6.9359836483810527E-2"/>
                  <c:y val="-1.8371076456340656E-2"/>
                </c:manualLayout>
              </c:layout>
              <c:tx>
                <c:rich>
                  <a:bodyPr/>
                  <a:lstStyle/>
                  <a:p>
                    <a:fld id="{0C64A2CA-F164-42BE-BF1B-716CD0AED54A}" type="CATEGORYNAME">
                      <a:rPr lang="es-SV" sz="1400" b="0"/>
                      <a:pPr/>
                      <a:t>[NOMBRE DE CATEGORÍA]</a:t>
                    </a:fld>
                    <a:r>
                      <a:rPr lang="es-SV" baseline="0" dirty="0"/>
                      <a:t> </a:t>
                    </a:r>
                    <a:endParaRPr lang="es-SV" baseline="0" dirty="0" smtClean="0"/>
                  </a:p>
                  <a:p>
                    <a:fld id="{7B025B2F-8975-4F81-8128-87F5506B8679}" type="VALUE">
                      <a:rPr lang="es-SV" sz="1600" baseline="0" smtClean="0"/>
                      <a:pPr/>
                      <a:t>[VALOR]</a:t>
                    </a:fld>
                    <a:endParaRPr lang="es-SV"/>
                  </a:p>
                </c:rich>
              </c:tx>
              <c:dLblPos val="bestFit"/>
              <c:showVal val="1"/>
              <c:showCatName val="1"/>
              <c:separator> </c:separator>
              <c:extLst>
                <c:ext xmlns:c15="http://schemas.microsoft.com/office/drawing/2012/chart" uri="{CE6537A1-D6FC-4f65-9D91-7224C49458BB}">
                  <c15:layout>
                    <c:manualLayout>
                      <c:w val="0.29869549775217813"/>
                      <c:h val="0.12206691108623702"/>
                    </c:manualLayout>
                  </c15:layout>
                  <c15:dlblFieldTable/>
                  <c15:showDataLabelsRange val="0"/>
                </c:ext>
              </c:extLst>
            </c:dLbl>
            <c:dLbl>
              <c:idx val="4"/>
              <c:tx>
                <c:rich>
                  <a:bodyPr rot="0" spcFirstLastPara="1" vertOverflow="ellipsis" vert="horz" wrap="square" lIns="38100" tIns="19050" rIns="38100" bIns="19050" anchor="ctr" anchorCtr="1">
                    <a:spAutoFit/>
                  </a:bodyPr>
                  <a:lstStyle/>
                  <a:p>
                    <a:pPr>
                      <a:defRPr sz="1330" b="1" i="0" u="none" strike="noStrike" kern="1200" spc="0" baseline="0">
                        <a:solidFill>
                          <a:schemeClr val="bg1"/>
                        </a:solidFill>
                        <a:latin typeface="+mn-lt"/>
                        <a:ea typeface="+mn-ea"/>
                        <a:cs typeface="+mn-cs"/>
                      </a:defRPr>
                    </a:pPr>
                    <a:fld id="{73CFEDC5-D463-4034-AEFA-10AB559F5535}" type="CATEGORYNAME">
                      <a:rPr lang="en-US" sz="1400" b="0"/>
                      <a:pPr>
                        <a:defRPr sz="1330" b="1" i="0" u="none" strike="noStrike" kern="1200" spc="0" baseline="0">
                          <a:solidFill>
                            <a:schemeClr val="bg1"/>
                          </a:solidFill>
                          <a:latin typeface="+mn-lt"/>
                          <a:ea typeface="+mn-ea"/>
                          <a:cs typeface="+mn-cs"/>
                        </a:defRPr>
                      </a:pPr>
                      <a:t>[NOMBRE DE CATEGORÍA]</a:t>
                    </a:fld>
                    <a:r>
                      <a:rPr lang="en-US" baseline="0" dirty="0"/>
                      <a:t> </a:t>
                    </a:r>
                    <a:endParaRPr lang="en-US" baseline="0" dirty="0" smtClean="0"/>
                  </a:p>
                  <a:p>
                    <a:pPr>
                      <a:defRPr sz="1330" b="1" i="0" u="none" strike="noStrike" kern="1200" spc="0" baseline="0">
                        <a:solidFill>
                          <a:schemeClr val="bg1"/>
                        </a:solidFill>
                        <a:latin typeface="+mn-lt"/>
                        <a:ea typeface="+mn-ea"/>
                        <a:cs typeface="+mn-cs"/>
                      </a:defRPr>
                    </a:pPr>
                    <a:fld id="{8BF164CB-8F0C-4CC9-8741-7949560655B6}" type="VALUE">
                      <a:rPr lang="en-US" sz="1600" baseline="0" smtClean="0"/>
                      <a:pPr>
                        <a:defRPr sz="1330" b="1" i="0" u="none" strike="noStrike" kern="1200" spc="0" baseline="0">
                          <a:solidFill>
                            <a:schemeClr val="bg1"/>
                          </a:solidFill>
                          <a:latin typeface="+mn-lt"/>
                          <a:ea typeface="+mn-ea"/>
                          <a:cs typeface="+mn-cs"/>
                        </a:defRPr>
                      </a:pPr>
                      <a:t>[VALOR]</a:t>
                    </a:fld>
                    <a:endParaRPr lang="es-SV"/>
                  </a:p>
                </c:rich>
              </c:tx>
              <c:spPr>
                <a:noFill/>
                <a:ln>
                  <a:noFill/>
                </a:ln>
                <a:effectLst/>
              </c:spPr>
              <c:dLblPos val="bestFit"/>
              <c:showVal val="1"/>
              <c:showCatName val="1"/>
              <c:separator> </c:separator>
              <c:extLst>
                <c:ext xmlns:c15="http://schemas.microsoft.com/office/drawing/2012/chart" uri="{CE6537A1-D6FC-4f65-9D91-7224C49458BB}">
                  <c15:layout/>
                  <c15:dlblFieldTable/>
                  <c15:showDataLabelsRange val="0"/>
                </c:ext>
              </c:extLst>
            </c:dLbl>
            <c:dLbl>
              <c:idx val="5"/>
              <c:tx>
                <c:rich>
                  <a:bodyPr rot="0" spcFirstLastPara="1" vertOverflow="ellipsis" vert="horz" wrap="square" lIns="38100" tIns="19050" rIns="38100" bIns="19050" anchor="ctr" anchorCtr="1">
                    <a:spAutoFit/>
                  </a:bodyPr>
                  <a:lstStyle/>
                  <a:p>
                    <a:pPr>
                      <a:defRPr sz="1330" b="1" i="0" u="none" strike="noStrike" kern="1200" spc="0" baseline="0">
                        <a:solidFill>
                          <a:schemeClr val="bg1"/>
                        </a:solidFill>
                        <a:latin typeface="+mn-lt"/>
                        <a:ea typeface="+mn-ea"/>
                        <a:cs typeface="+mn-cs"/>
                      </a:defRPr>
                    </a:pPr>
                    <a:fld id="{13F10D8C-F22A-417B-A8E1-5E5BBAF8B773}" type="CATEGORYNAME">
                      <a:rPr lang="en-US" sz="1400" b="0"/>
                      <a:pPr>
                        <a:defRPr sz="1330" b="1" i="0" u="none" strike="noStrike" kern="1200" spc="0" baseline="0">
                          <a:solidFill>
                            <a:schemeClr val="bg1"/>
                          </a:solidFill>
                          <a:latin typeface="+mn-lt"/>
                          <a:ea typeface="+mn-ea"/>
                          <a:cs typeface="+mn-cs"/>
                        </a:defRPr>
                      </a:pPr>
                      <a:t>[NOMBRE DE CATEGORÍA]</a:t>
                    </a:fld>
                    <a:r>
                      <a:rPr lang="en-US" baseline="0" dirty="0"/>
                      <a:t> </a:t>
                    </a:r>
                    <a:endParaRPr lang="en-US" baseline="0" dirty="0" smtClean="0"/>
                  </a:p>
                  <a:p>
                    <a:pPr>
                      <a:defRPr sz="1330" b="1" i="0" u="none" strike="noStrike" kern="1200" spc="0" baseline="0">
                        <a:solidFill>
                          <a:schemeClr val="bg1"/>
                        </a:solidFill>
                        <a:latin typeface="+mn-lt"/>
                        <a:ea typeface="+mn-ea"/>
                        <a:cs typeface="+mn-cs"/>
                      </a:defRPr>
                    </a:pPr>
                    <a:fld id="{3599F2CE-9AA2-47B9-865B-858160454A47}" type="VALUE">
                      <a:rPr lang="en-US" sz="1600" baseline="0" smtClean="0"/>
                      <a:pPr>
                        <a:defRPr sz="1330" b="1" i="0" u="none" strike="noStrike" kern="1200" spc="0" baseline="0">
                          <a:solidFill>
                            <a:schemeClr val="bg1"/>
                          </a:solidFill>
                          <a:latin typeface="+mn-lt"/>
                          <a:ea typeface="+mn-ea"/>
                          <a:cs typeface="+mn-cs"/>
                        </a:defRPr>
                      </a:pPr>
                      <a:t>[VALOR]</a:t>
                    </a:fld>
                    <a:endParaRPr lang="es-SV"/>
                  </a:p>
                </c:rich>
              </c:tx>
              <c:spPr>
                <a:noFill/>
                <a:ln>
                  <a:noFill/>
                </a:ln>
                <a:effectLst/>
              </c:spPr>
              <c:dLblPos val="bestFit"/>
              <c:showVal val="1"/>
              <c:showCatName val="1"/>
              <c:separator> </c:separator>
              <c:extLst>
                <c:ext xmlns:c15="http://schemas.microsoft.com/office/drawing/2012/chart" uri="{CE6537A1-D6FC-4f65-9D91-7224C49458BB}">
                  <c15:layout/>
                  <c15:dlblFieldTable/>
                  <c15:showDataLabelsRange val="0"/>
                </c:ext>
              </c:extLst>
            </c:dLbl>
            <c:dLbl>
              <c:idx val="6"/>
              <c:tx>
                <c:rich>
                  <a:bodyPr rot="0" spcFirstLastPara="1" vertOverflow="ellipsis" vert="horz" wrap="square" lIns="38100" tIns="19050" rIns="38100" bIns="19050" anchor="ctr" anchorCtr="1">
                    <a:spAutoFit/>
                  </a:bodyPr>
                  <a:lstStyle/>
                  <a:p>
                    <a:pPr>
                      <a:defRPr sz="1330" b="1" i="0" u="none" strike="noStrike" kern="1200" spc="0" baseline="0">
                        <a:solidFill>
                          <a:schemeClr val="bg1"/>
                        </a:solidFill>
                        <a:latin typeface="+mn-lt"/>
                        <a:ea typeface="+mn-ea"/>
                        <a:cs typeface="+mn-cs"/>
                      </a:defRPr>
                    </a:pPr>
                    <a:fld id="{B3CC295B-662B-4A62-98DF-77AFBBFDC378}" type="CATEGORYNAME">
                      <a:rPr lang="en-US" sz="1400" b="0"/>
                      <a:pPr>
                        <a:defRPr sz="1330" b="1" i="0" u="none" strike="noStrike" kern="1200" spc="0" baseline="0">
                          <a:solidFill>
                            <a:schemeClr val="bg1"/>
                          </a:solidFill>
                          <a:latin typeface="+mn-lt"/>
                          <a:ea typeface="+mn-ea"/>
                          <a:cs typeface="+mn-cs"/>
                        </a:defRPr>
                      </a:pPr>
                      <a:t>[NOMBRE DE CATEGORÍA]</a:t>
                    </a:fld>
                    <a:r>
                      <a:rPr lang="en-US" baseline="0" dirty="0"/>
                      <a:t> </a:t>
                    </a:r>
                    <a:endParaRPr lang="en-US" baseline="0" dirty="0" smtClean="0"/>
                  </a:p>
                  <a:p>
                    <a:pPr>
                      <a:defRPr sz="1330" b="1" i="0" u="none" strike="noStrike" kern="1200" spc="0" baseline="0">
                        <a:solidFill>
                          <a:schemeClr val="bg1"/>
                        </a:solidFill>
                        <a:latin typeface="+mn-lt"/>
                        <a:ea typeface="+mn-ea"/>
                        <a:cs typeface="+mn-cs"/>
                      </a:defRPr>
                    </a:pPr>
                    <a:fld id="{F7F3162B-9A63-4D11-ACC6-262DFA28BD01}" type="VALUE">
                      <a:rPr lang="en-US" sz="1600" baseline="0" smtClean="0"/>
                      <a:pPr>
                        <a:defRPr sz="1330" b="1" i="0" u="none" strike="noStrike" kern="1200" spc="0" baseline="0">
                          <a:solidFill>
                            <a:schemeClr val="bg1"/>
                          </a:solidFill>
                          <a:latin typeface="+mn-lt"/>
                          <a:ea typeface="+mn-ea"/>
                          <a:cs typeface="+mn-cs"/>
                        </a:defRPr>
                      </a:pPr>
                      <a:t>[VALOR]</a:t>
                    </a:fld>
                    <a:endParaRPr lang="es-SV"/>
                  </a:p>
                </c:rich>
              </c:tx>
              <c:spPr>
                <a:noFill/>
                <a:ln>
                  <a:noFill/>
                </a:ln>
                <a:effectLst/>
              </c:spPr>
              <c:dLblPos val="bestFit"/>
              <c:showVal val="1"/>
              <c:showCatName val="1"/>
              <c:separator> </c:separator>
              <c:extLst>
                <c:ext xmlns:c15="http://schemas.microsoft.com/office/drawing/2012/chart" uri="{CE6537A1-D6FC-4f65-9D91-7224C49458BB}">
                  <c15:layout/>
                  <c15:dlblFieldTable/>
                  <c15:showDataLabelsRange val="0"/>
                </c:ext>
              </c:extLst>
            </c:dLbl>
            <c:dLbl>
              <c:idx val="7"/>
              <c:tx>
                <c:rich>
                  <a:bodyPr rot="0" spcFirstLastPara="1" vertOverflow="ellipsis" vert="horz" wrap="square" lIns="38100" tIns="19050" rIns="38100" bIns="19050" anchor="ctr" anchorCtr="1">
                    <a:spAutoFit/>
                  </a:bodyPr>
                  <a:lstStyle/>
                  <a:p>
                    <a:pPr>
                      <a:defRPr sz="1330" b="1" i="0" u="none" strike="noStrike" kern="1200" spc="0" baseline="0">
                        <a:solidFill>
                          <a:schemeClr val="bg1"/>
                        </a:solidFill>
                        <a:latin typeface="+mn-lt"/>
                        <a:ea typeface="+mn-ea"/>
                        <a:cs typeface="+mn-cs"/>
                      </a:defRPr>
                    </a:pPr>
                    <a:fld id="{B8A5742F-BF0C-40E1-AEBE-F2FE1F7FE7E4}" type="CATEGORYNAME">
                      <a:rPr lang="en-US" sz="1400" b="0"/>
                      <a:pPr>
                        <a:defRPr sz="1330" b="1" i="0" u="none" strike="noStrike" kern="1200" spc="0" baseline="0">
                          <a:solidFill>
                            <a:schemeClr val="bg1"/>
                          </a:solidFill>
                          <a:latin typeface="+mn-lt"/>
                          <a:ea typeface="+mn-ea"/>
                          <a:cs typeface="+mn-cs"/>
                        </a:defRPr>
                      </a:pPr>
                      <a:t>[NOMBRE DE CATEGORÍA]</a:t>
                    </a:fld>
                    <a:r>
                      <a:rPr lang="en-US" baseline="0" dirty="0"/>
                      <a:t> </a:t>
                    </a:r>
                    <a:endParaRPr lang="en-US" baseline="0" dirty="0" smtClean="0"/>
                  </a:p>
                  <a:p>
                    <a:pPr>
                      <a:defRPr sz="1330" b="1" i="0" u="none" strike="noStrike" kern="1200" spc="0" baseline="0">
                        <a:solidFill>
                          <a:schemeClr val="bg1"/>
                        </a:solidFill>
                        <a:latin typeface="+mn-lt"/>
                        <a:ea typeface="+mn-ea"/>
                        <a:cs typeface="+mn-cs"/>
                      </a:defRPr>
                    </a:pPr>
                    <a:fld id="{054FC867-6502-4C67-B5E4-68365491DE8E}" type="VALUE">
                      <a:rPr lang="en-US" sz="1600" baseline="0" smtClean="0"/>
                      <a:pPr>
                        <a:defRPr sz="1330" b="1" i="0" u="none" strike="noStrike" kern="1200" spc="0" baseline="0">
                          <a:solidFill>
                            <a:schemeClr val="bg1"/>
                          </a:solidFill>
                          <a:latin typeface="+mn-lt"/>
                          <a:ea typeface="+mn-ea"/>
                          <a:cs typeface="+mn-cs"/>
                        </a:defRPr>
                      </a:pPr>
                      <a:t>[VALOR]</a:t>
                    </a:fld>
                    <a:endParaRPr lang="es-SV"/>
                  </a:p>
                </c:rich>
              </c:tx>
              <c:spPr>
                <a:noFill/>
                <a:ln>
                  <a:noFill/>
                </a:ln>
                <a:effectLst/>
              </c:spPr>
              <c:dLblPos val="bestFit"/>
              <c:showVal val="1"/>
              <c:showCatName val="1"/>
              <c:separator> </c:separator>
              <c:extLs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lumMod val="75000"/>
                      </a:schemeClr>
                    </a:solidFill>
                    <a:latin typeface="+mn-lt"/>
                    <a:ea typeface="+mn-ea"/>
                    <a:cs typeface="+mn-cs"/>
                  </a:defRPr>
                </a:pPr>
                <a:endParaRPr lang="es-ES"/>
              </a:p>
            </c:txPr>
            <c:dLblPos val="bestFit"/>
            <c:showVal val="1"/>
            <c:showCatName val="1"/>
            <c:separator> </c:separator>
            <c:showLeaderLines val="1"/>
            <c:extLst>
              <c:ext xmlns:c15="http://schemas.microsoft.com/office/drawing/2012/chart" uri="{CE6537A1-D6FC-4f65-9D91-7224C49458BB}"/>
            </c:extLst>
          </c:dLbls>
          <c:cat>
            <c:strRef>
              <c:f>Sheet1!$A$2:$A$9</c:f>
              <c:strCache>
                <c:ptCount val="8"/>
                <c:pt idx="0">
                  <c:v>Otros</c:v>
                </c:pt>
                <c:pt idx="1">
                  <c:v>Superintendencia de Pensiones</c:v>
                </c:pt>
                <c:pt idx="2">
                  <c:v>INPEP</c:v>
                </c:pt>
                <c:pt idx="3">
                  <c:v>Ministerio de Justicia y Seguridad Publica</c:v>
                </c:pt>
                <c:pt idx="4">
                  <c:v>ISSS</c:v>
                </c:pt>
                <c:pt idx="5">
                  <c:v>FGR</c:v>
                </c:pt>
                <c:pt idx="6">
                  <c:v>DGME</c:v>
                </c:pt>
                <c:pt idx="7">
                  <c:v>RREE</c:v>
                </c:pt>
              </c:strCache>
            </c:strRef>
          </c:cat>
          <c:val>
            <c:numRef>
              <c:f>Sheet1!$B$2:$B$9</c:f>
              <c:numCache>
                <c:formatCode>#,##0</c:formatCode>
                <c:ptCount val="8"/>
                <c:pt idx="0">
                  <c:v>1809</c:v>
                </c:pt>
                <c:pt idx="1">
                  <c:v>1050</c:v>
                </c:pt>
                <c:pt idx="2">
                  <c:v>1860</c:v>
                </c:pt>
                <c:pt idx="3">
                  <c:v>8461</c:v>
                </c:pt>
                <c:pt idx="4">
                  <c:v>16077</c:v>
                </c:pt>
                <c:pt idx="5">
                  <c:v>33037</c:v>
                </c:pt>
                <c:pt idx="6">
                  <c:v>33846</c:v>
                </c:pt>
                <c:pt idx="7">
                  <c:v>49651</c:v>
                </c:pt>
              </c:numCache>
            </c:numRef>
          </c:val>
          <c:extLst xmlns:c16r2="http://schemas.microsoft.com/office/drawing/2015/06/chart">
            <c:ext xmlns:c16="http://schemas.microsoft.com/office/drawing/2014/chart" uri="{C3380CC4-5D6E-409C-BE32-E72D297353CC}">
              <c16:uniqueId val="{0000000A-DC92-43C6-89F4-7358C4999E1E}"/>
            </c:ext>
          </c:extLst>
        </c:ser>
        <c:dLbls/>
      </c:pie3DChart>
      <c:spPr>
        <a:noFill/>
        <a:ln>
          <a:noFill/>
        </a:ln>
        <a:effectLst/>
      </c:spPr>
    </c:plotArea>
    <c:plotVisOnly val="1"/>
    <c:dispBlanksAs val="zero"/>
  </c:chart>
  <c:spPr>
    <a:noFill/>
    <a:ln>
      <a:noFill/>
    </a:ln>
    <a:effectLst/>
  </c:spPr>
  <c:txPr>
    <a:bodyPr/>
    <a:lstStyle/>
    <a:p>
      <a:pPr>
        <a:defRPr/>
      </a:pPr>
      <a:endParaRPr lang="es-E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s-ES"/>
  <c:chart>
    <c:autoTitleDeleted val="1"/>
    <c:view3D>
      <c:rotX val="30"/>
      <c:rotY val="161"/>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7.7879655777739115E-2"/>
          <c:y val="1.5126139365215877E-2"/>
          <c:w val="0.92212034422226075"/>
          <c:h val="0.84104748359172343"/>
        </c:manualLayout>
      </c:layout>
      <c:pie3DChart>
        <c:varyColors val="1"/>
        <c:ser>
          <c:idx val="0"/>
          <c:order val="0"/>
          <c:tx>
            <c:strRef>
              <c:f>Sheet1!$B$1</c:f>
              <c:strCache>
                <c:ptCount val="1"/>
                <c:pt idx="0">
                  <c:v>Certificación de Partidas</c:v>
                </c:pt>
              </c:strCache>
            </c:strRef>
          </c:tx>
          <c:dPt>
            <c:idx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1-4D6B-46AC-A1AE-CE869300EF2F}"/>
              </c:ext>
            </c:extLst>
          </c:dPt>
          <c:dPt>
            <c:idx val="1"/>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3-4D6B-46AC-A1AE-CE869300EF2F}"/>
              </c:ext>
            </c:extLst>
          </c:dPt>
          <c:dPt>
            <c:idx val="2"/>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5-4D6B-46AC-A1AE-CE869300EF2F}"/>
              </c:ext>
            </c:extLst>
          </c:dPt>
          <c:dPt>
            <c:idx val="3"/>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7-4D6B-46AC-A1AE-CE869300EF2F}"/>
              </c:ext>
            </c:extLst>
          </c:dPt>
          <c:dPt>
            <c:idx val="4"/>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9-4D6B-46AC-A1AE-CE869300EF2F}"/>
              </c:ext>
            </c:extLst>
          </c:dPt>
          <c:dPt>
            <c:idx val="5"/>
            <c:spPr>
              <a:solidFill>
                <a:schemeClr val="accent6">
                  <a:lumMod val="60000"/>
                  <a:lumOff val="4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dLbl>
              <c:idx val="0"/>
              <c:layout>
                <c:manualLayout>
                  <c:x val="4.0009369620908716E-2"/>
                  <c:y val="1.0420590556203783E-2"/>
                </c:manualLayout>
              </c:layout>
              <c:tx>
                <c:rich>
                  <a:bodyPr/>
                  <a:lstStyle/>
                  <a:p>
                    <a:fld id="{DBD4BDB9-3B7C-412F-8390-EDBF34EDD709}" type="CATEGORYNAME">
                      <a:rPr lang="en-US" sz="1400" b="0"/>
                      <a:pPr/>
                      <a:t>[NOMBRE DE CATEGORÍA]</a:t>
                    </a:fld>
                    <a:endParaRPr lang="en-US" b="0" baseline="0" dirty="0"/>
                  </a:p>
                  <a:p>
                    <a:fld id="{EEE0244B-98EC-4347-8C7C-A4482B82597B}" type="VALUE">
                      <a:rPr lang="en-US" sz="1600"/>
                      <a:pPr/>
                      <a:t>[VALOR]</a:t>
                    </a:fld>
                    <a:endParaRPr lang="es-SV"/>
                  </a:p>
                </c:rich>
              </c:tx>
              <c:dLblPos val="bestFit"/>
              <c:showVal val="1"/>
              <c:showCatName val="1"/>
              <c:separator>
</c:separator>
              <c:extLst>
                <c:ext xmlns:c15="http://schemas.microsoft.com/office/drawing/2012/chart" uri="{CE6537A1-D6FC-4f65-9D91-7224C49458BB}">
                  <c15:layout>
                    <c:manualLayout>
                      <c:w val="5.0497095326823241E-2"/>
                      <c:h val="9.0015167910183297E-2"/>
                    </c:manualLayout>
                  </c15:layout>
                  <c15:dlblFieldTable/>
                  <c15:showDataLabelsRange val="0"/>
                </c:ext>
              </c:extLst>
            </c:dLbl>
            <c:dLbl>
              <c:idx val="1"/>
              <c:layout>
                <c:manualLayout>
                  <c:x val="2.3785100934084508E-2"/>
                  <c:y val="3.4899613005656076E-2"/>
                </c:manualLayout>
              </c:layout>
              <c:tx>
                <c:rich>
                  <a:bodyPr/>
                  <a:lstStyle/>
                  <a:p>
                    <a:fld id="{99CE7578-6682-41E0-A9FD-E3237B4344A3}" type="CATEGORYNAME">
                      <a:rPr lang="es-SV" sz="1400" b="0"/>
                      <a:pPr/>
                      <a:t>[NOMBRE DE CATEGORÍA]</a:t>
                    </a:fld>
                    <a:endParaRPr lang="es-SV" b="0" baseline="0" dirty="0"/>
                  </a:p>
                  <a:p>
                    <a:fld id="{BA1F2587-BCC7-48DF-8960-1BD85A59BD8F}" type="VALUE">
                      <a:rPr lang="es-SV" sz="1600"/>
                      <a:pPr/>
                      <a:t>[VALOR]</a:t>
                    </a:fld>
                    <a:endParaRPr lang="es-SV"/>
                  </a:p>
                </c:rich>
              </c:tx>
              <c:dLblPos val="bestFit"/>
              <c:showVal val="1"/>
              <c:showCatName val="1"/>
              <c:separator>
</c:separator>
              <c:extLst>
                <c:ext xmlns:c15="http://schemas.microsoft.com/office/drawing/2012/chart" uri="{CE6537A1-D6FC-4f65-9D91-7224C49458BB}">
                  <c15:layout/>
                  <c15:dlblFieldTable/>
                  <c15:showDataLabelsRange val="0"/>
                </c:ext>
              </c:extLst>
            </c:dLbl>
            <c:dLbl>
              <c:idx val="2"/>
              <c:layout>
                <c:manualLayout>
                  <c:x val="-3.2196075395271605E-2"/>
                  <c:y val="7.1088262116608639E-2"/>
                </c:manualLayout>
              </c:layout>
              <c:tx>
                <c:rich>
                  <a:bodyPr/>
                  <a:lstStyle/>
                  <a:p>
                    <a:fld id="{4D61EB3A-7E05-4DFE-B197-9BE7CA61CBC9}" type="CATEGORYNAME">
                      <a:rPr lang="en-US" sz="1400" b="0"/>
                      <a:pPr/>
                      <a:t>[NOMBRE DE CATEGORÍA]</a:t>
                    </a:fld>
                    <a:endParaRPr lang="en-US" b="0" baseline="0" dirty="0"/>
                  </a:p>
                  <a:p>
                    <a:fld id="{74C84ECF-3222-488D-918D-5680E7758B91}" type="VALUE">
                      <a:rPr lang="en-US" sz="1600"/>
                      <a:pPr/>
                      <a:t>[VALOR]</a:t>
                    </a:fld>
                    <a:endParaRPr lang="es-SV"/>
                  </a:p>
                </c:rich>
              </c:tx>
              <c:dLblPos val="bestFit"/>
              <c:showVal val="1"/>
              <c:showCatName val="1"/>
              <c:separator>
</c:separator>
              <c:extLst>
                <c:ext xmlns:c15="http://schemas.microsoft.com/office/drawing/2012/chart" uri="{CE6537A1-D6FC-4f65-9D91-7224C49458BB}">
                  <c15:layout/>
                  <c15:dlblFieldTable/>
                  <c15:showDataLabelsRange val="0"/>
                </c:ext>
              </c:extLst>
            </c:dLbl>
            <c:dLbl>
              <c:idx val="3"/>
              <c:layout>
                <c:manualLayout>
                  <c:x val="-8.9275403615549156E-2"/>
                  <c:y val="3.3047172243049205E-2"/>
                </c:manualLayout>
              </c:layout>
              <c:tx>
                <c:rich>
                  <a:bodyPr/>
                  <a:lstStyle/>
                  <a:p>
                    <a:fld id="{A6698342-F860-43EB-8301-CE9F64E3E52C}" type="CATEGORYNAME">
                      <a:rPr lang="en-US" sz="1400" b="0"/>
                      <a:pPr/>
                      <a:t>[NOMBRE DE CATEGORÍA]</a:t>
                    </a:fld>
                    <a:endParaRPr lang="en-US" b="0" baseline="0" dirty="0"/>
                  </a:p>
                  <a:p>
                    <a:fld id="{68F50170-4826-4006-9B60-51D5838C8D45}" type="VALUE">
                      <a:rPr lang="en-US" sz="1600"/>
                      <a:pPr/>
                      <a:t>[VALOR]</a:t>
                    </a:fld>
                    <a:endParaRPr lang="es-SV"/>
                  </a:p>
                </c:rich>
              </c:tx>
              <c:dLblPos val="bestFit"/>
              <c:showVal val="1"/>
              <c:showCatName val="1"/>
              <c:separator>
</c:separator>
              <c:extLst>
                <c:ext xmlns:c15="http://schemas.microsoft.com/office/drawing/2012/chart" uri="{CE6537A1-D6FC-4f65-9D91-7224C49458BB}">
                  <c15:layout/>
                  <c15:dlblFieldTable/>
                  <c15:showDataLabelsRange val="0"/>
                </c:ext>
              </c:extLst>
            </c:dLbl>
            <c:dLbl>
              <c:idx val="4"/>
              <c:tx>
                <c:rich>
                  <a:bodyPr rot="0" spcFirstLastPara="1" vertOverflow="ellipsis" vert="horz" wrap="square" lIns="38100" tIns="19050" rIns="38100" bIns="19050" anchor="ctr" anchorCtr="1">
                    <a:spAutoFit/>
                  </a:bodyPr>
                  <a:lstStyle/>
                  <a:p>
                    <a:pPr>
                      <a:defRPr sz="1330" b="1" i="0" u="none" strike="noStrike" kern="1200" spc="0" baseline="0">
                        <a:solidFill>
                          <a:schemeClr val="bg1"/>
                        </a:solidFill>
                        <a:latin typeface="+mn-lt"/>
                        <a:ea typeface="+mn-ea"/>
                        <a:cs typeface="+mn-cs"/>
                      </a:defRPr>
                    </a:pPr>
                    <a:fld id="{E3688F6C-149B-49F8-AF53-F89A96D02384}" type="CATEGORYNAME">
                      <a:rPr lang="en-US" sz="1400" b="0"/>
                      <a:pPr>
                        <a:defRPr sz="1330" b="1" i="0" u="none" strike="noStrike" kern="1200" spc="0" baseline="0">
                          <a:solidFill>
                            <a:schemeClr val="bg1"/>
                          </a:solidFill>
                          <a:latin typeface="+mn-lt"/>
                          <a:ea typeface="+mn-ea"/>
                          <a:cs typeface="+mn-cs"/>
                        </a:defRPr>
                      </a:pPr>
                      <a:t>[NOMBRE DE CATEGORÍA]</a:t>
                    </a:fld>
                    <a:endParaRPr lang="en-US" b="0" baseline="0" dirty="0"/>
                  </a:p>
                  <a:p>
                    <a:pPr>
                      <a:defRPr sz="1330" b="1" i="0" u="none" strike="noStrike" kern="1200" spc="0" baseline="0">
                        <a:solidFill>
                          <a:schemeClr val="bg1"/>
                        </a:solidFill>
                        <a:latin typeface="+mn-lt"/>
                        <a:ea typeface="+mn-ea"/>
                        <a:cs typeface="+mn-cs"/>
                      </a:defRPr>
                    </a:pPr>
                    <a:fld id="{83981906-2B10-43F4-9DCD-6C4B088A3FF9}" type="VALUE">
                      <a:rPr lang="en-US" sz="1600"/>
                      <a:pPr>
                        <a:defRPr sz="1330" b="1" i="0" u="none" strike="noStrike" kern="1200" spc="0" baseline="0">
                          <a:solidFill>
                            <a:schemeClr val="bg1"/>
                          </a:solidFill>
                          <a:latin typeface="+mn-lt"/>
                          <a:ea typeface="+mn-ea"/>
                          <a:cs typeface="+mn-cs"/>
                        </a:defRPr>
                      </a:pPr>
                      <a:t>[VALOR]</a:t>
                    </a:fld>
                    <a:endParaRPr lang="es-SV"/>
                  </a:p>
                </c:rich>
              </c:tx>
              <c:spPr>
                <a:noFill/>
                <a:ln>
                  <a:noFill/>
                </a:ln>
                <a:effectLst/>
              </c:spPr>
              <c:dLblPos val="bestFit"/>
              <c:showVal val="1"/>
              <c:showCatName val="1"/>
              <c:separator>
</c:separator>
              <c:extLst>
                <c:ext xmlns:c15="http://schemas.microsoft.com/office/drawing/2012/chart" uri="{CE6537A1-D6FC-4f65-9D91-7224C49458BB}">
                  <c15:layout/>
                  <c15:dlblFieldTable/>
                  <c15:showDataLabelsRange val="0"/>
                </c:ext>
              </c:extLst>
            </c:dLbl>
            <c:dLbl>
              <c:idx val="5"/>
              <c:tx>
                <c:rich>
                  <a:bodyPr rot="0" spcFirstLastPara="1" vertOverflow="ellipsis" vert="horz" wrap="square" lIns="38100" tIns="19050" rIns="38100" bIns="19050" anchor="ctr" anchorCtr="1">
                    <a:spAutoFit/>
                  </a:bodyPr>
                  <a:lstStyle/>
                  <a:p>
                    <a:pPr>
                      <a:defRPr sz="1330" b="1" i="0" u="none" strike="noStrike" kern="1200" spc="0" baseline="0">
                        <a:solidFill>
                          <a:schemeClr val="bg1"/>
                        </a:solidFill>
                        <a:latin typeface="+mn-lt"/>
                        <a:ea typeface="+mn-ea"/>
                        <a:cs typeface="+mn-cs"/>
                      </a:defRPr>
                    </a:pPr>
                    <a:fld id="{C5AA2BE1-C567-4AC3-B1FB-E9C78316C13D}" type="CATEGORYNAME">
                      <a:rPr lang="en-US" sz="1400" b="0"/>
                      <a:pPr>
                        <a:defRPr sz="1330" b="1" i="0" u="none" strike="noStrike" kern="1200" spc="0" baseline="0">
                          <a:solidFill>
                            <a:schemeClr val="bg1"/>
                          </a:solidFill>
                          <a:latin typeface="+mn-lt"/>
                          <a:ea typeface="+mn-ea"/>
                          <a:cs typeface="+mn-cs"/>
                        </a:defRPr>
                      </a:pPr>
                      <a:t>[NOMBRE DE CATEGORÍA]</a:t>
                    </a:fld>
                    <a:endParaRPr lang="en-US" b="0" baseline="0" dirty="0"/>
                  </a:p>
                  <a:p>
                    <a:pPr>
                      <a:defRPr sz="1330" b="1" i="0" u="none" strike="noStrike" kern="1200" spc="0" baseline="0">
                        <a:solidFill>
                          <a:schemeClr val="bg1"/>
                        </a:solidFill>
                        <a:latin typeface="+mn-lt"/>
                        <a:ea typeface="+mn-ea"/>
                        <a:cs typeface="+mn-cs"/>
                      </a:defRPr>
                    </a:pPr>
                    <a:fld id="{DCC90381-EA16-4CC1-A05D-865D01A876C8}" type="VALUE">
                      <a:rPr lang="en-US" sz="1600"/>
                      <a:pPr>
                        <a:defRPr sz="1330" b="1" i="0" u="none" strike="noStrike" kern="1200" spc="0" baseline="0">
                          <a:solidFill>
                            <a:schemeClr val="bg1"/>
                          </a:solidFill>
                          <a:latin typeface="+mn-lt"/>
                          <a:ea typeface="+mn-ea"/>
                          <a:cs typeface="+mn-cs"/>
                        </a:defRPr>
                      </a:pPr>
                      <a:t>[VALOR]</a:t>
                    </a:fld>
                    <a:endParaRPr lang="es-SV"/>
                  </a:p>
                </c:rich>
              </c:tx>
              <c:spPr>
                <a:noFill/>
                <a:ln>
                  <a:noFill/>
                </a:ln>
                <a:effectLst/>
              </c:spPr>
              <c:dLblPos val="bestFit"/>
              <c:showVal val="1"/>
              <c:showCatName val="1"/>
              <c:separator>
</c:separator>
              <c:extLs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lumMod val="75000"/>
                      </a:schemeClr>
                    </a:solidFill>
                    <a:latin typeface="+mn-lt"/>
                    <a:ea typeface="+mn-ea"/>
                    <a:cs typeface="+mn-cs"/>
                  </a:defRPr>
                </a:pPr>
                <a:endParaRPr lang="es-ES"/>
              </a:p>
            </c:txPr>
            <c:dLblPos val="bestFit"/>
            <c:showVal val="1"/>
            <c:showCatName val="1"/>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Otros</c:v>
                </c:pt>
                <c:pt idx="1">
                  <c:v>Ministerio de Justicia y Seguridad Publica</c:v>
                </c:pt>
                <c:pt idx="2">
                  <c:v>ISSS</c:v>
                </c:pt>
                <c:pt idx="3">
                  <c:v>FGR</c:v>
                </c:pt>
                <c:pt idx="4">
                  <c:v>DGME</c:v>
                </c:pt>
                <c:pt idx="5">
                  <c:v>RREE</c:v>
                </c:pt>
              </c:strCache>
            </c:strRef>
          </c:cat>
          <c:val>
            <c:numRef>
              <c:f>Sheet1!$B$2:$B$7</c:f>
              <c:numCache>
                <c:formatCode>General</c:formatCode>
                <c:ptCount val="6"/>
                <c:pt idx="0" formatCode="#,##0">
                  <c:v>76</c:v>
                </c:pt>
                <c:pt idx="1">
                  <c:v>126</c:v>
                </c:pt>
                <c:pt idx="2">
                  <c:v>20</c:v>
                </c:pt>
                <c:pt idx="3">
                  <c:v>49</c:v>
                </c:pt>
                <c:pt idx="4">
                  <c:v>1240</c:v>
                </c:pt>
                <c:pt idx="5">
                  <c:v>915</c:v>
                </c:pt>
              </c:numCache>
            </c:numRef>
          </c:val>
          <c:extLst xmlns:c16r2="http://schemas.microsoft.com/office/drawing/2015/06/chart">
            <c:ext xmlns:c16="http://schemas.microsoft.com/office/drawing/2014/chart" uri="{C3380CC4-5D6E-409C-BE32-E72D297353CC}">
              <c16:uniqueId val="{0000000A-4D6B-46AC-A1AE-CE869300EF2F}"/>
            </c:ext>
          </c:extLst>
        </c:ser>
        <c:dLbls>
          <c:showCatName val="1"/>
        </c:dLbls>
      </c:pie3DChart>
      <c:spPr>
        <a:noFill/>
        <a:ln>
          <a:noFill/>
        </a:ln>
        <a:effectLst/>
      </c:spPr>
    </c:plotArea>
    <c:plotVisOnly val="1"/>
    <c:dispBlanksAs val="zero"/>
  </c:chart>
  <c:spPr>
    <a:noFill/>
    <a:ln>
      <a:noFill/>
    </a:ln>
    <a:effectLst/>
  </c:spPr>
  <c:txPr>
    <a:bodyPr/>
    <a:lstStyle/>
    <a:p>
      <a:pPr>
        <a:defRPr/>
      </a:pPr>
      <a:endParaRPr lang="es-E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es-ES"/>
  <c:chart>
    <c:autoTitleDeleted val="1"/>
    <c:plotArea>
      <c:layout/>
      <c:doughnutChart>
        <c:varyColors val="1"/>
        <c:ser>
          <c:idx val="0"/>
          <c:order val="0"/>
          <c:tx>
            <c:strRef>
              <c:f>Sheet1!$B$1</c:f>
              <c:strCache>
                <c:ptCount val="1"/>
                <c:pt idx="0">
                  <c:v>Presupuesto</c:v>
                </c:pt>
              </c:strCache>
            </c:strRef>
          </c:tx>
          <c:dPt>
            <c:idx val="0"/>
            <c:spPr>
              <a:solidFill>
                <a:schemeClr val="accent1"/>
              </a:solidFill>
              <a:ln w="19050">
                <a:noFill/>
              </a:ln>
              <a:effectLst/>
            </c:spPr>
            <c:extLst xmlns:c16r2="http://schemas.microsoft.com/office/drawing/2015/06/chart">
              <c:ext xmlns:c16="http://schemas.microsoft.com/office/drawing/2014/chart" uri="{C3380CC4-5D6E-409C-BE32-E72D297353CC}">
                <c16:uniqueId val="{00000001-47F4-4E86-8693-72D2F1AC1189}"/>
              </c:ext>
            </c:extLst>
          </c:dPt>
          <c:dPt>
            <c:idx val="1"/>
            <c:spPr>
              <a:noFill/>
              <a:ln w="19050">
                <a:noFill/>
              </a:ln>
              <a:effectLst/>
            </c:spPr>
            <c:extLst xmlns:c16r2="http://schemas.microsoft.com/office/drawing/2015/06/chart">
              <c:ext xmlns:c16="http://schemas.microsoft.com/office/drawing/2014/chart" uri="{C3380CC4-5D6E-409C-BE32-E72D297353CC}">
                <c16:uniqueId val="{00000003-47F4-4E86-8693-72D2F1AC1189}"/>
              </c:ext>
            </c:extLst>
          </c:dPt>
          <c:dPt>
            <c:idx val="2"/>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47F4-4E86-8693-72D2F1AC1189}"/>
              </c:ext>
            </c:extLst>
          </c:dPt>
          <c:dPt>
            <c:idx val="3"/>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47F4-4E86-8693-72D2F1AC1189}"/>
              </c:ext>
            </c:extLst>
          </c:dPt>
          <c:cat>
            <c:strRef>
              <c:f>Sheet1!$A$2:$A$5</c:f>
              <c:strCache>
                <c:ptCount val="1"/>
                <c:pt idx="0">
                  <c:v>Ejecutado</c:v>
                </c:pt>
              </c:strCache>
            </c:strRef>
          </c:cat>
          <c:val>
            <c:numRef>
              <c:f>Sheet1!$B$2:$B$5</c:f>
              <c:numCache>
                <c:formatCode>General</c:formatCode>
                <c:ptCount val="4"/>
                <c:pt idx="0">
                  <c:v>98.01</c:v>
                </c:pt>
                <c:pt idx="1">
                  <c:v>1.9800000000000002</c:v>
                </c:pt>
              </c:numCache>
            </c:numRef>
          </c:val>
          <c:extLst xmlns:c16r2="http://schemas.microsoft.com/office/drawing/2015/06/chart">
            <c:ext xmlns:c16="http://schemas.microsoft.com/office/drawing/2014/chart" uri="{C3380CC4-5D6E-409C-BE32-E72D297353CC}">
              <c16:uniqueId val="{00000008-47F4-4E86-8693-72D2F1AC1189}"/>
            </c:ext>
          </c:extLst>
        </c:ser>
        <c:dLbls/>
        <c:firstSliceAng val="0"/>
        <c:holeSize val="75"/>
      </c:doughnutChart>
      <c:spPr>
        <a:noFill/>
        <a:ln>
          <a:noFill/>
        </a:ln>
        <a:effectLst/>
      </c:spPr>
    </c:plotArea>
    <c:plotVisOnly val="1"/>
    <c:dispBlanksAs val="zero"/>
  </c:chart>
  <c:spPr>
    <a:noFill/>
    <a:ln>
      <a:noFill/>
    </a:ln>
    <a:effectLst/>
  </c:spPr>
  <c:txPr>
    <a:bodyPr/>
    <a:lstStyle/>
    <a:p>
      <a:pPr>
        <a:defRPr/>
      </a:pPr>
      <a:endParaRPr lang="es-ES"/>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es-ES"/>
  <c:chart>
    <c:autoTitleDeleted val="1"/>
    <c:plotArea>
      <c:layout/>
      <c:doughnutChart>
        <c:varyColors val="1"/>
        <c:ser>
          <c:idx val="0"/>
          <c:order val="0"/>
          <c:tx>
            <c:strRef>
              <c:f>Sheet1!$B$1</c:f>
              <c:strCache>
                <c:ptCount val="1"/>
                <c:pt idx="0">
                  <c:v>Presupuesto</c:v>
                </c:pt>
              </c:strCache>
            </c:strRef>
          </c:tx>
          <c:dPt>
            <c:idx val="0"/>
            <c:spPr>
              <a:solidFill>
                <a:schemeClr val="accent5"/>
              </a:solidFill>
              <a:ln w="19050">
                <a:noFill/>
              </a:ln>
              <a:effectLst/>
            </c:spPr>
            <c:extLst xmlns:c16r2="http://schemas.microsoft.com/office/drawing/2015/06/chart">
              <c:ext xmlns:c16="http://schemas.microsoft.com/office/drawing/2014/chart" uri="{C3380CC4-5D6E-409C-BE32-E72D297353CC}">
                <c16:uniqueId val="{00000001-1179-4F8D-BCFA-2EE1E444D792}"/>
              </c:ext>
            </c:extLst>
          </c:dPt>
          <c:dPt>
            <c:idx val="1"/>
            <c:spPr>
              <a:noFill/>
              <a:ln w="19050">
                <a:noFill/>
              </a:ln>
              <a:effectLst/>
            </c:spPr>
            <c:extLst xmlns:c16r2="http://schemas.microsoft.com/office/drawing/2015/06/chart">
              <c:ext xmlns:c16="http://schemas.microsoft.com/office/drawing/2014/chart" uri="{C3380CC4-5D6E-409C-BE32-E72D297353CC}">
                <c16:uniqueId val="{00000003-1179-4F8D-BCFA-2EE1E444D792}"/>
              </c:ext>
            </c:extLst>
          </c:dPt>
          <c:dPt>
            <c:idx val="2"/>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1179-4F8D-BCFA-2EE1E444D792}"/>
              </c:ext>
            </c:extLst>
          </c:dPt>
          <c:dPt>
            <c:idx val="3"/>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1179-4F8D-BCFA-2EE1E444D792}"/>
              </c:ext>
            </c:extLst>
          </c:dPt>
          <c:cat>
            <c:strRef>
              <c:f>Sheet1!$A$2:$A$5</c:f>
              <c:strCache>
                <c:ptCount val="2"/>
                <c:pt idx="0">
                  <c:v>Ejecutado</c:v>
                </c:pt>
                <c:pt idx="1">
                  <c:v>Restante</c:v>
                </c:pt>
              </c:strCache>
            </c:strRef>
          </c:cat>
          <c:val>
            <c:numRef>
              <c:f>Sheet1!$B$2:$B$5</c:f>
              <c:numCache>
                <c:formatCode>General</c:formatCode>
                <c:ptCount val="4"/>
                <c:pt idx="0">
                  <c:v>98.05</c:v>
                </c:pt>
                <c:pt idx="1">
                  <c:v>1.9500000000000002</c:v>
                </c:pt>
              </c:numCache>
            </c:numRef>
          </c:val>
          <c:extLst xmlns:c16r2="http://schemas.microsoft.com/office/drawing/2015/06/chart">
            <c:ext xmlns:c16="http://schemas.microsoft.com/office/drawing/2014/chart" uri="{C3380CC4-5D6E-409C-BE32-E72D297353CC}">
              <c16:uniqueId val="{00000008-1179-4F8D-BCFA-2EE1E444D792}"/>
            </c:ext>
          </c:extLst>
        </c:ser>
        <c:dLbls/>
        <c:firstSliceAng val="0"/>
        <c:holeSize val="80"/>
      </c:doughnutChart>
      <c:spPr>
        <a:noFill/>
        <a:ln>
          <a:noFill/>
        </a:ln>
        <a:effectLst/>
      </c:spPr>
    </c:plotArea>
    <c:plotVisOnly val="1"/>
    <c:dispBlanksAs val="zero"/>
  </c:chart>
  <c:spPr>
    <a:noFill/>
    <a:ln>
      <a:noFill/>
    </a:ln>
    <a:effectLst/>
  </c:spPr>
  <c:txPr>
    <a:bodyPr/>
    <a:lstStyle/>
    <a:p>
      <a:pPr>
        <a:defRPr/>
      </a:pPr>
      <a:endParaRPr lang="es-E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8604" cy="466315"/>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sz="quarter" idx="1"/>
          </p:nvPr>
        </p:nvSpPr>
        <p:spPr>
          <a:xfrm>
            <a:off x="3970159" y="0"/>
            <a:ext cx="3038604" cy="466315"/>
          </a:xfrm>
          <a:prstGeom prst="rect">
            <a:avLst/>
          </a:prstGeom>
        </p:spPr>
        <p:txBody>
          <a:bodyPr vert="horz" lIns="91440" tIns="45720" rIns="91440" bIns="45720" rtlCol="0"/>
          <a:lstStyle>
            <a:lvl1pPr algn="r">
              <a:defRPr sz="1200"/>
            </a:lvl1pPr>
          </a:lstStyle>
          <a:p>
            <a:fld id="{251A2053-7218-486E-8F07-613F7B42014C}" type="datetimeFigureOut">
              <a:rPr lang="es-MX" smtClean="0"/>
              <a:pPr/>
              <a:t>10/08/2017</a:t>
            </a:fld>
            <a:endParaRPr lang="es-MX"/>
          </a:p>
        </p:txBody>
      </p:sp>
      <p:sp>
        <p:nvSpPr>
          <p:cNvPr id="4" name="Marcador de pie de página 3"/>
          <p:cNvSpPr>
            <a:spLocks noGrp="1"/>
          </p:cNvSpPr>
          <p:nvPr>
            <p:ph type="ftr" sz="quarter" idx="2"/>
          </p:nvPr>
        </p:nvSpPr>
        <p:spPr>
          <a:xfrm>
            <a:off x="0" y="8830085"/>
            <a:ext cx="3038604" cy="466315"/>
          </a:xfrm>
          <a:prstGeom prst="rect">
            <a:avLst/>
          </a:prstGeom>
        </p:spPr>
        <p:txBody>
          <a:bodyPr vert="horz" lIns="91440" tIns="45720" rIns="91440" bIns="45720" rtlCol="0" anchor="b"/>
          <a:lstStyle>
            <a:lvl1pPr algn="l">
              <a:defRPr sz="1200"/>
            </a:lvl1pPr>
          </a:lstStyle>
          <a:p>
            <a:endParaRPr lang="es-MX"/>
          </a:p>
        </p:txBody>
      </p:sp>
      <p:sp>
        <p:nvSpPr>
          <p:cNvPr id="5" name="Marcador de número de diapositiva 4"/>
          <p:cNvSpPr>
            <a:spLocks noGrp="1"/>
          </p:cNvSpPr>
          <p:nvPr>
            <p:ph type="sldNum" sz="quarter" idx="3"/>
          </p:nvPr>
        </p:nvSpPr>
        <p:spPr>
          <a:xfrm>
            <a:off x="3970159" y="8830085"/>
            <a:ext cx="3038604" cy="466315"/>
          </a:xfrm>
          <a:prstGeom prst="rect">
            <a:avLst/>
          </a:prstGeom>
        </p:spPr>
        <p:txBody>
          <a:bodyPr vert="horz" lIns="91440" tIns="45720" rIns="91440" bIns="45720" rtlCol="0" anchor="b"/>
          <a:lstStyle>
            <a:lvl1pPr algn="r">
              <a:defRPr sz="1200"/>
            </a:lvl1pPr>
          </a:lstStyle>
          <a:p>
            <a:fld id="{A4C8AF35-1045-4749-A05D-44BF0B94A86F}" type="slidenum">
              <a:rPr lang="es-MX" smtClean="0"/>
              <a:pPr/>
              <a:t>‹Nº›</a:t>
            </a:fld>
            <a:endParaRPr lang="es-MX"/>
          </a:p>
        </p:txBody>
      </p:sp>
    </p:spTree>
    <p:extLst>
      <p:ext uri="{BB962C8B-B14F-4D97-AF65-F5344CB8AC3E}">
        <p14:creationId xmlns:p14="http://schemas.microsoft.com/office/powerpoint/2010/main" xmlns="" val="29860061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1440" tIns="45720" rIns="91440" bIns="45720" rtlCol="0"/>
          <a:lstStyle>
            <a:lvl1pPr algn="r">
              <a:defRPr sz="1200"/>
            </a:lvl1pPr>
          </a:lstStyle>
          <a:p>
            <a:fld id="{D54E7063-FFA2-41D6-8E42-C368D3CBB360}" type="datetimeFigureOut">
              <a:rPr lang="en-US" smtClean="0"/>
              <a:pPr/>
              <a:t>8/10/2017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1" y="4473892"/>
            <a:ext cx="5608320" cy="3660458"/>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1440" tIns="45720" rIns="91440" bIns="45720" rtlCol="0" anchor="b"/>
          <a:lstStyle>
            <a:lvl1pPr algn="r">
              <a:defRPr sz="1200"/>
            </a:lvl1pPr>
          </a:lstStyle>
          <a:p>
            <a:fld id="{1DF94BC7-A3C7-4A13-9752-ED9C107D9EA2}" type="slidenum">
              <a:rPr lang="en-US" smtClean="0"/>
              <a:pPr/>
              <a:t>‹Nº›</a:t>
            </a:fld>
            <a:endParaRPr lang="en-US"/>
          </a:p>
        </p:txBody>
      </p:sp>
    </p:spTree>
    <p:extLst>
      <p:ext uri="{BB962C8B-B14F-4D97-AF65-F5344CB8AC3E}">
        <p14:creationId xmlns:p14="http://schemas.microsoft.com/office/powerpoint/2010/main" xmlns="" val="425688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SV" dirty="0"/>
          </a:p>
        </p:txBody>
      </p:sp>
      <p:sp>
        <p:nvSpPr>
          <p:cNvPr id="4" name="Marcador de número de diapositiva 3"/>
          <p:cNvSpPr>
            <a:spLocks noGrp="1"/>
          </p:cNvSpPr>
          <p:nvPr>
            <p:ph type="sldNum" sz="quarter" idx="10"/>
          </p:nvPr>
        </p:nvSpPr>
        <p:spPr/>
        <p:txBody>
          <a:bodyPr/>
          <a:lstStyle/>
          <a:p>
            <a:fld id="{1DF94BC7-A3C7-4A13-9752-ED9C107D9EA2}" type="slidenum">
              <a:rPr lang="en-US" smtClean="0"/>
              <a:pPr/>
              <a:t>4</a:t>
            </a:fld>
            <a:endParaRPr lang="en-US"/>
          </a:p>
        </p:txBody>
      </p:sp>
    </p:spTree>
    <p:extLst>
      <p:ext uri="{BB962C8B-B14F-4D97-AF65-F5344CB8AC3E}">
        <p14:creationId xmlns:p14="http://schemas.microsoft.com/office/powerpoint/2010/main" xmlns="" val="3176131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SV" dirty="0"/>
          </a:p>
        </p:txBody>
      </p:sp>
      <p:sp>
        <p:nvSpPr>
          <p:cNvPr id="4" name="Marcador de número de diapositiva 3"/>
          <p:cNvSpPr>
            <a:spLocks noGrp="1"/>
          </p:cNvSpPr>
          <p:nvPr>
            <p:ph type="sldNum" sz="quarter" idx="10"/>
          </p:nvPr>
        </p:nvSpPr>
        <p:spPr/>
        <p:txBody>
          <a:bodyPr/>
          <a:lstStyle/>
          <a:p>
            <a:fld id="{1DF94BC7-A3C7-4A13-9752-ED9C107D9EA2}" type="slidenum">
              <a:rPr lang="en-US" smtClean="0"/>
              <a:pPr/>
              <a:t>8</a:t>
            </a:fld>
            <a:endParaRPr lang="en-US"/>
          </a:p>
        </p:txBody>
      </p:sp>
    </p:spTree>
    <p:extLst>
      <p:ext uri="{BB962C8B-B14F-4D97-AF65-F5344CB8AC3E}">
        <p14:creationId xmlns:p14="http://schemas.microsoft.com/office/powerpoint/2010/main" xmlns="" val="4220370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SV" dirty="0"/>
          </a:p>
        </p:txBody>
      </p:sp>
      <p:sp>
        <p:nvSpPr>
          <p:cNvPr id="4" name="Marcador de número de diapositiva 3"/>
          <p:cNvSpPr>
            <a:spLocks noGrp="1"/>
          </p:cNvSpPr>
          <p:nvPr>
            <p:ph type="sldNum" sz="quarter" idx="10"/>
          </p:nvPr>
        </p:nvSpPr>
        <p:spPr/>
        <p:txBody>
          <a:bodyPr/>
          <a:lstStyle/>
          <a:p>
            <a:fld id="{1DF94BC7-A3C7-4A13-9752-ED9C107D9EA2}" type="slidenum">
              <a:rPr lang="en-US" smtClean="0"/>
              <a:pPr/>
              <a:t>9</a:t>
            </a:fld>
            <a:endParaRPr lang="en-US"/>
          </a:p>
        </p:txBody>
      </p:sp>
    </p:spTree>
    <p:extLst>
      <p:ext uri="{BB962C8B-B14F-4D97-AF65-F5344CB8AC3E}">
        <p14:creationId xmlns:p14="http://schemas.microsoft.com/office/powerpoint/2010/main" xmlns="" val="682021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SV" dirty="0"/>
          </a:p>
        </p:txBody>
      </p:sp>
      <p:sp>
        <p:nvSpPr>
          <p:cNvPr id="4" name="Marcador de número de diapositiva 3"/>
          <p:cNvSpPr>
            <a:spLocks noGrp="1"/>
          </p:cNvSpPr>
          <p:nvPr>
            <p:ph type="sldNum" sz="quarter" idx="10"/>
          </p:nvPr>
        </p:nvSpPr>
        <p:spPr/>
        <p:txBody>
          <a:bodyPr/>
          <a:lstStyle/>
          <a:p>
            <a:fld id="{1DF94BC7-A3C7-4A13-9752-ED9C107D9EA2}" type="slidenum">
              <a:rPr lang="en-US" smtClean="0"/>
              <a:pPr/>
              <a:t>12</a:t>
            </a:fld>
            <a:endParaRPr lang="en-US"/>
          </a:p>
        </p:txBody>
      </p:sp>
    </p:spTree>
    <p:extLst>
      <p:ext uri="{BB962C8B-B14F-4D97-AF65-F5344CB8AC3E}">
        <p14:creationId xmlns:p14="http://schemas.microsoft.com/office/powerpoint/2010/main" xmlns="" val="40563311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SV" dirty="0"/>
          </a:p>
        </p:txBody>
      </p:sp>
      <p:sp>
        <p:nvSpPr>
          <p:cNvPr id="4" name="Marcador de número de diapositiva 3"/>
          <p:cNvSpPr>
            <a:spLocks noGrp="1"/>
          </p:cNvSpPr>
          <p:nvPr>
            <p:ph type="sldNum" sz="quarter" idx="10"/>
          </p:nvPr>
        </p:nvSpPr>
        <p:spPr/>
        <p:txBody>
          <a:bodyPr/>
          <a:lstStyle/>
          <a:p>
            <a:fld id="{1DF94BC7-A3C7-4A13-9752-ED9C107D9EA2}" type="slidenum">
              <a:rPr lang="en-US" smtClean="0"/>
              <a:pPr/>
              <a:t>13</a:t>
            </a:fld>
            <a:endParaRPr lang="en-US"/>
          </a:p>
        </p:txBody>
      </p:sp>
    </p:spTree>
    <p:extLst>
      <p:ext uri="{BB962C8B-B14F-4D97-AF65-F5344CB8AC3E}">
        <p14:creationId xmlns:p14="http://schemas.microsoft.com/office/powerpoint/2010/main" xmlns="" val="4072497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SV" dirty="0"/>
          </a:p>
        </p:txBody>
      </p:sp>
      <p:sp>
        <p:nvSpPr>
          <p:cNvPr id="4" name="Marcador de número de diapositiva 3"/>
          <p:cNvSpPr>
            <a:spLocks noGrp="1"/>
          </p:cNvSpPr>
          <p:nvPr>
            <p:ph type="sldNum" sz="quarter" idx="10"/>
          </p:nvPr>
        </p:nvSpPr>
        <p:spPr/>
        <p:txBody>
          <a:bodyPr/>
          <a:lstStyle/>
          <a:p>
            <a:fld id="{1DF94BC7-A3C7-4A13-9752-ED9C107D9EA2}" type="slidenum">
              <a:rPr lang="en-US" smtClean="0"/>
              <a:pPr/>
              <a:t>14</a:t>
            </a:fld>
            <a:endParaRPr lang="en-US"/>
          </a:p>
        </p:txBody>
      </p:sp>
    </p:spTree>
    <p:extLst>
      <p:ext uri="{BB962C8B-B14F-4D97-AF65-F5344CB8AC3E}">
        <p14:creationId xmlns:p14="http://schemas.microsoft.com/office/powerpoint/2010/main" xmlns="" val="29160435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SV" dirty="0"/>
          </a:p>
        </p:txBody>
      </p:sp>
      <p:sp>
        <p:nvSpPr>
          <p:cNvPr id="4" name="Marcador de número de diapositiva 3"/>
          <p:cNvSpPr>
            <a:spLocks noGrp="1"/>
          </p:cNvSpPr>
          <p:nvPr>
            <p:ph type="sldNum" sz="quarter" idx="10"/>
          </p:nvPr>
        </p:nvSpPr>
        <p:spPr/>
        <p:txBody>
          <a:bodyPr/>
          <a:lstStyle/>
          <a:p>
            <a:fld id="{1DF94BC7-A3C7-4A13-9752-ED9C107D9EA2}" type="slidenum">
              <a:rPr lang="en-US" smtClean="0"/>
              <a:pPr/>
              <a:t>19</a:t>
            </a:fld>
            <a:endParaRPr lang="en-US"/>
          </a:p>
        </p:txBody>
      </p:sp>
    </p:spTree>
    <p:extLst>
      <p:ext uri="{BB962C8B-B14F-4D97-AF65-F5344CB8AC3E}">
        <p14:creationId xmlns:p14="http://schemas.microsoft.com/office/powerpoint/2010/main" xmlns="" val="1520200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martphon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0223CCD-8769-4DAF-AFD4-21B3E7CFD364}" type="datetimeFigureOut">
              <a:rPr lang="en-US" smtClean="0"/>
              <a:pPr/>
              <a:t>8/10/2017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01570A-8480-497D-96D4-D725A6D7C6AA}" type="slidenum">
              <a:rPr lang="en-US" smtClean="0"/>
              <a:pPr/>
              <a:t>‹Nº›</a:t>
            </a:fld>
            <a:endParaRPr lang="en-US"/>
          </a:p>
        </p:txBody>
      </p:sp>
      <p:sp>
        <p:nvSpPr>
          <p:cNvPr id="7" name="Picture Placeholder 2"/>
          <p:cNvSpPr>
            <a:spLocks noGrp="1"/>
          </p:cNvSpPr>
          <p:nvPr>
            <p:ph type="pic" sz="quarter" idx="13"/>
          </p:nvPr>
        </p:nvSpPr>
        <p:spPr>
          <a:xfrm>
            <a:off x="1976120" y="1144907"/>
            <a:ext cx="2230120" cy="3803014"/>
          </a:xfrm>
        </p:spPr>
        <p:txBody>
          <a:bodyPr/>
          <a:lstStyle/>
          <a:p>
            <a:endParaRPr lang="id-ID"/>
          </a:p>
        </p:txBody>
      </p:sp>
    </p:spTree>
    <p:extLst>
      <p:ext uri="{BB962C8B-B14F-4D97-AF65-F5344CB8AC3E}">
        <p14:creationId xmlns:p14="http://schemas.microsoft.com/office/powerpoint/2010/main" xmlns="" val="3824571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_Background Picture Layout 3rd color">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gradFill>
            <a:gsLst>
              <a:gs pos="78000">
                <a:schemeClr val="accent5">
                  <a:lumMod val="75000"/>
                  <a:alpha val="89000"/>
                </a:schemeClr>
              </a:gs>
              <a:gs pos="0">
                <a:schemeClr val="accent5">
                  <a:alpha val="81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p:cNvSpPr>
            <a:spLocks noGrp="1"/>
          </p:cNvSpPr>
          <p:nvPr>
            <p:ph type="title"/>
          </p:nvPr>
        </p:nvSpPr>
        <p:spPr>
          <a:xfrm>
            <a:off x="363638" y="365126"/>
            <a:ext cx="10515600" cy="1000688"/>
          </a:xfrm>
        </p:spPr>
        <p:txBody>
          <a:bodyPr/>
          <a:lstStyle>
            <a:lvl1pPr>
              <a:defRPr>
                <a:solidFill>
                  <a:schemeClr val="bg2"/>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xmlns="" val="240127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_Background Picture Layout 3rd color">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gradFill>
            <a:gsLst>
              <a:gs pos="78000">
                <a:schemeClr val="accent6">
                  <a:lumMod val="75000"/>
                  <a:alpha val="89000"/>
                </a:schemeClr>
              </a:gs>
              <a:gs pos="0">
                <a:schemeClr val="accent6">
                  <a:alpha val="81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p:cNvSpPr>
            <a:spLocks noGrp="1"/>
          </p:cNvSpPr>
          <p:nvPr>
            <p:ph type="title"/>
          </p:nvPr>
        </p:nvSpPr>
        <p:spPr>
          <a:xfrm>
            <a:off x="363638" y="365126"/>
            <a:ext cx="10515600" cy="1000688"/>
          </a:xfrm>
        </p:spPr>
        <p:txBody>
          <a:bodyPr/>
          <a:lstStyle>
            <a:lvl1pPr>
              <a:defRPr>
                <a:solidFill>
                  <a:schemeClr val="bg2"/>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xmlns="" val="1135304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_Background Picture Layout 3rd color">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gradFill>
            <a:gsLst>
              <a:gs pos="78000">
                <a:schemeClr val="tx2">
                  <a:lumMod val="75000"/>
                  <a:alpha val="89000"/>
                </a:schemeClr>
              </a:gs>
              <a:gs pos="0">
                <a:schemeClr val="tx2">
                  <a:alpha val="81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p:cNvSpPr>
            <a:spLocks noGrp="1"/>
          </p:cNvSpPr>
          <p:nvPr>
            <p:ph type="title"/>
          </p:nvPr>
        </p:nvSpPr>
        <p:spPr>
          <a:xfrm>
            <a:off x="363638" y="365126"/>
            <a:ext cx="10515600" cy="1000688"/>
          </a:xfrm>
        </p:spPr>
        <p:txBody>
          <a:bodyPr/>
          <a:lstStyle>
            <a:lvl1pPr>
              <a:defRPr>
                <a:solidFill>
                  <a:schemeClr val="bg2"/>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xmlns="" val="196510530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Picture Profile">
    <p:spTree>
      <p:nvGrpSpPr>
        <p:cNvPr id="1" name=""/>
        <p:cNvGrpSpPr/>
        <p:nvPr/>
      </p:nvGrpSpPr>
      <p:grpSpPr>
        <a:xfrm>
          <a:off x="0" y="0"/>
          <a:ext cx="0" cy="0"/>
          <a:chOff x="0" y="0"/>
          <a:chExt cx="0" cy="0"/>
        </a:xfrm>
      </p:grpSpPr>
      <p:sp>
        <p:nvSpPr>
          <p:cNvPr id="2" name="Title 1"/>
          <p:cNvSpPr>
            <a:spLocks noGrp="1"/>
          </p:cNvSpPr>
          <p:nvPr>
            <p:ph type="title"/>
          </p:nvPr>
        </p:nvSpPr>
        <p:spPr>
          <a:xfrm>
            <a:off x="363638" y="365126"/>
            <a:ext cx="10515600" cy="1000688"/>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223CCD-8769-4DAF-AFD4-21B3E7CFD364}" type="datetimeFigureOut">
              <a:rPr lang="en-US" smtClean="0"/>
              <a:pPr/>
              <a:t>8/10/2017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01570A-8480-497D-96D4-D725A6D7C6AA}" type="slidenum">
              <a:rPr lang="en-US" smtClean="0"/>
              <a:pPr/>
              <a:t>‹Nº›</a:t>
            </a:fld>
            <a:endParaRPr lang="en-US"/>
          </a:p>
        </p:txBody>
      </p:sp>
      <p:sp>
        <p:nvSpPr>
          <p:cNvPr id="6" name="Picture Placeholder 2"/>
          <p:cNvSpPr>
            <a:spLocks noGrp="1"/>
          </p:cNvSpPr>
          <p:nvPr>
            <p:ph type="pic" sz="quarter" idx="16"/>
          </p:nvPr>
        </p:nvSpPr>
        <p:spPr>
          <a:xfrm>
            <a:off x="363638" y="2133599"/>
            <a:ext cx="2706688" cy="3730625"/>
          </a:xfrm>
          <a:prstGeom prst="roundRect">
            <a:avLst>
              <a:gd name="adj" fmla="val 1649"/>
            </a:avLst>
          </a:prstGeom>
          <a:noFill/>
        </p:spPr>
        <p:txBody>
          <a:bodyPr/>
          <a:lstStyle>
            <a:lvl1pPr marL="0" indent="0">
              <a:buNone/>
              <a:defRPr sz="1000"/>
            </a:lvl1pPr>
          </a:lstStyle>
          <a:p>
            <a:endParaRPr lang="en-US"/>
          </a:p>
        </p:txBody>
      </p:sp>
      <p:sp>
        <p:nvSpPr>
          <p:cNvPr id="7" name="Picture Placeholder 2"/>
          <p:cNvSpPr>
            <a:spLocks noGrp="1"/>
          </p:cNvSpPr>
          <p:nvPr>
            <p:ph type="pic" sz="quarter" idx="17"/>
          </p:nvPr>
        </p:nvSpPr>
        <p:spPr>
          <a:xfrm>
            <a:off x="6122988" y="2133599"/>
            <a:ext cx="2706688" cy="3730625"/>
          </a:xfrm>
          <a:prstGeom prst="roundRect">
            <a:avLst>
              <a:gd name="adj" fmla="val 1649"/>
            </a:avLst>
          </a:prstGeom>
          <a:noFill/>
        </p:spPr>
        <p:txBody>
          <a:bodyPr/>
          <a:lstStyle>
            <a:lvl1pPr marL="0" indent="0">
              <a:buNone/>
              <a:defRPr sz="1000"/>
            </a:lvl1pPr>
          </a:lstStyle>
          <a:p>
            <a:endParaRPr lang="en-US"/>
          </a:p>
        </p:txBody>
      </p:sp>
    </p:spTree>
    <p:extLst>
      <p:ext uri="{BB962C8B-B14F-4D97-AF65-F5344CB8AC3E}">
        <p14:creationId xmlns:p14="http://schemas.microsoft.com/office/powerpoint/2010/main" xmlns="" val="711711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ircle Meet The Team 5">
    <p:spTree>
      <p:nvGrpSpPr>
        <p:cNvPr id="1" name=""/>
        <p:cNvGrpSpPr/>
        <p:nvPr/>
      </p:nvGrpSpPr>
      <p:grpSpPr>
        <a:xfrm>
          <a:off x="0" y="0"/>
          <a:ext cx="0" cy="0"/>
          <a:chOff x="0" y="0"/>
          <a:chExt cx="0" cy="0"/>
        </a:xfrm>
      </p:grpSpPr>
      <p:sp>
        <p:nvSpPr>
          <p:cNvPr id="2" name="Title 1"/>
          <p:cNvSpPr>
            <a:spLocks noGrp="1"/>
          </p:cNvSpPr>
          <p:nvPr>
            <p:ph type="title"/>
          </p:nvPr>
        </p:nvSpPr>
        <p:spPr>
          <a:xfrm>
            <a:off x="363638" y="365126"/>
            <a:ext cx="10515600" cy="1000688"/>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223CCD-8769-4DAF-AFD4-21B3E7CFD364}" type="datetimeFigureOut">
              <a:rPr lang="en-US" smtClean="0"/>
              <a:pPr/>
              <a:t>8/10/2017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01570A-8480-497D-96D4-D725A6D7C6AA}" type="slidenum">
              <a:rPr lang="en-US" smtClean="0"/>
              <a:pPr/>
              <a:t>‹Nº›</a:t>
            </a:fld>
            <a:endParaRPr lang="en-US"/>
          </a:p>
        </p:txBody>
      </p:sp>
      <p:sp>
        <p:nvSpPr>
          <p:cNvPr id="6" name="Picture Placeholder 2"/>
          <p:cNvSpPr>
            <a:spLocks noGrp="1"/>
          </p:cNvSpPr>
          <p:nvPr>
            <p:ph type="pic" sz="quarter" idx="13"/>
          </p:nvPr>
        </p:nvSpPr>
        <p:spPr>
          <a:xfrm>
            <a:off x="678180" y="2918460"/>
            <a:ext cx="1600200" cy="1600200"/>
          </a:xfrm>
          <a:prstGeom prst="ellipse">
            <a:avLst/>
          </a:prstGeom>
          <a:noFill/>
        </p:spPr>
        <p:txBody>
          <a:bodyPr/>
          <a:lstStyle>
            <a:lvl1pPr marL="0" indent="0">
              <a:buNone/>
              <a:defRPr sz="1000"/>
            </a:lvl1pPr>
          </a:lstStyle>
          <a:p>
            <a:endParaRPr lang="en-US"/>
          </a:p>
        </p:txBody>
      </p:sp>
      <p:sp>
        <p:nvSpPr>
          <p:cNvPr id="7" name="Picture Placeholder 2"/>
          <p:cNvSpPr>
            <a:spLocks noGrp="1"/>
          </p:cNvSpPr>
          <p:nvPr>
            <p:ph type="pic" sz="quarter" idx="14"/>
          </p:nvPr>
        </p:nvSpPr>
        <p:spPr>
          <a:xfrm>
            <a:off x="2964180" y="2918460"/>
            <a:ext cx="1600200" cy="1600200"/>
          </a:xfrm>
          <a:prstGeom prst="ellipse">
            <a:avLst/>
          </a:prstGeom>
          <a:noFill/>
        </p:spPr>
        <p:txBody>
          <a:bodyPr/>
          <a:lstStyle>
            <a:lvl1pPr marL="0" indent="0">
              <a:buNone/>
              <a:defRPr sz="1000"/>
            </a:lvl1pPr>
          </a:lstStyle>
          <a:p>
            <a:endParaRPr lang="en-US"/>
          </a:p>
        </p:txBody>
      </p:sp>
      <p:sp>
        <p:nvSpPr>
          <p:cNvPr id="8" name="Picture Placeholder 2"/>
          <p:cNvSpPr>
            <a:spLocks noGrp="1"/>
          </p:cNvSpPr>
          <p:nvPr>
            <p:ph type="pic" sz="quarter" idx="15"/>
          </p:nvPr>
        </p:nvSpPr>
        <p:spPr>
          <a:xfrm>
            <a:off x="5250180" y="2918460"/>
            <a:ext cx="1600200" cy="1600200"/>
          </a:xfrm>
          <a:prstGeom prst="ellipse">
            <a:avLst/>
          </a:prstGeom>
          <a:noFill/>
        </p:spPr>
        <p:txBody>
          <a:bodyPr/>
          <a:lstStyle>
            <a:lvl1pPr marL="0" indent="0">
              <a:buNone/>
              <a:defRPr sz="1000"/>
            </a:lvl1pPr>
          </a:lstStyle>
          <a:p>
            <a:endParaRPr lang="en-US"/>
          </a:p>
        </p:txBody>
      </p:sp>
      <p:sp>
        <p:nvSpPr>
          <p:cNvPr id="9" name="Picture Placeholder 2"/>
          <p:cNvSpPr>
            <a:spLocks noGrp="1"/>
          </p:cNvSpPr>
          <p:nvPr>
            <p:ph type="pic" sz="quarter" idx="16"/>
          </p:nvPr>
        </p:nvSpPr>
        <p:spPr>
          <a:xfrm>
            <a:off x="7536180" y="2918460"/>
            <a:ext cx="1600200" cy="1600200"/>
          </a:xfrm>
          <a:prstGeom prst="ellipse">
            <a:avLst/>
          </a:prstGeom>
          <a:noFill/>
        </p:spPr>
        <p:txBody>
          <a:bodyPr/>
          <a:lstStyle>
            <a:lvl1pPr marL="0" indent="0">
              <a:buNone/>
              <a:defRPr sz="1000"/>
            </a:lvl1pPr>
          </a:lstStyle>
          <a:p>
            <a:endParaRPr lang="en-US"/>
          </a:p>
        </p:txBody>
      </p:sp>
      <p:sp>
        <p:nvSpPr>
          <p:cNvPr id="10" name="Picture Placeholder 2"/>
          <p:cNvSpPr>
            <a:spLocks noGrp="1"/>
          </p:cNvSpPr>
          <p:nvPr>
            <p:ph type="pic" sz="quarter" idx="17"/>
          </p:nvPr>
        </p:nvSpPr>
        <p:spPr>
          <a:xfrm>
            <a:off x="9822180" y="2918460"/>
            <a:ext cx="1600200" cy="1600200"/>
          </a:xfrm>
          <a:prstGeom prst="ellipse">
            <a:avLst/>
          </a:prstGeom>
          <a:noFill/>
        </p:spPr>
        <p:txBody>
          <a:bodyPr/>
          <a:lstStyle>
            <a:lvl1pPr marL="0" indent="0">
              <a:buNone/>
              <a:defRPr sz="1000"/>
            </a:lvl1pPr>
          </a:lstStyle>
          <a:p>
            <a:endParaRPr lang="en-US"/>
          </a:p>
        </p:txBody>
      </p:sp>
    </p:spTree>
    <p:extLst>
      <p:ext uri="{BB962C8B-B14F-4D97-AF65-F5344CB8AC3E}">
        <p14:creationId xmlns:p14="http://schemas.microsoft.com/office/powerpoint/2010/main" xmlns="" val="1811936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 Picture Layout">
    <p:spTree>
      <p:nvGrpSpPr>
        <p:cNvPr id="1" name=""/>
        <p:cNvGrpSpPr/>
        <p:nvPr/>
      </p:nvGrpSpPr>
      <p:grpSpPr>
        <a:xfrm>
          <a:off x="0" y="0"/>
          <a:ext cx="0" cy="0"/>
          <a:chOff x="0" y="0"/>
          <a:chExt cx="0" cy="0"/>
        </a:xfrm>
      </p:grpSpPr>
      <p:sp>
        <p:nvSpPr>
          <p:cNvPr id="2" name="Title 1"/>
          <p:cNvSpPr>
            <a:spLocks noGrp="1"/>
          </p:cNvSpPr>
          <p:nvPr>
            <p:ph type="title"/>
          </p:nvPr>
        </p:nvSpPr>
        <p:spPr>
          <a:xfrm>
            <a:off x="363638" y="365126"/>
            <a:ext cx="10515600" cy="1000688"/>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223CCD-8769-4DAF-AFD4-21B3E7CFD364}" type="datetimeFigureOut">
              <a:rPr lang="en-US" smtClean="0"/>
              <a:pPr/>
              <a:t>8/10/2017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01570A-8480-497D-96D4-D725A6D7C6AA}" type="slidenum">
              <a:rPr lang="en-US" smtClean="0"/>
              <a:pPr/>
              <a:t>‹Nº›</a:t>
            </a:fld>
            <a:endParaRPr lang="en-US"/>
          </a:p>
        </p:txBody>
      </p:sp>
      <p:sp>
        <p:nvSpPr>
          <p:cNvPr id="6" name="Picture Placeholder 9"/>
          <p:cNvSpPr>
            <a:spLocks noGrp="1"/>
          </p:cNvSpPr>
          <p:nvPr>
            <p:ph type="pic" sz="quarter" idx="14"/>
          </p:nvPr>
        </p:nvSpPr>
        <p:spPr>
          <a:xfrm>
            <a:off x="871854" y="1811344"/>
            <a:ext cx="1872000" cy="1872000"/>
          </a:xfrm>
          <a:prstGeom prst="rect">
            <a:avLst/>
          </a:prstGeom>
        </p:spPr>
        <p:txBody>
          <a:bodyPr/>
          <a:lstStyle>
            <a:lvl1pPr>
              <a:defRPr sz="1600"/>
            </a:lvl1pPr>
          </a:lstStyle>
          <a:p>
            <a:endParaRPr lang="id-ID"/>
          </a:p>
        </p:txBody>
      </p:sp>
      <p:sp>
        <p:nvSpPr>
          <p:cNvPr id="7" name="Picture Placeholder 9"/>
          <p:cNvSpPr>
            <a:spLocks noGrp="1"/>
          </p:cNvSpPr>
          <p:nvPr>
            <p:ph type="pic" sz="quarter" idx="15"/>
          </p:nvPr>
        </p:nvSpPr>
        <p:spPr>
          <a:xfrm>
            <a:off x="871854" y="4164019"/>
            <a:ext cx="1872000" cy="1872000"/>
          </a:xfrm>
          <a:prstGeom prst="rect">
            <a:avLst/>
          </a:prstGeom>
        </p:spPr>
        <p:txBody>
          <a:bodyPr/>
          <a:lstStyle>
            <a:lvl1pPr>
              <a:defRPr sz="1600"/>
            </a:lvl1pPr>
          </a:lstStyle>
          <a:p>
            <a:endParaRPr lang="id-ID"/>
          </a:p>
        </p:txBody>
      </p:sp>
      <p:sp>
        <p:nvSpPr>
          <p:cNvPr id="8" name="Picture Placeholder 9"/>
          <p:cNvSpPr>
            <a:spLocks noGrp="1"/>
          </p:cNvSpPr>
          <p:nvPr>
            <p:ph type="pic" sz="quarter" idx="16"/>
          </p:nvPr>
        </p:nvSpPr>
        <p:spPr>
          <a:xfrm>
            <a:off x="6358254" y="1811344"/>
            <a:ext cx="1872000" cy="1872000"/>
          </a:xfrm>
          <a:prstGeom prst="rect">
            <a:avLst/>
          </a:prstGeom>
        </p:spPr>
        <p:txBody>
          <a:bodyPr/>
          <a:lstStyle>
            <a:lvl1pPr>
              <a:defRPr sz="1600"/>
            </a:lvl1pPr>
          </a:lstStyle>
          <a:p>
            <a:endParaRPr lang="id-ID"/>
          </a:p>
        </p:txBody>
      </p:sp>
      <p:sp>
        <p:nvSpPr>
          <p:cNvPr id="9" name="Picture Placeholder 9"/>
          <p:cNvSpPr>
            <a:spLocks noGrp="1"/>
          </p:cNvSpPr>
          <p:nvPr>
            <p:ph type="pic" sz="quarter" idx="17"/>
          </p:nvPr>
        </p:nvSpPr>
        <p:spPr>
          <a:xfrm>
            <a:off x="6358254" y="4164019"/>
            <a:ext cx="1872000" cy="1872000"/>
          </a:xfrm>
          <a:prstGeom prst="rect">
            <a:avLst/>
          </a:prstGeom>
        </p:spPr>
        <p:txBody>
          <a:bodyPr/>
          <a:lstStyle>
            <a:lvl1pPr>
              <a:defRPr sz="1600"/>
            </a:lvl1pPr>
          </a:lstStyle>
          <a:p>
            <a:endParaRPr lang="id-ID"/>
          </a:p>
        </p:txBody>
      </p:sp>
    </p:spTree>
    <p:extLst>
      <p:ext uri="{BB962C8B-B14F-4D97-AF65-F5344CB8AC3E}">
        <p14:creationId xmlns:p14="http://schemas.microsoft.com/office/powerpoint/2010/main" xmlns="" val="3063376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10" presetClass="entr" presetSubtype="0" fill="hold" grpId="0" nodeType="withEffect" nodePh="1">
                                  <p:stCondLst>
                                    <p:cond delay="0"/>
                                  </p:stCondLst>
                                  <p:endCondLst>
                                    <p:cond evt="begin" delay="0">
                                      <p:tn val="12"/>
                                    </p:cond>
                                  </p:end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par>
                                <p:cTn id="15" presetID="10" presetClass="entr" presetSubtype="0" fill="hold" grpId="0" nodeType="withEffect" nodePh="1">
                                  <p:stCondLst>
                                    <p:cond delay="0"/>
                                  </p:stCondLst>
                                  <p:endCondLst>
                                    <p:cond evt="begin" delay="0">
                                      <p:tn val="15"/>
                                    </p:cond>
                                  </p:end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grpId="0" nodeType="withEffect" nodePh="1">
                                  <p:stCondLst>
                                    <p:cond delay="0"/>
                                  </p:stCondLst>
                                  <p:endCondLst>
                                    <p:cond evt="begin" delay="0">
                                      <p:tn val="18"/>
                                    </p:cond>
                                  </p:end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9"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 Profile Picture">
    <p:spTree>
      <p:nvGrpSpPr>
        <p:cNvPr id="1" name=""/>
        <p:cNvGrpSpPr/>
        <p:nvPr/>
      </p:nvGrpSpPr>
      <p:grpSpPr>
        <a:xfrm>
          <a:off x="0" y="0"/>
          <a:ext cx="0" cy="0"/>
          <a:chOff x="0" y="0"/>
          <a:chExt cx="0" cy="0"/>
        </a:xfrm>
      </p:grpSpPr>
      <p:sp>
        <p:nvSpPr>
          <p:cNvPr id="2" name="Title 1"/>
          <p:cNvSpPr>
            <a:spLocks noGrp="1"/>
          </p:cNvSpPr>
          <p:nvPr>
            <p:ph type="title"/>
          </p:nvPr>
        </p:nvSpPr>
        <p:spPr>
          <a:xfrm>
            <a:off x="363638" y="365126"/>
            <a:ext cx="10515600" cy="1000688"/>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223CCD-8769-4DAF-AFD4-21B3E7CFD364}" type="datetimeFigureOut">
              <a:rPr lang="en-US" smtClean="0"/>
              <a:pPr/>
              <a:t>8/10/2017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01570A-8480-497D-96D4-D725A6D7C6AA}" type="slidenum">
              <a:rPr lang="en-US" smtClean="0"/>
              <a:pPr/>
              <a:t>‹Nº›</a:t>
            </a:fld>
            <a:endParaRPr lang="en-US"/>
          </a:p>
        </p:txBody>
      </p:sp>
      <p:sp>
        <p:nvSpPr>
          <p:cNvPr id="6" name="Picture Placeholder 2"/>
          <p:cNvSpPr>
            <a:spLocks noGrp="1"/>
          </p:cNvSpPr>
          <p:nvPr>
            <p:ph type="pic" sz="quarter" idx="14"/>
          </p:nvPr>
        </p:nvSpPr>
        <p:spPr>
          <a:xfrm>
            <a:off x="1273176" y="1662053"/>
            <a:ext cx="1554480" cy="1554480"/>
          </a:xfrm>
          <a:prstGeom prst="rect">
            <a:avLst/>
          </a:prstGeom>
        </p:spPr>
        <p:txBody>
          <a:bodyPr>
            <a:normAutofit/>
          </a:bodyPr>
          <a:lstStyle>
            <a:lvl1pPr>
              <a:defRPr sz="1600"/>
            </a:lvl1pPr>
          </a:lstStyle>
          <a:p>
            <a:endParaRPr lang="id-ID" dirty="0"/>
          </a:p>
        </p:txBody>
      </p:sp>
      <p:sp>
        <p:nvSpPr>
          <p:cNvPr id="7" name="Picture Placeholder 2"/>
          <p:cNvSpPr>
            <a:spLocks noGrp="1"/>
          </p:cNvSpPr>
          <p:nvPr>
            <p:ph type="pic" sz="quarter" idx="15"/>
          </p:nvPr>
        </p:nvSpPr>
        <p:spPr>
          <a:xfrm>
            <a:off x="3897720" y="1662053"/>
            <a:ext cx="1554480" cy="1554480"/>
          </a:xfrm>
          <a:prstGeom prst="rect">
            <a:avLst/>
          </a:prstGeom>
        </p:spPr>
        <p:txBody>
          <a:bodyPr>
            <a:normAutofit/>
          </a:bodyPr>
          <a:lstStyle>
            <a:lvl1pPr>
              <a:defRPr sz="1600"/>
            </a:lvl1pPr>
          </a:lstStyle>
          <a:p>
            <a:endParaRPr lang="id-ID" dirty="0"/>
          </a:p>
        </p:txBody>
      </p:sp>
      <p:sp>
        <p:nvSpPr>
          <p:cNvPr id="8" name="Picture Placeholder 2"/>
          <p:cNvSpPr>
            <a:spLocks noGrp="1"/>
          </p:cNvSpPr>
          <p:nvPr>
            <p:ph type="pic" sz="quarter" idx="16"/>
          </p:nvPr>
        </p:nvSpPr>
        <p:spPr>
          <a:xfrm>
            <a:off x="6562045" y="1662053"/>
            <a:ext cx="1554480" cy="1554480"/>
          </a:xfrm>
          <a:prstGeom prst="rect">
            <a:avLst/>
          </a:prstGeom>
        </p:spPr>
        <p:txBody>
          <a:bodyPr>
            <a:normAutofit/>
          </a:bodyPr>
          <a:lstStyle>
            <a:lvl1pPr>
              <a:defRPr sz="1600"/>
            </a:lvl1pPr>
          </a:lstStyle>
          <a:p>
            <a:endParaRPr lang="id-ID" dirty="0"/>
          </a:p>
        </p:txBody>
      </p:sp>
      <p:sp>
        <p:nvSpPr>
          <p:cNvPr id="9" name="Picture Placeholder 2"/>
          <p:cNvSpPr>
            <a:spLocks noGrp="1"/>
          </p:cNvSpPr>
          <p:nvPr>
            <p:ph type="pic" sz="quarter" idx="17"/>
          </p:nvPr>
        </p:nvSpPr>
        <p:spPr>
          <a:xfrm>
            <a:off x="9185487" y="1662053"/>
            <a:ext cx="1554480" cy="1554480"/>
          </a:xfrm>
          <a:prstGeom prst="rect">
            <a:avLst/>
          </a:prstGeom>
        </p:spPr>
        <p:txBody>
          <a:bodyPr>
            <a:normAutofit/>
          </a:bodyPr>
          <a:lstStyle>
            <a:lvl1pPr>
              <a:defRPr sz="1600"/>
            </a:lvl1pPr>
          </a:lstStyle>
          <a:p>
            <a:endParaRPr lang="id-ID" dirty="0"/>
          </a:p>
        </p:txBody>
      </p:sp>
      <p:sp>
        <p:nvSpPr>
          <p:cNvPr id="10" name="Picture Placeholder 2"/>
          <p:cNvSpPr>
            <a:spLocks noGrp="1"/>
          </p:cNvSpPr>
          <p:nvPr>
            <p:ph type="pic" sz="quarter" idx="18"/>
          </p:nvPr>
        </p:nvSpPr>
        <p:spPr>
          <a:xfrm>
            <a:off x="1273176" y="4039196"/>
            <a:ext cx="1554480" cy="1554480"/>
          </a:xfrm>
          <a:prstGeom prst="rect">
            <a:avLst/>
          </a:prstGeom>
        </p:spPr>
        <p:txBody>
          <a:bodyPr>
            <a:normAutofit/>
          </a:bodyPr>
          <a:lstStyle>
            <a:lvl1pPr>
              <a:defRPr sz="1600"/>
            </a:lvl1pPr>
          </a:lstStyle>
          <a:p>
            <a:endParaRPr lang="id-ID" dirty="0"/>
          </a:p>
        </p:txBody>
      </p:sp>
      <p:sp>
        <p:nvSpPr>
          <p:cNvPr id="11" name="Picture Placeholder 2"/>
          <p:cNvSpPr>
            <a:spLocks noGrp="1"/>
          </p:cNvSpPr>
          <p:nvPr>
            <p:ph type="pic" sz="quarter" idx="19"/>
          </p:nvPr>
        </p:nvSpPr>
        <p:spPr>
          <a:xfrm>
            <a:off x="3897720" y="4039196"/>
            <a:ext cx="1554480" cy="1554480"/>
          </a:xfrm>
          <a:prstGeom prst="rect">
            <a:avLst/>
          </a:prstGeom>
        </p:spPr>
        <p:txBody>
          <a:bodyPr>
            <a:normAutofit/>
          </a:bodyPr>
          <a:lstStyle>
            <a:lvl1pPr>
              <a:defRPr sz="1600"/>
            </a:lvl1pPr>
          </a:lstStyle>
          <a:p>
            <a:endParaRPr lang="id-ID" dirty="0"/>
          </a:p>
        </p:txBody>
      </p:sp>
      <p:sp>
        <p:nvSpPr>
          <p:cNvPr id="12" name="Picture Placeholder 2"/>
          <p:cNvSpPr>
            <a:spLocks noGrp="1"/>
          </p:cNvSpPr>
          <p:nvPr>
            <p:ph type="pic" sz="quarter" idx="20"/>
          </p:nvPr>
        </p:nvSpPr>
        <p:spPr>
          <a:xfrm>
            <a:off x="6562045" y="4039196"/>
            <a:ext cx="1554480" cy="1554480"/>
          </a:xfrm>
          <a:prstGeom prst="rect">
            <a:avLst/>
          </a:prstGeom>
        </p:spPr>
        <p:txBody>
          <a:bodyPr>
            <a:normAutofit/>
          </a:bodyPr>
          <a:lstStyle>
            <a:lvl1pPr>
              <a:defRPr sz="1600"/>
            </a:lvl1pPr>
          </a:lstStyle>
          <a:p>
            <a:endParaRPr lang="id-ID" dirty="0"/>
          </a:p>
        </p:txBody>
      </p:sp>
      <p:sp>
        <p:nvSpPr>
          <p:cNvPr id="13" name="Picture Placeholder 2"/>
          <p:cNvSpPr>
            <a:spLocks noGrp="1"/>
          </p:cNvSpPr>
          <p:nvPr>
            <p:ph type="pic" sz="quarter" idx="21"/>
          </p:nvPr>
        </p:nvSpPr>
        <p:spPr>
          <a:xfrm>
            <a:off x="9185487" y="4039196"/>
            <a:ext cx="1554480" cy="1554480"/>
          </a:xfrm>
          <a:prstGeom prst="rect">
            <a:avLst/>
          </a:prstGeom>
        </p:spPr>
        <p:txBody>
          <a:bodyPr>
            <a:normAutofit/>
          </a:bodyPr>
          <a:lstStyle>
            <a:lvl1pPr>
              <a:defRPr sz="1600"/>
            </a:lvl1pPr>
          </a:lstStyle>
          <a:p>
            <a:endParaRPr lang="id-ID" dirty="0"/>
          </a:p>
        </p:txBody>
      </p:sp>
    </p:spTree>
    <p:extLst>
      <p:ext uri="{BB962C8B-B14F-4D97-AF65-F5344CB8AC3E}">
        <p14:creationId xmlns:p14="http://schemas.microsoft.com/office/powerpoint/2010/main" xmlns="" val="3083267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1" fill="hold" grpId="0" nodeType="afterEffect" nodePh="1">
                                  <p:stCondLst>
                                    <p:cond delay="0"/>
                                  </p:stCondLst>
                                  <p:endCondLst>
                                    <p:cond evt="begin" delay="0">
                                      <p:tn val="9"/>
                                    </p:cond>
                                  </p:end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par>
                                <p:cTn id="12" presetID="22" presetClass="entr" presetSubtype="1" fill="hold" grpId="0" nodeType="withEffect" nodePh="1">
                                  <p:stCondLst>
                                    <p:cond delay="0"/>
                                  </p:stCondLst>
                                  <p:endCondLst>
                                    <p:cond evt="begin" delay="0">
                                      <p:tn val="12"/>
                                    </p:cond>
                                  </p:end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par>
                                <p:cTn id="15" presetID="22" presetClass="entr" presetSubtype="1" fill="hold" grpId="0" nodeType="withEffect" nodePh="1">
                                  <p:stCondLst>
                                    <p:cond delay="0"/>
                                  </p:stCondLst>
                                  <p:endCondLst>
                                    <p:cond evt="begin" delay="0">
                                      <p:tn val="15"/>
                                    </p:cond>
                                  </p:end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par>
                                <p:cTn id="18" presetID="22" presetClass="entr" presetSubtype="1" fill="hold" grpId="0" nodeType="withEffect" nodePh="1">
                                  <p:stCondLst>
                                    <p:cond delay="0"/>
                                  </p:stCondLst>
                                  <p:endCondLst>
                                    <p:cond evt="begin" delay="0">
                                      <p:tn val="18"/>
                                    </p:cond>
                                  </p:endCondLst>
                                  <p:childTnLst>
                                    <p:set>
                                      <p:cBhvr>
                                        <p:cTn id="19" dur="1" fill="hold">
                                          <p:stCondLst>
                                            <p:cond delay="0"/>
                                          </p:stCondLst>
                                        </p:cTn>
                                        <p:tgtEl>
                                          <p:spTgt spid="9"/>
                                        </p:tgtEl>
                                        <p:attrNameLst>
                                          <p:attrName>style.visibility</p:attrName>
                                        </p:attrNameLst>
                                      </p:cBhvr>
                                      <p:to>
                                        <p:strVal val="visible"/>
                                      </p:to>
                                    </p:set>
                                    <p:animEffect transition="in" filter="wipe(up)">
                                      <p:cBhvr>
                                        <p:cTn id="20" dur="500"/>
                                        <p:tgtEl>
                                          <p:spTgt spid="9"/>
                                        </p:tgtEl>
                                      </p:cBhvr>
                                    </p:animEffect>
                                  </p:childTnLst>
                                </p:cTn>
                              </p:par>
                              <p:par>
                                <p:cTn id="21" presetID="22" presetClass="entr" presetSubtype="1" fill="hold" grpId="0" nodeType="withEffect" nodePh="1">
                                  <p:stCondLst>
                                    <p:cond delay="0"/>
                                  </p:stCondLst>
                                  <p:endCondLst>
                                    <p:cond evt="begin" delay="0">
                                      <p:tn val="21"/>
                                    </p:cond>
                                  </p:end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par>
                                <p:cTn id="24" presetID="22" presetClass="entr" presetSubtype="1" fill="hold" grpId="0" nodeType="withEffect" nodePh="1">
                                  <p:stCondLst>
                                    <p:cond delay="0"/>
                                  </p:stCondLst>
                                  <p:endCondLst>
                                    <p:cond evt="begin" delay="0">
                                      <p:tn val="24"/>
                                    </p:cond>
                                  </p:endCondLst>
                                  <p:childTnLst>
                                    <p:set>
                                      <p:cBhvr>
                                        <p:cTn id="25" dur="1" fill="hold">
                                          <p:stCondLst>
                                            <p:cond delay="0"/>
                                          </p:stCondLst>
                                        </p:cTn>
                                        <p:tgtEl>
                                          <p:spTgt spid="11"/>
                                        </p:tgtEl>
                                        <p:attrNameLst>
                                          <p:attrName>style.visibility</p:attrName>
                                        </p:attrNameLst>
                                      </p:cBhvr>
                                      <p:to>
                                        <p:strVal val="visible"/>
                                      </p:to>
                                    </p:set>
                                    <p:animEffect transition="in" filter="wipe(up)">
                                      <p:cBhvr>
                                        <p:cTn id="26" dur="500"/>
                                        <p:tgtEl>
                                          <p:spTgt spid="11"/>
                                        </p:tgtEl>
                                      </p:cBhvr>
                                    </p:animEffect>
                                  </p:childTnLst>
                                </p:cTn>
                              </p:par>
                              <p:par>
                                <p:cTn id="27" presetID="22" presetClass="entr" presetSubtype="1" fill="hold" grpId="0" nodeType="withEffect" nodePh="1">
                                  <p:stCondLst>
                                    <p:cond delay="0"/>
                                  </p:stCondLst>
                                  <p:endCondLst>
                                    <p:cond evt="begin" delay="0">
                                      <p:tn val="27"/>
                                    </p:cond>
                                  </p:endCondLst>
                                  <p:childTnLst>
                                    <p:set>
                                      <p:cBhvr>
                                        <p:cTn id="28" dur="1" fill="hold">
                                          <p:stCondLst>
                                            <p:cond delay="0"/>
                                          </p:stCondLst>
                                        </p:cTn>
                                        <p:tgtEl>
                                          <p:spTgt spid="12"/>
                                        </p:tgtEl>
                                        <p:attrNameLst>
                                          <p:attrName>style.visibility</p:attrName>
                                        </p:attrNameLst>
                                      </p:cBhvr>
                                      <p:to>
                                        <p:strVal val="visible"/>
                                      </p:to>
                                    </p:set>
                                    <p:animEffect transition="in" filter="wipe(up)">
                                      <p:cBhvr>
                                        <p:cTn id="29" dur="500"/>
                                        <p:tgtEl>
                                          <p:spTgt spid="12"/>
                                        </p:tgtEl>
                                      </p:cBhvr>
                                    </p:animEffect>
                                  </p:childTnLst>
                                </p:cTn>
                              </p:par>
                              <p:par>
                                <p:cTn id="30" presetID="22" presetClass="entr" presetSubtype="1" fill="hold" grpId="0" nodeType="withEffect" nodePh="1">
                                  <p:stCondLst>
                                    <p:cond delay="0"/>
                                  </p:stCondLst>
                                  <p:endCondLst>
                                    <p:cond evt="begin" delay="0">
                                      <p:tn val="30"/>
                                    </p:cond>
                                  </p:end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9" grpId="0"/>
      <p:bldP spid="10" grpId="0"/>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0 Profile Picture">
    <p:spTree>
      <p:nvGrpSpPr>
        <p:cNvPr id="1" name=""/>
        <p:cNvGrpSpPr/>
        <p:nvPr/>
      </p:nvGrpSpPr>
      <p:grpSpPr>
        <a:xfrm>
          <a:off x="0" y="0"/>
          <a:ext cx="0" cy="0"/>
          <a:chOff x="0" y="0"/>
          <a:chExt cx="0" cy="0"/>
        </a:xfrm>
      </p:grpSpPr>
      <p:sp>
        <p:nvSpPr>
          <p:cNvPr id="2" name="Title 1"/>
          <p:cNvSpPr>
            <a:spLocks noGrp="1"/>
          </p:cNvSpPr>
          <p:nvPr>
            <p:ph type="title"/>
          </p:nvPr>
        </p:nvSpPr>
        <p:spPr>
          <a:xfrm>
            <a:off x="363638" y="365126"/>
            <a:ext cx="10515600" cy="1000688"/>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223CCD-8769-4DAF-AFD4-21B3E7CFD364}" type="datetimeFigureOut">
              <a:rPr lang="en-US" smtClean="0"/>
              <a:pPr/>
              <a:t>8/10/2017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01570A-8480-497D-96D4-D725A6D7C6AA}" type="slidenum">
              <a:rPr lang="en-US" smtClean="0"/>
              <a:pPr/>
              <a:t>‹Nº›</a:t>
            </a:fld>
            <a:endParaRPr lang="en-US"/>
          </a:p>
        </p:txBody>
      </p:sp>
      <p:sp>
        <p:nvSpPr>
          <p:cNvPr id="6" name="Picture Placeholder 2"/>
          <p:cNvSpPr>
            <a:spLocks noGrp="1"/>
          </p:cNvSpPr>
          <p:nvPr>
            <p:ph type="pic" sz="quarter" idx="14"/>
          </p:nvPr>
        </p:nvSpPr>
        <p:spPr>
          <a:xfrm>
            <a:off x="709296" y="1700153"/>
            <a:ext cx="1463040" cy="1463040"/>
          </a:xfrm>
          <a:prstGeom prst="rect">
            <a:avLst/>
          </a:prstGeom>
        </p:spPr>
        <p:txBody>
          <a:bodyPr>
            <a:normAutofit/>
          </a:bodyPr>
          <a:lstStyle>
            <a:lvl1pPr>
              <a:defRPr sz="1600"/>
            </a:lvl1pPr>
          </a:lstStyle>
          <a:p>
            <a:endParaRPr lang="id-ID" dirty="0"/>
          </a:p>
        </p:txBody>
      </p:sp>
      <p:sp>
        <p:nvSpPr>
          <p:cNvPr id="7" name="Picture Placeholder 2"/>
          <p:cNvSpPr>
            <a:spLocks noGrp="1"/>
          </p:cNvSpPr>
          <p:nvPr>
            <p:ph type="pic" sz="quarter" idx="15"/>
          </p:nvPr>
        </p:nvSpPr>
        <p:spPr>
          <a:xfrm>
            <a:off x="2887980" y="1700153"/>
            <a:ext cx="1463040" cy="1463040"/>
          </a:xfrm>
          <a:prstGeom prst="rect">
            <a:avLst/>
          </a:prstGeom>
        </p:spPr>
        <p:txBody>
          <a:bodyPr>
            <a:normAutofit/>
          </a:bodyPr>
          <a:lstStyle>
            <a:lvl1pPr>
              <a:defRPr sz="1600"/>
            </a:lvl1pPr>
          </a:lstStyle>
          <a:p>
            <a:endParaRPr lang="id-ID" dirty="0"/>
          </a:p>
        </p:txBody>
      </p:sp>
      <p:sp>
        <p:nvSpPr>
          <p:cNvPr id="8" name="Picture Placeholder 2"/>
          <p:cNvSpPr>
            <a:spLocks noGrp="1"/>
          </p:cNvSpPr>
          <p:nvPr>
            <p:ph type="pic" sz="quarter" idx="16"/>
          </p:nvPr>
        </p:nvSpPr>
        <p:spPr>
          <a:xfrm>
            <a:off x="5066664" y="1700153"/>
            <a:ext cx="1463040" cy="1463040"/>
          </a:xfrm>
          <a:prstGeom prst="rect">
            <a:avLst/>
          </a:prstGeom>
        </p:spPr>
        <p:txBody>
          <a:bodyPr>
            <a:normAutofit/>
          </a:bodyPr>
          <a:lstStyle>
            <a:lvl1pPr>
              <a:defRPr sz="1600"/>
            </a:lvl1pPr>
          </a:lstStyle>
          <a:p>
            <a:endParaRPr lang="id-ID" dirty="0"/>
          </a:p>
        </p:txBody>
      </p:sp>
      <p:sp>
        <p:nvSpPr>
          <p:cNvPr id="9" name="Picture Placeholder 2"/>
          <p:cNvSpPr>
            <a:spLocks noGrp="1"/>
          </p:cNvSpPr>
          <p:nvPr>
            <p:ph type="pic" sz="quarter" idx="17"/>
          </p:nvPr>
        </p:nvSpPr>
        <p:spPr>
          <a:xfrm>
            <a:off x="7245348" y="1700153"/>
            <a:ext cx="1463040" cy="1463040"/>
          </a:xfrm>
          <a:prstGeom prst="rect">
            <a:avLst/>
          </a:prstGeom>
        </p:spPr>
        <p:txBody>
          <a:bodyPr>
            <a:normAutofit/>
          </a:bodyPr>
          <a:lstStyle>
            <a:lvl1pPr>
              <a:defRPr sz="1600"/>
            </a:lvl1pPr>
          </a:lstStyle>
          <a:p>
            <a:endParaRPr lang="id-ID" dirty="0"/>
          </a:p>
        </p:txBody>
      </p:sp>
      <p:sp>
        <p:nvSpPr>
          <p:cNvPr id="10" name="Picture Placeholder 2"/>
          <p:cNvSpPr>
            <a:spLocks noGrp="1"/>
          </p:cNvSpPr>
          <p:nvPr>
            <p:ph type="pic" sz="quarter" idx="18"/>
          </p:nvPr>
        </p:nvSpPr>
        <p:spPr>
          <a:xfrm>
            <a:off x="709296" y="4115396"/>
            <a:ext cx="1463040" cy="1463040"/>
          </a:xfrm>
          <a:prstGeom prst="rect">
            <a:avLst/>
          </a:prstGeom>
        </p:spPr>
        <p:txBody>
          <a:bodyPr>
            <a:normAutofit/>
          </a:bodyPr>
          <a:lstStyle>
            <a:lvl1pPr>
              <a:defRPr sz="1600"/>
            </a:lvl1pPr>
          </a:lstStyle>
          <a:p>
            <a:endParaRPr lang="id-ID" dirty="0"/>
          </a:p>
        </p:txBody>
      </p:sp>
      <p:sp>
        <p:nvSpPr>
          <p:cNvPr id="11" name="Picture Placeholder 2"/>
          <p:cNvSpPr>
            <a:spLocks noGrp="1"/>
          </p:cNvSpPr>
          <p:nvPr>
            <p:ph type="pic" sz="quarter" idx="19"/>
          </p:nvPr>
        </p:nvSpPr>
        <p:spPr>
          <a:xfrm>
            <a:off x="2887980" y="4115396"/>
            <a:ext cx="1463040" cy="1463040"/>
          </a:xfrm>
          <a:prstGeom prst="rect">
            <a:avLst/>
          </a:prstGeom>
        </p:spPr>
        <p:txBody>
          <a:bodyPr>
            <a:normAutofit/>
          </a:bodyPr>
          <a:lstStyle>
            <a:lvl1pPr>
              <a:defRPr sz="1600"/>
            </a:lvl1pPr>
          </a:lstStyle>
          <a:p>
            <a:endParaRPr lang="id-ID" dirty="0"/>
          </a:p>
        </p:txBody>
      </p:sp>
      <p:sp>
        <p:nvSpPr>
          <p:cNvPr id="12" name="Picture Placeholder 2"/>
          <p:cNvSpPr>
            <a:spLocks noGrp="1"/>
          </p:cNvSpPr>
          <p:nvPr>
            <p:ph type="pic" sz="quarter" idx="20"/>
          </p:nvPr>
        </p:nvSpPr>
        <p:spPr>
          <a:xfrm>
            <a:off x="5066664" y="4115396"/>
            <a:ext cx="1463040" cy="1463040"/>
          </a:xfrm>
          <a:prstGeom prst="rect">
            <a:avLst/>
          </a:prstGeom>
        </p:spPr>
        <p:txBody>
          <a:bodyPr>
            <a:normAutofit/>
          </a:bodyPr>
          <a:lstStyle>
            <a:lvl1pPr>
              <a:defRPr sz="1600"/>
            </a:lvl1pPr>
          </a:lstStyle>
          <a:p>
            <a:endParaRPr lang="id-ID" dirty="0"/>
          </a:p>
        </p:txBody>
      </p:sp>
      <p:sp>
        <p:nvSpPr>
          <p:cNvPr id="13" name="Picture Placeholder 2"/>
          <p:cNvSpPr>
            <a:spLocks noGrp="1"/>
          </p:cNvSpPr>
          <p:nvPr>
            <p:ph type="pic" sz="quarter" idx="21"/>
          </p:nvPr>
        </p:nvSpPr>
        <p:spPr>
          <a:xfrm>
            <a:off x="7245348" y="4115396"/>
            <a:ext cx="1463040" cy="1463040"/>
          </a:xfrm>
          <a:prstGeom prst="rect">
            <a:avLst/>
          </a:prstGeom>
        </p:spPr>
        <p:txBody>
          <a:bodyPr>
            <a:normAutofit/>
          </a:bodyPr>
          <a:lstStyle>
            <a:lvl1pPr>
              <a:defRPr sz="1600"/>
            </a:lvl1pPr>
          </a:lstStyle>
          <a:p>
            <a:endParaRPr lang="id-ID" dirty="0"/>
          </a:p>
        </p:txBody>
      </p:sp>
      <p:sp>
        <p:nvSpPr>
          <p:cNvPr id="15" name="Picture Placeholder 2"/>
          <p:cNvSpPr>
            <a:spLocks noGrp="1"/>
          </p:cNvSpPr>
          <p:nvPr>
            <p:ph type="pic" sz="quarter" idx="22"/>
          </p:nvPr>
        </p:nvSpPr>
        <p:spPr>
          <a:xfrm>
            <a:off x="9408578" y="1700153"/>
            <a:ext cx="1463040" cy="1463040"/>
          </a:xfrm>
          <a:prstGeom prst="rect">
            <a:avLst/>
          </a:prstGeom>
        </p:spPr>
        <p:txBody>
          <a:bodyPr>
            <a:normAutofit/>
          </a:bodyPr>
          <a:lstStyle>
            <a:lvl1pPr>
              <a:defRPr sz="1600"/>
            </a:lvl1pPr>
          </a:lstStyle>
          <a:p>
            <a:endParaRPr lang="id-ID" dirty="0"/>
          </a:p>
        </p:txBody>
      </p:sp>
      <p:sp>
        <p:nvSpPr>
          <p:cNvPr id="16" name="Picture Placeholder 2"/>
          <p:cNvSpPr>
            <a:spLocks noGrp="1"/>
          </p:cNvSpPr>
          <p:nvPr>
            <p:ph type="pic" sz="quarter" idx="23"/>
          </p:nvPr>
        </p:nvSpPr>
        <p:spPr>
          <a:xfrm>
            <a:off x="9408578" y="4115396"/>
            <a:ext cx="1463040" cy="1463040"/>
          </a:xfrm>
          <a:prstGeom prst="rect">
            <a:avLst/>
          </a:prstGeom>
        </p:spPr>
        <p:txBody>
          <a:bodyPr>
            <a:normAutofit/>
          </a:bodyPr>
          <a:lstStyle>
            <a:lvl1pPr>
              <a:defRPr sz="1600"/>
            </a:lvl1pPr>
          </a:lstStyle>
          <a:p>
            <a:endParaRPr lang="id-ID" dirty="0"/>
          </a:p>
        </p:txBody>
      </p:sp>
    </p:spTree>
    <p:extLst>
      <p:ext uri="{BB962C8B-B14F-4D97-AF65-F5344CB8AC3E}">
        <p14:creationId xmlns:p14="http://schemas.microsoft.com/office/powerpoint/2010/main" xmlns="" val="1463452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1" fill="hold" grpId="0" nodeType="afterEffect" nodePh="1">
                                  <p:stCondLst>
                                    <p:cond delay="0"/>
                                  </p:stCondLst>
                                  <p:endCondLst>
                                    <p:cond evt="begin" delay="0">
                                      <p:tn val="9"/>
                                    </p:cond>
                                  </p:end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par>
                                <p:cTn id="12" presetID="22" presetClass="entr" presetSubtype="1" fill="hold" grpId="0" nodeType="withEffect" nodePh="1">
                                  <p:stCondLst>
                                    <p:cond delay="0"/>
                                  </p:stCondLst>
                                  <p:endCondLst>
                                    <p:cond evt="begin" delay="0">
                                      <p:tn val="12"/>
                                    </p:cond>
                                  </p:end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par>
                                <p:cTn id="15" presetID="22" presetClass="entr" presetSubtype="1" fill="hold" grpId="0" nodeType="withEffect" nodePh="1">
                                  <p:stCondLst>
                                    <p:cond delay="0"/>
                                  </p:stCondLst>
                                  <p:endCondLst>
                                    <p:cond evt="begin" delay="0">
                                      <p:tn val="15"/>
                                    </p:cond>
                                  </p:end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par>
                                <p:cTn id="18" presetID="22" presetClass="entr" presetSubtype="1" fill="hold" grpId="0" nodeType="withEffect" nodePh="1">
                                  <p:stCondLst>
                                    <p:cond delay="0"/>
                                  </p:stCondLst>
                                  <p:endCondLst>
                                    <p:cond evt="begin" delay="0">
                                      <p:tn val="18"/>
                                    </p:cond>
                                  </p:endCondLst>
                                  <p:childTnLst>
                                    <p:set>
                                      <p:cBhvr>
                                        <p:cTn id="19" dur="1" fill="hold">
                                          <p:stCondLst>
                                            <p:cond delay="0"/>
                                          </p:stCondLst>
                                        </p:cTn>
                                        <p:tgtEl>
                                          <p:spTgt spid="9"/>
                                        </p:tgtEl>
                                        <p:attrNameLst>
                                          <p:attrName>style.visibility</p:attrName>
                                        </p:attrNameLst>
                                      </p:cBhvr>
                                      <p:to>
                                        <p:strVal val="visible"/>
                                      </p:to>
                                    </p:set>
                                    <p:animEffect transition="in" filter="wipe(up)">
                                      <p:cBhvr>
                                        <p:cTn id="20" dur="500"/>
                                        <p:tgtEl>
                                          <p:spTgt spid="9"/>
                                        </p:tgtEl>
                                      </p:cBhvr>
                                    </p:animEffect>
                                  </p:childTnLst>
                                </p:cTn>
                              </p:par>
                              <p:par>
                                <p:cTn id="21" presetID="22" presetClass="entr" presetSubtype="1" fill="hold" grpId="0" nodeType="withEffect" nodePh="1">
                                  <p:stCondLst>
                                    <p:cond delay="0"/>
                                  </p:stCondLst>
                                  <p:endCondLst>
                                    <p:cond evt="begin" delay="0">
                                      <p:tn val="21"/>
                                    </p:cond>
                                  </p:end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par>
                                <p:cTn id="24" presetID="22" presetClass="entr" presetSubtype="1" fill="hold" grpId="0" nodeType="withEffect" nodePh="1">
                                  <p:stCondLst>
                                    <p:cond delay="0"/>
                                  </p:stCondLst>
                                  <p:endCondLst>
                                    <p:cond evt="begin" delay="0">
                                      <p:tn val="24"/>
                                    </p:cond>
                                  </p:endCondLst>
                                  <p:childTnLst>
                                    <p:set>
                                      <p:cBhvr>
                                        <p:cTn id="25" dur="1" fill="hold">
                                          <p:stCondLst>
                                            <p:cond delay="0"/>
                                          </p:stCondLst>
                                        </p:cTn>
                                        <p:tgtEl>
                                          <p:spTgt spid="11"/>
                                        </p:tgtEl>
                                        <p:attrNameLst>
                                          <p:attrName>style.visibility</p:attrName>
                                        </p:attrNameLst>
                                      </p:cBhvr>
                                      <p:to>
                                        <p:strVal val="visible"/>
                                      </p:to>
                                    </p:set>
                                    <p:animEffect transition="in" filter="wipe(up)">
                                      <p:cBhvr>
                                        <p:cTn id="26" dur="500"/>
                                        <p:tgtEl>
                                          <p:spTgt spid="11"/>
                                        </p:tgtEl>
                                      </p:cBhvr>
                                    </p:animEffect>
                                  </p:childTnLst>
                                </p:cTn>
                              </p:par>
                              <p:par>
                                <p:cTn id="27" presetID="22" presetClass="entr" presetSubtype="1" fill="hold" grpId="0" nodeType="withEffect" nodePh="1">
                                  <p:stCondLst>
                                    <p:cond delay="0"/>
                                  </p:stCondLst>
                                  <p:endCondLst>
                                    <p:cond evt="begin" delay="0">
                                      <p:tn val="27"/>
                                    </p:cond>
                                  </p:endCondLst>
                                  <p:childTnLst>
                                    <p:set>
                                      <p:cBhvr>
                                        <p:cTn id="28" dur="1" fill="hold">
                                          <p:stCondLst>
                                            <p:cond delay="0"/>
                                          </p:stCondLst>
                                        </p:cTn>
                                        <p:tgtEl>
                                          <p:spTgt spid="12"/>
                                        </p:tgtEl>
                                        <p:attrNameLst>
                                          <p:attrName>style.visibility</p:attrName>
                                        </p:attrNameLst>
                                      </p:cBhvr>
                                      <p:to>
                                        <p:strVal val="visible"/>
                                      </p:to>
                                    </p:set>
                                    <p:animEffect transition="in" filter="wipe(up)">
                                      <p:cBhvr>
                                        <p:cTn id="29" dur="500"/>
                                        <p:tgtEl>
                                          <p:spTgt spid="12"/>
                                        </p:tgtEl>
                                      </p:cBhvr>
                                    </p:animEffect>
                                  </p:childTnLst>
                                </p:cTn>
                              </p:par>
                              <p:par>
                                <p:cTn id="30" presetID="22" presetClass="entr" presetSubtype="1" fill="hold" grpId="0" nodeType="withEffect" nodePh="1">
                                  <p:stCondLst>
                                    <p:cond delay="0"/>
                                  </p:stCondLst>
                                  <p:endCondLst>
                                    <p:cond evt="begin" delay="0">
                                      <p:tn val="30"/>
                                    </p:cond>
                                  </p:end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par>
                                <p:cTn id="33" presetID="22" presetClass="entr" presetSubtype="1" fill="hold" grpId="0" nodeType="withEffect" nodePh="1">
                                  <p:stCondLst>
                                    <p:cond delay="0"/>
                                  </p:stCondLst>
                                  <p:endCondLst>
                                    <p:cond evt="begin" delay="0">
                                      <p:tn val="33"/>
                                    </p:cond>
                                  </p:endCondLst>
                                  <p:childTnLst>
                                    <p:set>
                                      <p:cBhvr>
                                        <p:cTn id="34" dur="1" fill="hold">
                                          <p:stCondLst>
                                            <p:cond delay="0"/>
                                          </p:stCondLst>
                                        </p:cTn>
                                        <p:tgtEl>
                                          <p:spTgt spid="15"/>
                                        </p:tgtEl>
                                        <p:attrNameLst>
                                          <p:attrName>style.visibility</p:attrName>
                                        </p:attrNameLst>
                                      </p:cBhvr>
                                      <p:to>
                                        <p:strVal val="visible"/>
                                      </p:to>
                                    </p:set>
                                    <p:animEffect transition="in" filter="wipe(up)">
                                      <p:cBhvr>
                                        <p:cTn id="35" dur="500"/>
                                        <p:tgtEl>
                                          <p:spTgt spid="15"/>
                                        </p:tgtEl>
                                      </p:cBhvr>
                                    </p:animEffect>
                                  </p:childTnLst>
                                </p:cTn>
                              </p:par>
                              <p:par>
                                <p:cTn id="36" presetID="22" presetClass="entr" presetSubtype="1" fill="hold" grpId="0" nodeType="withEffect" nodePh="1">
                                  <p:stCondLst>
                                    <p:cond delay="0"/>
                                  </p:stCondLst>
                                  <p:endCondLst>
                                    <p:cond evt="begin" delay="0">
                                      <p:tn val="36"/>
                                    </p:cond>
                                  </p:endCondLst>
                                  <p:childTnLst>
                                    <p:set>
                                      <p:cBhvr>
                                        <p:cTn id="37" dur="1" fill="hold">
                                          <p:stCondLst>
                                            <p:cond delay="0"/>
                                          </p:stCondLst>
                                        </p:cTn>
                                        <p:tgtEl>
                                          <p:spTgt spid="16"/>
                                        </p:tgtEl>
                                        <p:attrNameLst>
                                          <p:attrName>style.visibility</p:attrName>
                                        </p:attrNameLst>
                                      </p:cBhvr>
                                      <p:to>
                                        <p:strVal val="visible"/>
                                      </p:to>
                                    </p:set>
                                    <p:animEffect transition="in" filter="wipe(up)">
                                      <p:cBhvr>
                                        <p:cTn id="3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9" grpId="0"/>
      <p:bldP spid="10" grpId="0"/>
      <p:bldP spid="11" grpId="0"/>
      <p:bldP spid="12" grpId="0"/>
      <p:bldP spid="13" grpId="0"/>
      <p:bldP spid="15" grpId="0"/>
      <p:bldP spid="16"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 Profile Picture">
    <p:spTree>
      <p:nvGrpSpPr>
        <p:cNvPr id="1" name=""/>
        <p:cNvGrpSpPr/>
        <p:nvPr/>
      </p:nvGrpSpPr>
      <p:grpSpPr>
        <a:xfrm>
          <a:off x="0" y="0"/>
          <a:ext cx="0" cy="0"/>
          <a:chOff x="0" y="0"/>
          <a:chExt cx="0" cy="0"/>
        </a:xfrm>
      </p:grpSpPr>
      <p:sp>
        <p:nvSpPr>
          <p:cNvPr id="2" name="Title 1"/>
          <p:cNvSpPr>
            <a:spLocks noGrp="1"/>
          </p:cNvSpPr>
          <p:nvPr>
            <p:ph type="title"/>
          </p:nvPr>
        </p:nvSpPr>
        <p:spPr>
          <a:xfrm>
            <a:off x="363638" y="365126"/>
            <a:ext cx="10515600" cy="1000688"/>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223CCD-8769-4DAF-AFD4-21B3E7CFD364}" type="datetimeFigureOut">
              <a:rPr lang="en-US" smtClean="0"/>
              <a:pPr/>
              <a:t>8/10/2017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01570A-8480-497D-96D4-D725A6D7C6AA}" type="slidenum">
              <a:rPr lang="en-US" smtClean="0"/>
              <a:pPr/>
              <a:t>‹Nº›</a:t>
            </a:fld>
            <a:endParaRPr lang="en-US"/>
          </a:p>
        </p:txBody>
      </p:sp>
      <p:sp>
        <p:nvSpPr>
          <p:cNvPr id="6" name="Picture Placeholder 2"/>
          <p:cNvSpPr>
            <a:spLocks noGrp="1"/>
          </p:cNvSpPr>
          <p:nvPr>
            <p:ph type="pic" sz="quarter" idx="14"/>
          </p:nvPr>
        </p:nvSpPr>
        <p:spPr>
          <a:xfrm>
            <a:off x="709296" y="1700153"/>
            <a:ext cx="1463040" cy="1463040"/>
          </a:xfrm>
          <a:prstGeom prst="rect">
            <a:avLst/>
          </a:prstGeom>
        </p:spPr>
        <p:txBody>
          <a:bodyPr>
            <a:normAutofit/>
          </a:bodyPr>
          <a:lstStyle>
            <a:lvl1pPr>
              <a:defRPr sz="1600"/>
            </a:lvl1pPr>
          </a:lstStyle>
          <a:p>
            <a:endParaRPr lang="id-ID" dirty="0"/>
          </a:p>
        </p:txBody>
      </p:sp>
      <p:sp>
        <p:nvSpPr>
          <p:cNvPr id="7" name="Picture Placeholder 2"/>
          <p:cNvSpPr>
            <a:spLocks noGrp="1"/>
          </p:cNvSpPr>
          <p:nvPr>
            <p:ph type="pic" sz="quarter" idx="15"/>
          </p:nvPr>
        </p:nvSpPr>
        <p:spPr>
          <a:xfrm>
            <a:off x="4296408" y="1700153"/>
            <a:ext cx="1463040" cy="1463040"/>
          </a:xfrm>
          <a:prstGeom prst="rect">
            <a:avLst/>
          </a:prstGeom>
        </p:spPr>
        <p:txBody>
          <a:bodyPr>
            <a:normAutofit/>
          </a:bodyPr>
          <a:lstStyle>
            <a:lvl1pPr>
              <a:defRPr sz="1600"/>
            </a:lvl1pPr>
          </a:lstStyle>
          <a:p>
            <a:endParaRPr lang="id-ID" dirty="0"/>
          </a:p>
        </p:txBody>
      </p:sp>
      <p:sp>
        <p:nvSpPr>
          <p:cNvPr id="8" name="Picture Placeholder 2"/>
          <p:cNvSpPr>
            <a:spLocks noGrp="1"/>
          </p:cNvSpPr>
          <p:nvPr>
            <p:ph type="pic" sz="quarter" idx="16"/>
          </p:nvPr>
        </p:nvSpPr>
        <p:spPr>
          <a:xfrm>
            <a:off x="7846692" y="1700153"/>
            <a:ext cx="1463040" cy="1463040"/>
          </a:xfrm>
          <a:prstGeom prst="rect">
            <a:avLst/>
          </a:prstGeom>
        </p:spPr>
        <p:txBody>
          <a:bodyPr>
            <a:normAutofit/>
          </a:bodyPr>
          <a:lstStyle>
            <a:lvl1pPr>
              <a:defRPr sz="1600"/>
            </a:lvl1pPr>
          </a:lstStyle>
          <a:p>
            <a:endParaRPr lang="id-ID" dirty="0"/>
          </a:p>
        </p:txBody>
      </p:sp>
      <p:sp>
        <p:nvSpPr>
          <p:cNvPr id="10" name="Picture Placeholder 2"/>
          <p:cNvSpPr>
            <a:spLocks noGrp="1"/>
          </p:cNvSpPr>
          <p:nvPr>
            <p:ph type="pic" sz="quarter" idx="18"/>
          </p:nvPr>
        </p:nvSpPr>
        <p:spPr>
          <a:xfrm>
            <a:off x="709296" y="4115396"/>
            <a:ext cx="1463040" cy="1463040"/>
          </a:xfrm>
          <a:prstGeom prst="rect">
            <a:avLst/>
          </a:prstGeom>
        </p:spPr>
        <p:txBody>
          <a:bodyPr>
            <a:normAutofit/>
          </a:bodyPr>
          <a:lstStyle>
            <a:lvl1pPr>
              <a:defRPr sz="1600"/>
            </a:lvl1pPr>
          </a:lstStyle>
          <a:p>
            <a:endParaRPr lang="id-ID" dirty="0"/>
          </a:p>
        </p:txBody>
      </p:sp>
      <p:sp>
        <p:nvSpPr>
          <p:cNvPr id="11" name="Picture Placeholder 2"/>
          <p:cNvSpPr>
            <a:spLocks noGrp="1"/>
          </p:cNvSpPr>
          <p:nvPr>
            <p:ph type="pic" sz="quarter" idx="19"/>
          </p:nvPr>
        </p:nvSpPr>
        <p:spPr>
          <a:xfrm>
            <a:off x="4296408" y="4115396"/>
            <a:ext cx="1463040" cy="1463040"/>
          </a:xfrm>
          <a:prstGeom prst="rect">
            <a:avLst/>
          </a:prstGeom>
        </p:spPr>
        <p:txBody>
          <a:bodyPr>
            <a:normAutofit/>
          </a:bodyPr>
          <a:lstStyle>
            <a:lvl1pPr>
              <a:defRPr sz="1600"/>
            </a:lvl1pPr>
          </a:lstStyle>
          <a:p>
            <a:endParaRPr lang="id-ID" dirty="0"/>
          </a:p>
        </p:txBody>
      </p:sp>
      <p:sp>
        <p:nvSpPr>
          <p:cNvPr id="12" name="Picture Placeholder 2"/>
          <p:cNvSpPr>
            <a:spLocks noGrp="1"/>
          </p:cNvSpPr>
          <p:nvPr>
            <p:ph type="pic" sz="quarter" idx="20"/>
          </p:nvPr>
        </p:nvSpPr>
        <p:spPr>
          <a:xfrm>
            <a:off x="7846692" y="4115396"/>
            <a:ext cx="1463040" cy="1463040"/>
          </a:xfrm>
          <a:prstGeom prst="rect">
            <a:avLst/>
          </a:prstGeom>
        </p:spPr>
        <p:txBody>
          <a:bodyPr>
            <a:normAutofit/>
          </a:bodyPr>
          <a:lstStyle>
            <a:lvl1pPr>
              <a:defRPr sz="1600"/>
            </a:lvl1pPr>
          </a:lstStyle>
          <a:p>
            <a:endParaRPr lang="id-ID" dirty="0"/>
          </a:p>
        </p:txBody>
      </p:sp>
    </p:spTree>
    <p:extLst>
      <p:ext uri="{BB962C8B-B14F-4D97-AF65-F5344CB8AC3E}">
        <p14:creationId xmlns:p14="http://schemas.microsoft.com/office/powerpoint/2010/main" xmlns="" val="2948898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1" fill="hold" grpId="0" nodeType="afterEffect" nodePh="1">
                                  <p:stCondLst>
                                    <p:cond delay="0"/>
                                  </p:stCondLst>
                                  <p:endCondLst>
                                    <p:cond evt="begin" delay="0">
                                      <p:tn val="9"/>
                                    </p:cond>
                                  </p:end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par>
                                <p:cTn id="12" presetID="22" presetClass="entr" presetSubtype="1" fill="hold" grpId="0" nodeType="withEffect" nodePh="1">
                                  <p:stCondLst>
                                    <p:cond delay="0"/>
                                  </p:stCondLst>
                                  <p:endCondLst>
                                    <p:cond evt="begin" delay="0">
                                      <p:tn val="12"/>
                                    </p:cond>
                                  </p:end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par>
                                <p:cTn id="15" presetID="22" presetClass="entr" presetSubtype="1" fill="hold" grpId="0" nodeType="withEffect" nodePh="1">
                                  <p:stCondLst>
                                    <p:cond delay="0"/>
                                  </p:stCondLst>
                                  <p:endCondLst>
                                    <p:cond evt="begin" delay="0">
                                      <p:tn val="15"/>
                                    </p:cond>
                                  </p:end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par>
                                <p:cTn id="18" presetID="22" presetClass="entr" presetSubtype="1" fill="hold" grpId="0" nodeType="withEffect" nodePh="1">
                                  <p:stCondLst>
                                    <p:cond delay="0"/>
                                  </p:stCondLst>
                                  <p:endCondLst>
                                    <p:cond evt="begin" delay="0">
                                      <p:tn val="18"/>
                                    </p:cond>
                                  </p:endCondLst>
                                  <p:childTnLst>
                                    <p:set>
                                      <p:cBhvr>
                                        <p:cTn id="19" dur="1" fill="hold">
                                          <p:stCondLst>
                                            <p:cond delay="0"/>
                                          </p:stCondLst>
                                        </p:cTn>
                                        <p:tgtEl>
                                          <p:spTgt spid="10"/>
                                        </p:tgtEl>
                                        <p:attrNameLst>
                                          <p:attrName>style.visibility</p:attrName>
                                        </p:attrNameLst>
                                      </p:cBhvr>
                                      <p:to>
                                        <p:strVal val="visible"/>
                                      </p:to>
                                    </p:set>
                                    <p:animEffect transition="in" filter="wipe(up)">
                                      <p:cBhvr>
                                        <p:cTn id="20" dur="500"/>
                                        <p:tgtEl>
                                          <p:spTgt spid="10"/>
                                        </p:tgtEl>
                                      </p:cBhvr>
                                    </p:animEffect>
                                  </p:childTnLst>
                                </p:cTn>
                              </p:par>
                              <p:par>
                                <p:cTn id="21" presetID="22" presetClass="entr" presetSubtype="1" fill="hold" grpId="0" nodeType="withEffect" nodePh="1">
                                  <p:stCondLst>
                                    <p:cond delay="0"/>
                                  </p:stCondLst>
                                  <p:endCondLst>
                                    <p:cond evt="begin" delay="0">
                                      <p:tn val="21"/>
                                    </p:cond>
                                  </p:endCondLst>
                                  <p:childTnLst>
                                    <p:set>
                                      <p:cBhvr>
                                        <p:cTn id="22" dur="1" fill="hold">
                                          <p:stCondLst>
                                            <p:cond delay="0"/>
                                          </p:stCondLst>
                                        </p:cTn>
                                        <p:tgtEl>
                                          <p:spTgt spid="11"/>
                                        </p:tgtEl>
                                        <p:attrNameLst>
                                          <p:attrName>style.visibility</p:attrName>
                                        </p:attrNameLst>
                                      </p:cBhvr>
                                      <p:to>
                                        <p:strVal val="visible"/>
                                      </p:to>
                                    </p:set>
                                    <p:animEffect transition="in" filter="wipe(up)">
                                      <p:cBhvr>
                                        <p:cTn id="23" dur="500"/>
                                        <p:tgtEl>
                                          <p:spTgt spid="11"/>
                                        </p:tgtEl>
                                      </p:cBhvr>
                                    </p:animEffect>
                                  </p:childTnLst>
                                </p:cTn>
                              </p:par>
                              <p:par>
                                <p:cTn id="24" presetID="22" presetClass="entr" presetSubtype="1" fill="hold" grpId="0" nodeType="withEffect" nodePh="1">
                                  <p:stCondLst>
                                    <p:cond delay="0"/>
                                  </p:stCondLst>
                                  <p:endCondLst>
                                    <p:cond evt="begin" delay="0">
                                      <p:tn val="24"/>
                                    </p:cond>
                                  </p:end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10" grpId="0"/>
      <p:bldP spid="11" grpId="0"/>
      <p:bldP spid="12"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alf Picture">
    <p:spTree>
      <p:nvGrpSpPr>
        <p:cNvPr id="1" name=""/>
        <p:cNvGrpSpPr/>
        <p:nvPr/>
      </p:nvGrpSpPr>
      <p:grpSpPr>
        <a:xfrm>
          <a:off x="0" y="0"/>
          <a:ext cx="0" cy="0"/>
          <a:chOff x="0" y="0"/>
          <a:chExt cx="0" cy="0"/>
        </a:xfrm>
      </p:grpSpPr>
      <p:sp>
        <p:nvSpPr>
          <p:cNvPr id="2" name="Title 1"/>
          <p:cNvSpPr>
            <a:spLocks noGrp="1"/>
          </p:cNvSpPr>
          <p:nvPr>
            <p:ph type="title"/>
          </p:nvPr>
        </p:nvSpPr>
        <p:spPr>
          <a:xfrm>
            <a:off x="363638" y="365126"/>
            <a:ext cx="10515600" cy="1000688"/>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223CCD-8769-4DAF-AFD4-21B3E7CFD364}" type="datetimeFigureOut">
              <a:rPr lang="en-US" smtClean="0"/>
              <a:pPr/>
              <a:t>8/10/2017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01570A-8480-497D-96D4-D725A6D7C6AA}" type="slidenum">
              <a:rPr lang="en-US" smtClean="0"/>
              <a:pPr/>
              <a:t>‹Nº›</a:t>
            </a:fld>
            <a:endParaRPr lang="en-US"/>
          </a:p>
        </p:txBody>
      </p:sp>
      <p:sp>
        <p:nvSpPr>
          <p:cNvPr id="7" name="Picture Placeholder 6"/>
          <p:cNvSpPr>
            <a:spLocks noGrp="1"/>
          </p:cNvSpPr>
          <p:nvPr>
            <p:ph type="pic" sz="quarter" idx="13"/>
          </p:nvPr>
        </p:nvSpPr>
        <p:spPr>
          <a:xfrm>
            <a:off x="0" y="0"/>
            <a:ext cx="6493397" cy="6858000"/>
          </a:xfrm>
        </p:spPr>
        <p:txBody>
          <a:bodyPr/>
          <a:lstStyle/>
          <a:p>
            <a:endParaRPr lang="en-US"/>
          </a:p>
        </p:txBody>
      </p:sp>
    </p:spTree>
    <p:extLst>
      <p:ext uri="{BB962C8B-B14F-4D97-AF65-F5344CB8AC3E}">
        <p14:creationId xmlns:p14="http://schemas.microsoft.com/office/powerpoint/2010/main" xmlns="" val="3404878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63638" y="365126"/>
            <a:ext cx="10515600" cy="1000688"/>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223CCD-8769-4DAF-AFD4-21B3E7CFD364}" type="datetimeFigureOut">
              <a:rPr lang="en-US" smtClean="0"/>
              <a:pPr/>
              <a:t>8/10/2017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01570A-8480-497D-96D4-D725A6D7C6AA}" type="slidenum">
              <a:rPr lang="en-US" smtClean="0"/>
              <a:pPr/>
              <a:t>‹Nº›</a:t>
            </a:fld>
            <a:endParaRPr lang="en-US"/>
          </a:p>
        </p:txBody>
      </p:sp>
    </p:spTree>
    <p:extLst>
      <p:ext uri="{BB962C8B-B14F-4D97-AF65-F5344CB8AC3E}">
        <p14:creationId xmlns:p14="http://schemas.microsoft.com/office/powerpoint/2010/main" xmlns="" val="52629142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roduct review">
    <p:spTree>
      <p:nvGrpSpPr>
        <p:cNvPr id="1" name=""/>
        <p:cNvGrpSpPr/>
        <p:nvPr/>
      </p:nvGrpSpPr>
      <p:grpSpPr>
        <a:xfrm>
          <a:off x="0" y="0"/>
          <a:ext cx="0" cy="0"/>
          <a:chOff x="0" y="0"/>
          <a:chExt cx="0" cy="0"/>
        </a:xfrm>
      </p:grpSpPr>
      <p:sp>
        <p:nvSpPr>
          <p:cNvPr id="2" name="Title 1"/>
          <p:cNvSpPr>
            <a:spLocks noGrp="1"/>
          </p:cNvSpPr>
          <p:nvPr>
            <p:ph type="title"/>
          </p:nvPr>
        </p:nvSpPr>
        <p:spPr>
          <a:xfrm>
            <a:off x="363638" y="365126"/>
            <a:ext cx="10515600" cy="1000688"/>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223CCD-8769-4DAF-AFD4-21B3E7CFD364}" type="datetimeFigureOut">
              <a:rPr lang="en-US" smtClean="0"/>
              <a:pPr/>
              <a:t>8/10/2017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01570A-8480-497D-96D4-D725A6D7C6AA}" type="slidenum">
              <a:rPr lang="en-US" smtClean="0"/>
              <a:pPr/>
              <a:t>‹Nº›</a:t>
            </a:fld>
            <a:endParaRPr lang="en-US"/>
          </a:p>
        </p:txBody>
      </p:sp>
      <p:sp>
        <p:nvSpPr>
          <p:cNvPr id="50" name="Picture Placeholder 49"/>
          <p:cNvSpPr>
            <a:spLocks noGrp="1"/>
          </p:cNvSpPr>
          <p:nvPr>
            <p:ph type="pic" sz="quarter" idx="13"/>
          </p:nvPr>
        </p:nvSpPr>
        <p:spPr>
          <a:xfrm>
            <a:off x="4404925" y="1637044"/>
            <a:ext cx="864397" cy="862484"/>
          </a:xfrm>
          <a:prstGeom prst="ellipse">
            <a:avLst/>
          </a:prstGeom>
        </p:spPr>
        <p:txBody>
          <a:bodyPr>
            <a:normAutofit/>
          </a:bodyPr>
          <a:lstStyle>
            <a:lvl1pPr>
              <a:defRPr sz="1200"/>
            </a:lvl1pPr>
          </a:lstStyle>
          <a:p>
            <a:endParaRPr lang="en-US"/>
          </a:p>
        </p:txBody>
      </p:sp>
      <p:sp>
        <p:nvSpPr>
          <p:cNvPr id="51" name="Picture Placeholder 49"/>
          <p:cNvSpPr>
            <a:spLocks noGrp="1"/>
          </p:cNvSpPr>
          <p:nvPr>
            <p:ph type="pic" sz="quarter" idx="14"/>
          </p:nvPr>
        </p:nvSpPr>
        <p:spPr>
          <a:xfrm>
            <a:off x="6273706" y="1637044"/>
            <a:ext cx="864397" cy="862484"/>
          </a:xfrm>
          <a:prstGeom prst="ellipse">
            <a:avLst/>
          </a:prstGeom>
        </p:spPr>
        <p:txBody>
          <a:bodyPr>
            <a:normAutofit/>
          </a:bodyPr>
          <a:lstStyle>
            <a:lvl1pPr>
              <a:defRPr sz="1200"/>
            </a:lvl1pPr>
          </a:lstStyle>
          <a:p>
            <a:endParaRPr lang="en-US"/>
          </a:p>
        </p:txBody>
      </p:sp>
      <p:sp>
        <p:nvSpPr>
          <p:cNvPr id="52" name="Picture Placeholder 49"/>
          <p:cNvSpPr>
            <a:spLocks noGrp="1"/>
          </p:cNvSpPr>
          <p:nvPr>
            <p:ph type="pic" sz="quarter" idx="15"/>
          </p:nvPr>
        </p:nvSpPr>
        <p:spPr>
          <a:xfrm>
            <a:off x="8093365" y="1637044"/>
            <a:ext cx="864397" cy="862484"/>
          </a:xfrm>
          <a:prstGeom prst="ellipse">
            <a:avLst/>
          </a:prstGeom>
        </p:spPr>
        <p:txBody>
          <a:bodyPr>
            <a:normAutofit/>
          </a:bodyPr>
          <a:lstStyle>
            <a:lvl1pPr>
              <a:defRPr sz="1200"/>
            </a:lvl1pPr>
          </a:lstStyle>
          <a:p>
            <a:endParaRPr lang="en-US"/>
          </a:p>
        </p:txBody>
      </p:sp>
      <p:sp>
        <p:nvSpPr>
          <p:cNvPr id="53" name="Picture Placeholder 49"/>
          <p:cNvSpPr>
            <a:spLocks noGrp="1"/>
          </p:cNvSpPr>
          <p:nvPr>
            <p:ph type="pic" sz="quarter" idx="16"/>
          </p:nvPr>
        </p:nvSpPr>
        <p:spPr>
          <a:xfrm>
            <a:off x="9904120" y="1637044"/>
            <a:ext cx="864397" cy="862484"/>
          </a:xfrm>
          <a:prstGeom prst="ellipse">
            <a:avLst/>
          </a:prstGeom>
        </p:spPr>
        <p:txBody>
          <a:bodyPr>
            <a:normAutofit/>
          </a:bodyPr>
          <a:lstStyle>
            <a:lvl1pPr>
              <a:defRPr sz="1200"/>
            </a:lvl1pPr>
          </a:lstStyle>
          <a:p>
            <a:endParaRPr lang="en-US" dirty="0"/>
          </a:p>
        </p:txBody>
      </p:sp>
    </p:spTree>
    <p:extLst>
      <p:ext uri="{BB962C8B-B14F-4D97-AF65-F5344CB8AC3E}">
        <p14:creationId xmlns:p14="http://schemas.microsoft.com/office/powerpoint/2010/main" xmlns="" val="3291961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ricelist">
    <p:spTree>
      <p:nvGrpSpPr>
        <p:cNvPr id="1" name=""/>
        <p:cNvGrpSpPr/>
        <p:nvPr/>
      </p:nvGrpSpPr>
      <p:grpSpPr>
        <a:xfrm>
          <a:off x="0" y="0"/>
          <a:ext cx="0" cy="0"/>
          <a:chOff x="0" y="0"/>
          <a:chExt cx="0" cy="0"/>
        </a:xfrm>
      </p:grpSpPr>
      <p:sp>
        <p:nvSpPr>
          <p:cNvPr id="2" name="Title 1"/>
          <p:cNvSpPr>
            <a:spLocks noGrp="1"/>
          </p:cNvSpPr>
          <p:nvPr>
            <p:ph type="title"/>
          </p:nvPr>
        </p:nvSpPr>
        <p:spPr>
          <a:xfrm>
            <a:off x="363638" y="365126"/>
            <a:ext cx="10515600" cy="1000688"/>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223CCD-8769-4DAF-AFD4-21B3E7CFD364}" type="datetimeFigureOut">
              <a:rPr lang="en-US" smtClean="0"/>
              <a:pPr/>
              <a:t>8/10/2017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01570A-8480-497D-96D4-D725A6D7C6AA}" type="slidenum">
              <a:rPr lang="en-US" smtClean="0"/>
              <a:pPr/>
              <a:t>‹Nº›</a:t>
            </a:fld>
            <a:endParaRPr lang="en-US"/>
          </a:p>
        </p:txBody>
      </p:sp>
      <p:sp>
        <p:nvSpPr>
          <p:cNvPr id="50" name="Picture Placeholder 49"/>
          <p:cNvSpPr>
            <a:spLocks noGrp="1"/>
          </p:cNvSpPr>
          <p:nvPr>
            <p:ph type="pic" sz="quarter" idx="13"/>
          </p:nvPr>
        </p:nvSpPr>
        <p:spPr>
          <a:xfrm>
            <a:off x="1438812" y="1788161"/>
            <a:ext cx="2198942" cy="1175636"/>
          </a:xfrm>
          <a:prstGeom prst="rect">
            <a:avLst/>
          </a:prstGeom>
        </p:spPr>
        <p:txBody>
          <a:bodyPr>
            <a:normAutofit/>
          </a:bodyPr>
          <a:lstStyle>
            <a:lvl1pPr>
              <a:defRPr sz="1200"/>
            </a:lvl1pPr>
          </a:lstStyle>
          <a:p>
            <a:endParaRPr lang="en-US"/>
          </a:p>
        </p:txBody>
      </p:sp>
      <p:sp>
        <p:nvSpPr>
          <p:cNvPr id="51" name="Picture Placeholder 49"/>
          <p:cNvSpPr>
            <a:spLocks noGrp="1"/>
          </p:cNvSpPr>
          <p:nvPr>
            <p:ph type="pic" sz="quarter" idx="14"/>
          </p:nvPr>
        </p:nvSpPr>
        <p:spPr>
          <a:xfrm>
            <a:off x="3829408" y="1788161"/>
            <a:ext cx="2198942" cy="1175636"/>
          </a:xfrm>
          <a:prstGeom prst="rect">
            <a:avLst/>
          </a:prstGeom>
        </p:spPr>
        <p:txBody>
          <a:bodyPr>
            <a:normAutofit/>
          </a:bodyPr>
          <a:lstStyle>
            <a:lvl1pPr>
              <a:defRPr sz="1200"/>
            </a:lvl1pPr>
          </a:lstStyle>
          <a:p>
            <a:endParaRPr lang="en-US"/>
          </a:p>
        </p:txBody>
      </p:sp>
      <p:sp>
        <p:nvSpPr>
          <p:cNvPr id="52" name="Picture Placeholder 49"/>
          <p:cNvSpPr>
            <a:spLocks noGrp="1"/>
          </p:cNvSpPr>
          <p:nvPr>
            <p:ph type="pic" sz="quarter" idx="15"/>
          </p:nvPr>
        </p:nvSpPr>
        <p:spPr>
          <a:xfrm>
            <a:off x="6220004" y="1788161"/>
            <a:ext cx="2198942" cy="1175636"/>
          </a:xfrm>
          <a:prstGeom prst="rect">
            <a:avLst/>
          </a:prstGeom>
        </p:spPr>
        <p:txBody>
          <a:bodyPr>
            <a:normAutofit/>
          </a:bodyPr>
          <a:lstStyle>
            <a:lvl1pPr>
              <a:defRPr sz="1200"/>
            </a:lvl1pPr>
          </a:lstStyle>
          <a:p>
            <a:endParaRPr lang="en-US"/>
          </a:p>
        </p:txBody>
      </p:sp>
      <p:sp>
        <p:nvSpPr>
          <p:cNvPr id="53" name="Picture Placeholder 49"/>
          <p:cNvSpPr>
            <a:spLocks noGrp="1"/>
          </p:cNvSpPr>
          <p:nvPr>
            <p:ph type="pic" sz="quarter" idx="16"/>
          </p:nvPr>
        </p:nvSpPr>
        <p:spPr>
          <a:xfrm>
            <a:off x="8610600" y="1788161"/>
            <a:ext cx="2198942" cy="1175636"/>
          </a:xfrm>
          <a:prstGeom prst="rect">
            <a:avLst/>
          </a:prstGeom>
        </p:spPr>
        <p:txBody>
          <a:bodyPr>
            <a:normAutofit/>
          </a:bodyPr>
          <a:lstStyle>
            <a:lvl1pPr>
              <a:defRPr sz="1200"/>
            </a:lvl1pPr>
          </a:lstStyle>
          <a:p>
            <a:endParaRPr lang="en-US" dirty="0"/>
          </a:p>
        </p:txBody>
      </p:sp>
    </p:spTree>
    <p:extLst>
      <p:ext uri="{BB962C8B-B14F-4D97-AF65-F5344CB8AC3E}">
        <p14:creationId xmlns:p14="http://schemas.microsoft.com/office/powerpoint/2010/main" xmlns="" val="3543866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363638" y="365126"/>
            <a:ext cx="10515600" cy="1000688"/>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223CCD-8769-4DAF-AFD4-21B3E7CFD364}" type="datetimeFigureOut">
              <a:rPr lang="en-US" smtClean="0"/>
              <a:pPr/>
              <a:t>8/10/2017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01570A-8480-497D-96D4-D725A6D7C6AA}" type="slidenum">
              <a:rPr lang="en-US" smtClean="0"/>
              <a:pPr/>
              <a:t>‹Nº›</a:t>
            </a:fld>
            <a:endParaRPr lang="en-US"/>
          </a:p>
        </p:txBody>
      </p:sp>
      <p:sp>
        <p:nvSpPr>
          <p:cNvPr id="6" name="Picture Placeholder 3"/>
          <p:cNvSpPr>
            <a:spLocks noGrp="1"/>
          </p:cNvSpPr>
          <p:nvPr>
            <p:ph type="pic" sz="quarter" idx="14"/>
          </p:nvPr>
        </p:nvSpPr>
        <p:spPr>
          <a:xfrm>
            <a:off x="5173733" y="1637948"/>
            <a:ext cx="5705505" cy="2160000"/>
          </a:xfrm>
        </p:spPr>
        <p:txBody>
          <a:bodyPr/>
          <a:lstStyle/>
          <a:p>
            <a:endParaRPr lang="id-ID" dirty="0"/>
          </a:p>
        </p:txBody>
      </p:sp>
      <p:sp>
        <p:nvSpPr>
          <p:cNvPr id="7" name="Picture Placeholder 3"/>
          <p:cNvSpPr>
            <a:spLocks noGrp="1"/>
          </p:cNvSpPr>
          <p:nvPr>
            <p:ph type="pic" sz="quarter" idx="18"/>
          </p:nvPr>
        </p:nvSpPr>
        <p:spPr>
          <a:xfrm>
            <a:off x="8107238" y="3916945"/>
            <a:ext cx="2772000" cy="2160000"/>
          </a:xfrm>
        </p:spPr>
        <p:txBody>
          <a:bodyPr/>
          <a:lstStyle/>
          <a:p>
            <a:endParaRPr lang="id-ID"/>
          </a:p>
        </p:txBody>
      </p:sp>
      <p:sp>
        <p:nvSpPr>
          <p:cNvPr id="8" name="Picture Placeholder 3"/>
          <p:cNvSpPr>
            <a:spLocks noGrp="1"/>
          </p:cNvSpPr>
          <p:nvPr>
            <p:ph type="pic" sz="quarter" idx="20"/>
          </p:nvPr>
        </p:nvSpPr>
        <p:spPr>
          <a:xfrm>
            <a:off x="363638" y="1637947"/>
            <a:ext cx="4691795" cy="4438997"/>
          </a:xfrm>
        </p:spPr>
        <p:txBody>
          <a:bodyPr/>
          <a:lstStyle/>
          <a:p>
            <a:endParaRPr lang="id-ID"/>
          </a:p>
        </p:txBody>
      </p:sp>
      <p:sp>
        <p:nvSpPr>
          <p:cNvPr id="9" name="Picture Placeholder 3"/>
          <p:cNvSpPr>
            <a:spLocks noGrp="1"/>
          </p:cNvSpPr>
          <p:nvPr>
            <p:ph type="pic" sz="quarter" idx="21"/>
          </p:nvPr>
        </p:nvSpPr>
        <p:spPr>
          <a:xfrm>
            <a:off x="5173734" y="3916945"/>
            <a:ext cx="2772000" cy="2160000"/>
          </a:xfrm>
        </p:spPr>
        <p:txBody>
          <a:bodyPr/>
          <a:lstStyle/>
          <a:p>
            <a:endParaRPr lang="id-ID"/>
          </a:p>
        </p:txBody>
      </p:sp>
    </p:spTree>
    <p:extLst>
      <p:ext uri="{BB962C8B-B14F-4D97-AF65-F5344CB8AC3E}">
        <p14:creationId xmlns:p14="http://schemas.microsoft.com/office/powerpoint/2010/main" xmlns="" val="1410258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uzzle Picture Layout">
    <p:spTree>
      <p:nvGrpSpPr>
        <p:cNvPr id="1" name=""/>
        <p:cNvGrpSpPr/>
        <p:nvPr/>
      </p:nvGrpSpPr>
      <p:grpSpPr>
        <a:xfrm>
          <a:off x="0" y="0"/>
          <a:ext cx="0" cy="0"/>
          <a:chOff x="0" y="0"/>
          <a:chExt cx="0" cy="0"/>
        </a:xfrm>
      </p:grpSpPr>
      <p:sp>
        <p:nvSpPr>
          <p:cNvPr id="47" name="Picture Placeholder 46"/>
          <p:cNvSpPr>
            <a:spLocks noGrp="1"/>
          </p:cNvSpPr>
          <p:nvPr>
            <p:ph type="pic" sz="quarter" idx="11"/>
          </p:nvPr>
        </p:nvSpPr>
        <p:spPr>
          <a:xfrm>
            <a:off x="0" y="0"/>
            <a:ext cx="6858000" cy="6858000"/>
          </a:xfrm>
          <a:custGeom>
            <a:avLst/>
            <a:gdLst>
              <a:gd name="connsiteX0" fmla="*/ 3359456 w 6858000"/>
              <a:gd name="connsiteY0" fmla="*/ 6752865 h 6858000"/>
              <a:gd name="connsiteX1" fmla="*/ 3359456 w 6858000"/>
              <a:gd name="connsiteY1" fmla="*/ 6854190 h 6858000"/>
              <a:gd name="connsiteX2" fmla="*/ 3359456 w 6858000"/>
              <a:gd name="connsiteY2" fmla="*/ 6858000 h 6858000"/>
              <a:gd name="connsiteX3" fmla="*/ 3078047 w 6858000"/>
              <a:gd name="connsiteY3" fmla="*/ 6858000 h 6858000"/>
              <a:gd name="connsiteX4" fmla="*/ 3140156 w 6858000"/>
              <a:gd name="connsiteY4" fmla="*/ 6844895 h 6858000"/>
              <a:gd name="connsiteX5" fmla="*/ 3359456 w 6858000"/>
              <a:gd name="connsiteY5" fmla="*/ 6752865 h 6858000"/>
              <a:gd name="connsiteX6" fmla="*/ 3467461 w 6858000"/>
              <a:gd name="connsiteY6" fmla="*/ 3469265 h 6858000"/>
              <a:gd name="connsiteX7" fmla="*/ 5048570 w 6858000"/>
              <a:gd name="connsiteY7" fmla="*/ 3469265 h 6858000"/>
              <a:gd name="connsiteX8" fmla="*/ 4922799 w 6858000"/>
              <a:gd name="connsiteY8" fmla="*/ 3941904 h 6858000"/>
              <a:gd name="connsiteX9" fmla="*/ 5863080 w 6858000"/>
              <a:gd name="connsiteY9" fmla="*/ 4881199 h 6858000"/>
              <a:gd name="connsiteX10" fmla="*/ 6803361 w 6858000"/>
              <a:gd name="connsiteY10" fmla="*/ 3941904 h 6858000"/>
              <a:gd name="connsiteX11" fmla="*/ 6677591 w 6858000"/>
              <a:gd name="connsiteY11" fmla="*/ 3469265 h 6858000"/>
              <a:gd name="connsiteX12" fmla="*/ 6858000 w 6858000"/>
              <a:gd name="connsiteY12" fmla="*/ 3469265 h 6858000"/>
              <a:gd name="connsiteX13" fmla="*/ 6858000 w 6858000"/>
              <a:gd name="connsiteY13" fmla="*/ 6858000 h 6858000"/>
              <a:gd name="connsiteX14" fmla="*/ 3467461 w 6858000"/>
              <a:gd name="connsiteY14" fmla="*/ 6858000 h 6858000"/>
              <a:gd name="connsiteX15" fmla="*/ 3467461 w 6858000"/>
              <a:gd name="connsiteY15" fmla="*/ 6737908 h 6858000"/>
              <a:gd name="connsiteX16" fmla="*/ 3467461 w 6858000"/>
              <a:gd name="connsiteY16" fmla="*/ 6544408 h 6858000"/>
              <a:gd name="connsiteX17" fmla="*/ 2898501 w 6858000"/>
              <a:gd name="connsiteY17" fmla="*/ 6771754 h 6858000"/>
              <a:gd name="connsiteX18" fmla="*/ 2060035 w 6858000"/>
              <a:gd name="connsiteY18" fmla="*/ 5940149 h 6858000"/>
              <a:gd name="connsiteX19" fmla="*/ 2898501 w 6858000"/>
              <a:gd name="connsiteY19" fmla="*/ 5102561 h 6858000"/>
              <a:gd name="connsiteX20" fmla="*/ 3467461 w 6858000"/>
              <a:gd name="connsiteY20" fmla="*/ 5329906 h 6858000"/>
              <a:gd name="connsiteX21" fmla="*/ 3467461 w 6858000"/>
              <a:gd name="connsiteY21" fmla="*/ 3469265 h 6858000"/>
              <a:gd name="connsiteX22" fmla="*/ 0 w 6858000"/>
              <a:gd name="connsiteY22" fmla="*/ 0 h 6858000"/>
              <a:gd name="connsiteX23" fmla="*/ 6858000 w 6858000"/>
              <a:gd name="connsiteY23" fmla="*/ 0 h 6858000"/>
              <a:gd name="connsiteX24" fmla="*/ 6858000 w 6858000"/>
              <a:gd name="connsiteY24" fmla="*/ 3360072 h 6858000"/>
              <a:gd name="connsiteX25" fmla="*/ 6467187 w 6858000"/>
              <a:gd name="connsiteY25" fmla="*/ 3360072 h 6858000"/>
              <a:gd name="connsiteX26" fmla="*/ 6700843 w 6858000"/>
              <a:gd name="connsiteY26" fmla="*/ 3940541 h 6858000"/>
              <a:gd name="connsiteX27" fmla="*/ 5862077 w 6858000"/>
              <a:gd name="connsiteY27" fmla="*/ 4772346 h 6858000"/>
              <a:gd name="connsiteX28" fmla="*/ 5023312 w 6858000"/>
              <a:gd name="connsiteY28" fmla="*/ 3940541 h 6858000"/>
              <a:gd name="connsiteX29" fmla="*/ 5256968 w 6858000"/>
              <a:gd name="connsiteY29" fmla="*/ 3360072 h 6858000"/>
              <a:gd name="connsiteX30" fmla="*/ 3465604 w 6858000"/>
              <a:gd name="connsiteY30" fmla="*/ 3360072 h 6858000"/>
              <a:gd name="connsiteX31" fmla="*/ 3465604 w 6858000"/>
              <a:gd name="connsiteY31" fmla="*/ 1810161 h 6858000"/>
              <a:gd name="connsiteX32" fmla="*/ 3938908 w 6858000"/>
              <a:gd name="connsiteY32" fmla="*/ 1935830 h 6858000"/>
              <a:gd name="connsiteX33" fmla="*/ 4879523 w 6858000"/>
              <a:gd name="connsiteY33" fmla="*/ 996309 h 6858000"/>
              <a:gd name="connsiteX34" fmla="*/ 3938908 w 6858000"/>
              <a:gd name="connsiteY34" fmla="*/ 50803 h 6858000"/>
              <a:gd name="connsiteX35" fmla="*/ 3465604 w 6858000"/>
              <a:gd name="connsiteY35" fmla="*/ 176472 h 6858000"/>
              <a:gd name="connsiteX36" fmla="*/ 3465604 w 6858000"/>
              <a:gd name="connsiteY36" fmla="*/ 9599 h 6858000"/>
              <a:gd name="connsiteX37" fmla="*/ 3465604 w 6858000"/>
              <a:gd name="connsiteY37" fmla="*/ 2 h 6858000"/>
              <a:gd name="connsiteX38" fmla="*/ 3359290 w 6858000"/>
              <a:gd name="connsiteY38" fmla="*/ 2 h 6858000"/>
              <a:gd name="connsiteX39" fmla="*/ 3359290 w 6858000"/>
              <a:gd name="connsiteY39" fmla="*/ 2991 h 6858000"/>
              <a:gd name="connsiteX40" fmla="*/ 3359290 w 6858000"/>
              <a:gd name="connsiteY40" fmla="*/ 391639 h 6858000"/>
              <a:gd name="connsiteX41" fmla="*/ 3940082 w 6858000"/>
              <a:gd name="connsiteY41" fmla="*/ 158283 h 6858000"/>
              <a:gd name="connsiteX42" fmla="*/ 4772349 w 6858000"/>
              <a:gd name="connsiteY42" fmla="*/ 995972 h 6858000"/>
              <a:gd name="connsiteX43" fmla="*/ 3940082 w 6858000"/>
              <a:gd name="connsiteY43" fmla="*/ 1827678 h 6858000"/>
              <a:gd name="connsiteX44" fmla="*/ 3359290 w 6858000"/>
              <a:gd name="connsiteY44" fmla="*/ 1594322 h 6858000"/>
              <a:gd name="connsiteX45" fmla="*/ 3359290 w 6858000"/>
              <a:gd name="connsiteY45" fmla="*/ 3359453 h 6858000"/>
              <a:gd name="connsiteX46" fmla="*/ 1934257 w 6858000"/>
              <a:gd name="connsiteY46" fmla="*/ 3359453 h 6858000"/>
              <a:gd name="connsiteX47" fmla="*/ 2024070 w 6858000"/>
              <a:gd name="connsiteY47" fmla="*/ 2964543 h 6858000"/>
              <a:gd name="connsiteX48" fmla="*/ 1078039 w 6858000"/>
              <a:gd name="connsiteY48" fmla="*/ 2025134 h 6858000"/>
              <a:gd name="connsiteX49" fmla="*/ 137995 w 6858000"/>
              <a:gd name="connsiteY49" fmla="*/ 2964543 h 6858000"/>
              <a:gd name="connsiteX50" fmla="*/ 227808 w 6858000"/>
              <a:gd name="connsiteY50" fmla="*/ 3359453 h 6858000"/>
              <a:gd name="connsiteX51" fmla="*/ 56330 w 6858000"/>
              <a:gd name="connsiteY51" fmla="*/ 3359453 h 6858000"/>
              <a:gd name="connsiteX52" fmla="*/ 2 w 6858000"/>
              <a:gd name="connsiteY52" fmla="*/ 3359453 h 6858000"/>
              <a:gd name="connsiteX53" fmla="*/ 2 w 6858000"/>
              <a:gd name="connsiteY53" fmla="*/ 3466718 h 6858000"/>
              <a:gd name="connsiteX54" fmla="*/ 20354 w 6858000"/>
              <a:gd name="connsiteY54" fmla="*/ 3466718 h 6858000"/>
              <a:gd name="connsiteX55" fmla="*/ 413493 w 6858000"/>
              <a:gd name="connsiteY55" fmla="*/ 3466718 h 6858000"/>
              <a:gd name="connsiteX56" fmla="*/ 245837 w 6858000"/>
              <a:gd name="connsiteY56" fmla="*/ 2963919 h 6858000"/>
              <a:gd name="connsiteX57" fmla="*/ 1078131 w 6858000"/>
              <a:gd name="connsiteY57" fmla="*/ 2125922 h 6858000"/>
              <a:gd name="connsiteX58" fmla="*/ 1916414 w 6858000"/>
              <a:gd name="connsiteY58" fmla="*/ 2963919 h 6858000"/>
              <a:gd name="connsiteX59" fmla="*/ 1748757 w 6858000"/>
              <a:gd name="connsiteY59" fmla="*/ 3466718 h 6858000"/>
              <a:gd name="connsiteX60" fmla="*/ 3359456 w 6858000"/>
              <a:gd name="connsiteY60" fmla="*/ 3466718 h 6858000"/>
              <a:gd name="connsiteX61" fmla="*/ 3359456 w 6858000"/>
              <a:gd name="connsiteY61" fmla="*/ 5118770 h 6858000"/>
              <a:gd name="connsiteX62" fmla="*/ 2898401 w 6858000"/>
              <a:gd name="connsiteY62" fmla="*/ 4993070 h 6858000"/>
              <a:gd name="connsiteX63" fmla="*/ 1958328 w 6858000"/>
              <a:gd name="connsiteY63" fmla="*/ 5938810 h 6858000"/>
              <a:gd name="connsiteX64" fmla="*/ 2618205 w 6858000"/>
              <a:gd name="connsiteY64" fmla="*/ 6835952 h 6858000"/>
              <a:gd name="connsiteX65" fmla="*/ 2703424 w 6858000"/>
              <a:gd name="connsiteY65" fmla="*/ 6858000 h 6858000"/>
              <a:gd name="connsiteX66" fmla="*/ 0 w 6858000"/>
              <a:gd name="connsiteY6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6858000" h="6858000">
                <a:moveTo>
                  <a:pt x="3359456" y="6752865"/>
                </a:moveTo>
                <a:cubicBezTo>
                  <a:pt x="3359456" y="6752865"/>
                  <a:pt x="3359456" y="6752865"/>
                  <a:pt x="3359456" y="6854190"/>
                </a:cubicBezTo>
                <a:lnTo>
                  <a:pt x="3359456" y="6858000"/>
                </a:lnTo>
                <a:lnTo>
                  <a:pt x="3078047" y="6858000"/>
                </a:lnTo>
                <a:lnTo>
                  <a:pt x="3140156" y="6844895"/>
                </a:lnTo>
                <a:cubicBezTo>
                  <a:pt x="3217248" y="6823197"/>
                  <a:pt x="3290597" y="6791772"/>
                  <a:pt x="3359456" y="6752865"/>
                </a:cubicBezTo>
                <a:close/>
                <a:moveTo>
                  <a:pt x="3467461" y="3469265"/>
                </a:moveTo>
                <a:cubicBezTo>
                  <a:pt x="3467461" y="3469265"/>
                  <a:pt x="3467461" y="3469265"/>
                  <a:pt x="5048570" y="3469265"/>
                </a:cubicBezTo>
                <a:cubicBezTo>
                  <a:pt x="4964723" y="3606869"/>
                  <a:pt x="4922799" y="3768404"/>
                  <a:pt x="4922799" y="3941904"/>
                </a:cubicBezTo>
                <a:cubicBezTo>
                  <a:pt x="4922799" y="4456422"/>
                  <a:pt x="5342033" y="4881199"/>
                  <a:pt x="5863080" y="4881199"/>
                </a:cubicBezTo>
                <a:cubicBezTo>
                  <a:pt x="6384128" y="4881199"/>
                  <a:pt x="6803361" y="4456422"/>
                  <a:pt x="6803361" y="3941904"/>
                </a:cubicBezTo>
                <a:cubicBezTo>
                  <a:pt x="6803361" y="3768404"/>
                  <a:pt x="6761438" y="3606869"/>
                  <a:pt x="6677591" y="3469265"/>
                </a:cubicBezTo>
                <a:lnTo>
                  <a:pt x="6858000" y="3469265"/>
                </a:lnTo>
                <a:lnTo>
                  <a:pt x="6858000" y="6858000"/>
                </a:lnTo>
                <a:lnTo>
                  <a:pt x="3467461" y="6858000"/>
                </a:lnTo>
                <a:lnTo>
                  <a:pt x="3467461" y="6737908"/>
                </a:lnTo>
                <a:cubicBezTo>
                  <a:pt x="3467461" y="6675445"/>
                  <a:pt x="3467461" y="6610967"/>
                  <a:pt x="3467461" y="6544408"/>
                </a:cubicBezTo>
                <a:cubicBezTo>
                  <a:pt x="3317735" y="6687995"/>
                  <a:pt x="3120096" y="6771754"/>
                  <a:pt x="2898501" y="6771754"/>
                </a:cubicBezTo>
                <a:cubicBezTo>
                  <a:pt x="2437345" y="6771754"/>
                  <a:pt x="2060035" y="6400822"/>
                  <a:pt x="2060035" y="5940149"/>
                </a:cubicBezTo>
                <a:cubicBezTo>
                  <a:pt x="2060035" y="5479476"/>
                  <a:pt x="2437345" y="5102561"/>
                  <a:pt x="2898501" y="5102561"/>
                </a:cubicBezTo>
                <a:cubicBezTo>
                  <a:pt x="3120096" y="5102561"/>
                  <a:pt x="3317735" y="5186320"/>
                  <a:pt x="3467461" y="5329906"/>
                </a:cubicBezTo>
                <a:cubicBezTo>
                  <a:pt x="3467461" y="5329906"/>
                  <a:pt x="3467461" y="5329906"/>
                  <a:pt x="3467461" y="3469265"/>
                </a:cubicBezTo>
                <a:close/>
                <a:moveTo>
                  <a:pt x="0" y="0"/>
                </a:moveTo>
                <a:lnTo>
                  <a:pt x="6858000" y="0"/>
                </a:lnTo>
                <a:lnTo>
                  <a:pt x="6858000" y="3360072"/>
                </a:lnTo>
                <a:lnTo>
                  <a:pt x="6467187" y="3360072"/>
                </a:lnTo>
                <a:cubicBezTo>
                  <a:pt x="6610975" y="3509678"/>
                  <a:pt x="6700843" y="3713141"/>
                  <a:pt x="6700843" y="3940541"/>
                </a:cubicBezTo>
                <a:cubicBezTo>
                  <a:pt x="6700843" y="4401325"/>
                  <a:pt x="6323398" y="4772346"/>
                  <a:pt x="5862077" y="4772346"/>
                </a:cubicBezTo>
                <a:cubicBezTo>
                  <a:pt x="5400756" y="4772346"/>
                  <a:pt x="5023312" y="4401325"/>
                  <a:pt x="5023312" y="3940541"/>
                </a:cubicBezTo>
                <a:cubicBezTo>
                  <a:pt x="5023312" y="3713141"/>
                  <a:pt x="5113179" y="3509678"/>
                  <a:pt x="5256968" y="3360072"/>
                </a:cubicBezTo>
                <a:cubicBezTo>
                  <a:pt x="5256968" y="3360072"/>
                  <a:pt x="5256968" y="3360072"/>
                  <a:pt x="3465604" y="3360072"/>
                </a:cubicBezTo>
                <a:cubicBezTo>
                  <a:pt x="3465604" y="3360072"/>
                  <a:pt x="3465604" y="3360072"/>
                  <a:pt x="3465604" y="1810161"/>
                </a:cubicBezTo>
                <a:cubicBezTo>
                  <a:pt x="3603402" y="1887956"/>
                  <a:pt x="3765163" y="1935830"/>
                  <a:pt x="3938908" y="1935830"/>
                </a:cubicBezTo>
                <a:cubicBezTo>
                  <a:pt x="4454149" y="1935830"/>
                  <a:pt x="4879523" y="1510951"/>
                  <a:pt x="4879523" y="996309"/>
                </a:cubicBezTo>
                <a:cubicBezTo>
                  <a:pt x="4879523" y="475682"/>
                  <a:pt x="4454149" y="50803"/>
                  <a:pt x="3938908" y="50803"/>
                </a:cubicBezTo>
                <a:cubicBezTo>
                  <a:pt x="3765163" y="50803"/>
                  <a:pt x="3603402" y="98677"/>
                  <a:pt x="3465604" y="176472"/>
                </a:cubicBezTo>
                <a:cubicBezTo>
                  <a:pt x="3465604" y="176472"/>
                  <a:pt x="3465604" y="176472"/>
                  <a:pt x="3465604" y="9599"/>
                </a:cubicBezTo>
                <a:lnTo>
                  <a:pt x="3465604" y="2"/>
                </a:lnTo>
                <a:lnTo>
                  <a:pt x="3359290" y="2"/>
                </a:lnTo>
                <a:lnTo>
                  <a:pt x="3359290" y="2991"/>
                </a:lnTo>
                <a:cubicBezTo>
                  <a:pt x="3359290" y="124275"/>
                  <a:pt x="3359290" y="253645"/>
                  <a:pt x="3359290" y="391639"/>
                </a:cubicBezTo>
                <a:cubicBezTo>
                  <a:pt x="3508979" y="248035"/>
                  <a:pt x="3712555" y="158283"/>
                  <a:pt x="3940082" y="158283"/>
                </a:cubicBezTo>
                <a:cubicBezTo>
                  <a:pt x="4401122" y="158283"/>
                  <a:pt x="4772349" y="529260"/>
                  <a:pt x="4772349" y="995972"/>
                </a:cubicBezTo>
                <a:cubicBezTo>
                  <a:pt x="4772349" y="1456702"/>
                  <a:pt x="4401122" y="1827678"/>
                  <a:pt x="3940082" y="1827678"/>
                </a:cubicBezTo>
                <a:cubicBezTo>
                  <a:pt x="3712555" y="1827678"/>
                  <a:pt x="3508979" y="1737926"/>
                  <a:pt x="3359290" y="1594322"/>
                </a:cubicBezTo>
                <a:cubicBezTo>
                  <a:pt x="3359290" y="1594322"/>
                  <a:pt x="3359290" y="1594322"/>
                  <a:pt x="3359290" y="3359453"/>
                </a:cubicBezTo>
                <a:cubicBezTo>
                  <a:pt x="3359290" y="3359453"/>
                  <a:pt x="3359290" y="3359453"/>
                  <a:pt x="1934257" y="3359453"/>
                </a:cubicBezTo>
                <a:cubicBezTo>
                  <a:pt x="1988144" y="3239783"/>
                  <a:pt x="2024070" y="3108146"/>
                  <a:pt x="2024070" y="2964543"/>
                </a:cubicBezTo>
                <a:cubicBezTo>
                  <a:pt x="2024070" y="2443978"/>
                  <a:pt x="1598954" y="2025134"/>
                  <a:pt x="1078039" y="2025134"/>
                </a:cubicBezTo>
                <a:cubicBezTo>
                  <a:pt x="563110" y="2025134"/>
                  <a:pt x="137995" y="2443978"/>
                  <a:pt x="137995" y="2964543"/>
                </a:cubicBezTo>
                <a:cubicBezTo>
                  <a:pt x="137995" y="3108146"/>
                  <a:pt x="167933" y="3239783"/>
                  <a:pt x="227808" y="3359453"/>
                </a:cubicBezTo>
                <a:cubicBezTo>
                  <a:pt x="227808" y="3359453"/>
                  <a:pt x="227808" y="3359453"/>
                  <a:pt x="56330" y="3359453"/>
                </a:cubicBezTo>
                <a:lnTo>
                  <a:pt x="2" y="3359453"/>
                </a:lnTo>
                <a:lnTo>
                  <a:pt x="2" y="3466718"/>
                </a:lnTo>
                <a:lnTo>
                  <a:pt x="20354" y="3466718"/>
                </a:lnTo>
                <a:cubicBezTo>
                  <a:pt x="143040" y="3466718"/>
                  <a:pt x="273905" y="3466718"/>
                  <a:pt x="413493" y="3466718"/>
                </a:cubicBezTo>
                <a:cubicBezTo>
                  <a:pt x="305714" y="3329046"/>
                  <a:pt x="245837" y="3155461"/>
                  <a:pt x="245837" y="2963919"/>
                </a:cubicBezTo>
                <a:cubicBezTo>
                  <a:pt x="245837" y="2503021"/>
                  <a:pt x="617076" y="2125922"/>
                  <a:pt x="1078131" y="2125922"/>
                </a:cubicBezTo>
                <a:cubicBezTo>
                  <a:pt x="1545174" y="2125922"/>
                  <a:pt x="1916414" y="2503021"/>
                  <a:pt x="1916414" y="2963919"/>
                </a:cubicBezTo>
                <a:cubicBezTo>
                  <a:pt x="1916414" y="3155461"/>
                  <a:pt x="1856536" y="3329046"/>
                  <a:pt x="1748757" y="3466718"/>
                </a:cubicBezTo>
                <a:cubicBezTo>
                  <a:pt x="1748757" y="3466718"/>
                  <a:pt x="1748757" y="3466718"/>
                  <a:pt x="3359456" y="3466718"/>
                </a:cubicBezTo>
                <a:cubicBezTo>
                  <a:pt x="3359456" y="3466718"/>
                  <a:pt x="3359456" y="3466718"/>
                  <a:pt x="3359456" y="5118770"/>
                </a:cubicBezTo>
                <a:cubicBezTo>
                  <a:pt x="3221738" y="5040956"/>
                  <a:pt x="3066058" y="4993070"/>
                  <a:pt x="2898401" y="4993070"/>
                </a:cubicBezTo>
                <a:cubicBezTo>
                  <a:pt x="2377469" y="4993070"/>
                  <a:pt x="1958328" y="5418055"/>
                  <a:pt x="1958328" y="5938810"/>
                </a:cubicBezTo>
                <a:cubicBezTo>
                  <a:pt x="1958328" y="6357061"/>
                  <a:pt x="2235026" y="6716039"/>
                  <a:pt x="2618205" y="6835952"/>
                </a:cubicBezTo>
                <a:lnTo>
                  <a:pt x="2703424" y="6858000"/>
                </a:lnTo>
                <a:lnTo>
                  <a:pt x="0" y="6858000"/>
                </a:lnTo>
                <a:close/>
              </a:path>
            </a:pathLst>
          </a:custGeom>
        </p:spPr>
        <p:txBody>
          <a:bodyPr wrap="square">
            <a:noAutofit/>
          </a:bodyPr>
          <a:lstStyle/>
          <a:p>
            <a:endParaRPr lang="en-US"/>
          </a:p>
        </p:txBody>
      </p:sp>
    </p:spTree>
    <p:extLst>
      <p:ext uri="{BB962C8B-B14F-4D97-AF65-F5344CB8AC3E}">
        <p14:creationId xmlns:p14="http://schemas.microsoft.com/office/powerpoint/2010/main" xmlns="" val="6312949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Puzzle Picture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0" y="0"/>
            <a:ext cx="7299325" cy="6858000"/>
          </a:xfrm>
          <a:custGeom>
            <a:avLst/>
            <a:gdLst>
              <a:gd name="connsiteX0" fmla="*/ 5353312 w 7299325"/>
              <a:gd name="connsiteY0" fmla="*/ 3084174 h 6858000"/>
              <a:gd name="connsiteX1" fmla="*/ 7206277 w 7299325"/>
              <a:gd name="connsiteY1" fmla="*/ 6858000 h 6858000"/>
              <a:gd name="connsiteX2" fmla="*/ 100116 w 7299325"/>
              <a:gd name="connsiteY2" fmla="*/ 6858000 h 6858000"/>
              <a:gd name="connsiteX3" fmla="*/ 3980490 w 7299325"/>
              <a:gd name="connsiteY3" fmla="*/ 0 h 6858000"/>
              <a:gd name="connsiteX4" fmla="*/ 7299325 w 7299325"/>
              <a:gd name="connsiteY4" fmla="*/ 0 h 6858000"/>
              <a:gd name="connsiteX5" fmla="*/ 7299325 w 7299325"/>
              <a:gd name="connsiteY5" fmla="*/ 1529769 h 6858000"/>
              <a:gd name="connsiteX6" fmla="*/ 5401156 w 7299325"/>
              <a:gd name="connsiteY6" fmla="*/ 2893389 h 6858000"/>
              <a:gd name="connsiteX7" fmla="*/ 0 w 7299325"/>
              <a:gd name="connsiteY7" fmla="*/ 0 h 6858000"/>
              <a:gd name="connsiteX8" fmla="*/ 3838970 w 7299325"/>
              <a:gd name="connsiteY8" fmla="*/ 0 h 6858000"/>
              <a:gd name="connsiteX9" fmla="*/ 5296538 w 7299325"/>
              <a:gd name="connsiteY9" fmla="*/ 2968545 h 6858000"/>
              <a:gd name="connsiteX10" fmla="*/ 0 w 7299325"/>
              <a:gd name="connsiteY10" fmla="*/ 677350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99325" h="6858000">
                <a:moveTo>
                  <a:pt x="5353312" y="3084174"/>
                </a:moveTo>
                <a:lnTo>
                  <a:pt x="7206277" y="6858000"/>
                </a:lnTo>
                <a:lnTo>
                  <a:pt x="100116" y="6858000"/>
                </a:lnTo>
                <a:close/>
                <a:moveTo>
                  <a:pt x="3980490" y="0"/>
                </a:moveTo>
                <a:lnTo>
                  <a:pt x="7299325" y="0"/>
                </a:lnTo>
                <a:lnTo>
                  <a:pt x="7299325" y="1529769"/>
                </a:lnTo>
                <a:lnTo>
                  <a:pt x="5401156" y="2893389"/>
                </a:lnTo>
                <a:close/>
                <a:moveTo>
                  <a:pt x="0" y="0"/>
                </a:moveTo>
                <a:lnTo>
                  <a:pt x="3838970" y="0"/>
                </a:lnTo>
                <a:lnTo>
                  <a:pt x="5296538" y="2968545"/>
                </a:lnTo>
                <a:lnTo>
                  <a:pt x="0" y="6773508"/>
                </a:lnTo>
                <a:close/>
              </a:path>
            </a:pathLst>
          </a:custGeom>
        </p:spPr>
        <p:txBody>
          <a:bodyPr wrap="square">
            <a:noAutofit/>
          </a:bodyPr>
          <a:lstStyle/>
          <a:p>
            <a:endParaRPr lang="en-US"/>
          </a:p>
        </p:txBody>
      </p:sp>
    </p:spTree>
    <p:extLst>
      <p:ext uri="{BB962C8B-B14F-4D97-AF65-F5344CB8AC3E}">
        <p14:creationId xmlns:p14="http://schemas.microsoft.com/office/powerpoint/2010/main" xmlns="" val="22140536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63638" y="365126"/>
            <a:ext cx="10515600" cy="1000688"/>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223CCD-8769-4DAF-AFD4-21B3E7CFD364}" type="datetimeFigureOut">
              <a:rPr lang="en-US" smtClean="0"/>
              <a:pPr/>
              <a:t>8/10/2017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01570A-8480-497D-96D4-D725A6D7C6AA}" type="slidenum">
              <a:rPr lang="en-US" smtClean="0"/>
              <a:pPr/>
              <a:t>‹Nº›</a:t>
            </a:fld>
            <a:endParaRPr lang="en-US"/>
          </a:p>
        </p:txBody>
      </p:sp>
      <p:sp>
        <p:nvSpPr>
          <p:cNvPr id="7" name="Picture Placeholder 6"/>
          <p:cNvSpPr>
            <a:spLocks noGrp="1"/>
          </p:cNvSpPr>
          <p:nvPr>
            <p:ph type="pic" sz="quarter" idx="13"/>
          </p:nvPr>
        </p:nvSpPr>
        <p:spPr>
          <a:xfrm>
            <a:off x="7864474" y="1310004"/>
            <a:ext cx="2041526" cy="1790065"/>
          </a:xfrm>
          <a:prstGeom prst="hexagon">
            <a:avLst/>
          </a:prstGeom>
        </p:spPr>
        <p:txBody>
          <a:bodyPr/>
          <a:lstStyle/>
          <a:p>
            <a:endParaRPr lang="en-US"/>
          </a:p>
        </p:txBody>
      </p:sp>
      <p:sp>
        <p:nvSpPr>
          <p:cNvPr id="8" name="Picture Placeholder 6"/>
          <p:cNvSpPr>
            <a:spLocks noGrp="1"/>
          </p:cNvSpPr>
          <p:nvPr>
            <p:ph type="pic" sz="quarter" idx="14"/>
          </p:nvPr>
        </p:nvSpPr>
        <p:spPr>
          <a:xfrm>
            <a:off x="9563100" y="2270124"/>
            <a:ext cx="2041526" cy="1790065"/>
          </a:xfrm>
          <a:prstGeom prst="hexagon">
            <a:avLst/>
          </a:prstGeom>
        </p:spPr>
        <p:txBody>
          <a:bodyPr/>
          <a:lstStyle/>
          <a:p>
            <a:endParaRPr lang="en-US"/>
          </a:p>
        </p:txBody>
      </p:sp>
      <p:sp>
        <p:nvSpPr>
          <p:cNvPr id="9" name="Picture Placeholder 6"/>
          <p:cNvSpPr>
            <a:spLocks noGrp="1"/>
          </p:cNvSpPr>
          <p:nvPr>
            <p:ph type="pic" sz="quarter" idx="15"/>
          </p:nvPr>
        </p:nvSpPr>
        <p:spPr>
          <a:xfrm>
            <a:off x="7864474" y="3230244"/>
            <a:ext cx="2041526" cy="1790065"/>
          </a:xfrm>
          <a:prstGeom prst="hexagon">
            <a:avLst/>
          </a:prstGeom>
        </p:spPr>
        <p:txBody>
          <a:bodyPr/>
          <a:lstStyle/>
          <a:p>
            <a:endParaRPr lang="en-US"/>
          </a:p>
        </p:txBody>
      </p:sp>
      <p:sp>
        <p:nvSpPr>
          <p:cNvPr id="10" name="Picture Placeholder 6"/>
          <p:cNvSpPr>
            <a:spLocks noGrp="1"/>
          </p:cNvSpPr>
          <p:nvPr>
            <p:ph type="pic" sz="quarter" idx="16"/>
          </p:nvPr>
        </p:nvSpPr>
        <p:spPr>
          <a:xfrm>
            <a:off x="9563100" y="4190364"/>
            <a:ext cx="2041526" cy="1790065"/>
          </a:xfrm>
          <a:prstGeom prst="hexagon">
            <a:avLst/>
          </a:prstGeom>
        </p:spPr>
        <p:txBody>
          <a:bodyPr/>
          <a:lstStyle/>
          <a:p>
            <a:endParaRPr lang="en-US"/>
          </a:p>
        </p:txBody>
      </p:sp>
      <p:sp>
        <p:nvSpPr>
          <p:cNvPr id="11" name="Picture Placeholder 6"/>
          <p:cNvSpPr>
            <a:spLocks noGrp="1"/>
          </p:cNvSpPr>
          <p:nvPr>
            <p:ph type="pic" sz="quarter" idx="17"/>
          </p:nvPr>
        </p:nvSpPr>
        <p:spPr>
          <a:xfrm>
            <a:off x="6165848" y="2287196"/>
            <a:ext cx="2041526" cy="1790065"/>
          </a:xfrm>
          <a:prstGeom prst="hexagon">
            <a:avLst/>
          </a:prstGeom>
        </p:spPr>
        <p:txBody>
          <a:bodyPr/>
          <a:lstStyle/>
          <a:p>
            <a:endParaRPr lang="en-US"/>
          </a:p>
        </p:txBody>
      </p:sp>
      <p:sp>
        <p:nvSpPr>
          <p:cNvPr id="12" name="Picture Placeholder 6"/>
          <p:cNvSpPr>
            <a:spLocks noGrp="1"/>
          </p:cNvSpPr>
          <p:nvPr>
            <p:ph type="pic" sz="quarter" idx="18"/>
          </p:nvPr>
        </p:nvSpPr>
        <p:spPr>
          <a:xfrm>
            <a:off x="6165848" y="4207436"/>
            <a:ext cx="2041526" cy="1790065"/>
          </a:xfrm>
          <a:prstGeom prst="hexagon">
            <a:avLst/>
          </a:prstGeom>
        </p:spPr>
        <p:txBody>
          <a:bodyPr/>
          <a:lstStyle/>
          <a:p>
            <a:endParaRPr lang="en-US"/>
          </a:p>
        </p:txBody>
      </p:sp>
      <p:sp>
        <p:nvSpPr>
          <p:cNvPr id="13" name="Picture Placeholder 6"/>
          <p:cNvSpPr>
            <a:spLocks noGrp="1"/>
          </p:cNvSpPr>
          <p:nvPr>
            <p:ph type="pic" sz="quarter" idx="19"/>
          </p:nvPr>
        </p:nvSpPr>
        <p:spPr>
          <a:xfrm>
            <a:off x="4467222" y="3288907"/>
            <a:ext cx="2041526" cy="1790065"/>
          </a:xfrm>
          <a:prstGeom prst="hexagon">
            <a:avLst/>
          </a:prstGeom>
        </p:spPr>
        <p:txBody>
          <a:bodyPr/>
          <a:lstStyle/>
          <a:p>
            <a:endParaRPr lang="en-US"/>
          </a:p>
        </p:txBody>
      </p:sp>
    </p:spTree>
    <p:extLst>
      <p:ext uri="{BB962C8B-B14F-4D97-AF65-F5344CB8AC3E}">
        <p14:creationId xmlns:p14="http://schemas.microsoft.com/office/powerpoint/2010/main" xmlns="" val="2293276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cture Layout Alt.">
    <p:spTree>
      <p:nvGrpSpPr>
        <p:cNvPr id="1" name=""/>
        <p:cNvGrpSpPr/>
        <p:nvPr/>
      </p:nvGrpSpPr>
      <p:grpSpPr>
        <a:xfrm>
          <a:off x="0" y="0"/>
          <a:ext cx="0" cy="0"/>
          <a:chOff x="0" y="0"/>
          <a:chExt cx="0" cy="0"/>
        </a:xfrm>
      </p:grpSpPr>
      <p:sp>
        <p:nvSpPr>
          <p:cNvPr id="20" name="Picture Placeholder 19"/>
          <p:cNvSpPr>
            <a:spLocks noGrp="1"/>
          </p:cNvSpPr>
          <p:nvPr>
            <p:ph type="pic" sz="quarter" idx="10"/>
          </p:nvPr>
        </p:nvSpPr>
        <p:spPr>
          <a:xfrm>
            <a:off x="173962" y="162388"/>
            <a:ext cx="8194533" cy="3474720"/>
          </a:xfrm>
        </p:spPr>
        <p:txBody>
          <a:bodyPr/>
          <a:lstStyle/>
          <a:p>
            <a:endParaRPr lang="en-US"/>
          </a:p>
        </p:txBody>
      </p:sp>
      <p:sp>
        <p:nvSpPr>
          <p:cNvPr id="21" name="Picture Placeholder 19"/>
          <p:cNvSpPr>
            <a:spLocks noGrp="1"/>
          </p:cNvSpPr>
          <p:nvPr>
            <p:ph type="pic" sz="quarter" idx="11"/>
          </p:nvPr>
        </p:nvSpPr>
        <p:spPr>
          <a:xfrm>
            <a:off x="8486515" y="162388"/>
            <a:ext cx="3474720" cy="3474720"/>
          </a:xfrm>
        </p:spPr>
        <p:txBody>
          <a:bodyPr/>
          <a:lstStyle/>
          <a:p>
            <a:endParaRPr lang="en-US"/>
          </a:p>
        </p:txBody>
      </p:sp>
      <p:sp>
        <p:nvSpPr>
          <p:cNvPr id="22" name="Picture Placeholder 19"/>
          <p:cNvSpPr>
            <a:spLocks noGrp="1"/>
          </p:cNvSpPr>
          <p:nvPr>
            <p:ph type="pic" sz="quarter" idx="12"/>
          </p:nvPr>
        </p:nvSpPr>
        <p:spPr>
          <a:xfrm>
            <a:off x="8486515" y="3761772"/>
            <a:ext cx="3474720" cy="2754775"/>
          </a:xfrm>
        </p:spPr>
        <p:txBody>
          <a:bodyPr/>
          <a:lstStyle/>
          <a:p>
            <a:endParaRPr lang="en-US"/>
          </a:p>
        </p:txBody>
      </p:sp>
    </p:spTree>
    <p:extLst>
      <p:ext uri="{BB962C8B-B14F-4D97-AF65-F5344CB8AC3E}">
        <p14:creationId xmlns:p14="http://schemas.microsoft.com/office/powerpoint/2010/main" xmlns="" val="4187710526"/>
      </p:ext>
    </p:extLst>
  </p:cSld>
  <p:clrMapOvr>
    <a:masterClrMapping/>
  </p:clrMapOvr>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nodePh="1" p14:presetBounceEnd="60000">
                                      <p:stCondLst>
                                        <p:cond delay="0"/>
                                      </p:stCondLst>
                                      <p:endCondLst>
                                        <p:cond evt="begin" delay="0">
                                          <p:tn val="5"/>
                                        </p:cond>
                                      </p:endCondLst>
                                      <p:childTnLst>
                                        <p:set>
                                          <p:cBhvr>
                                            <p:cTn id="6" dur="1" fill="hold">
                                              <p:stCondLst>
                                                <p:cond delay="0"/>
                                              </p:stCondLst>
                                            </p:cTn>
                                            <p:tgtEl>
                                              <p:spTgt spid="20"/>
                                            </p:tgtEl>
                                            <p:attrNameLst>
                                              <p:attrName>style.visibility</p:attrName>
                                            </p:attrNameLst>
                                          </p:cBhvr>
                                          <p:to>
                                            <p:strVal val="visible"/>
                                          </p:to>
                                        </p:set>
                                        <p:anim calcmode="lin" valueType="num" p14:bounceEnd="60000">
                                          <p:cBhvr additive="base">
                                            <p:cTn id="7" dur="500" fill="hold"/>
                                            <p:tgtEl>
                                              <p:spTgt spid="20"/>
                                            </p:tgtEl>
                                            <p:attrNameLst>
                                              <p:attrName>ppt_x</p:attrName>
                                            </p:attrNameLst>
                                          </p:cBhvr>
                                          <p:tavLst>
                                            <p:tav tm="0">
                                              <p:val>
                                                <p:strVal val="0-#ppt_w/2"/>
                                              </p:val>
                                            </p:tav>
                                            <p:tav tm="100000">
                                              <p:val>
                                                <p:strVal val="#ppt_x"/>
                                              </p:val>
                                            </p:tav>
                                          </p:tavLst>
                                        </p:anim>
                                        <p:anim calcmode="lin" valueType="num" p14:bounceEnd="60000">
                                          <p:cBhvr additive="base">
                                            <p:cTn id="8" dur="500" fill="hold"/>
                                            <p:tgtEl>
                                              <p:spTgt spid="20"/>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nodePh="1" p14:presetBounceEnd="60000">
                                      <p:stCondLst>
                                        <p:cond delay="0"/>
                                      </p:stCondLst>
                                      <p:endCondLst>
                                        <p:cond evt="begin" delay="0">
                                          <p:tn val="9"/>
                                        </p:cond>
                                      </p:endCondLst>
                                      <p:childTnLst>
                                        <p:set>
                                          <p:cBhvr>
                                            <p:cTn id="10" dur="1" fill="hold">
                                              <p:stCondLst>
                                                <p:cond delay="0"/>
                                              </p:stCondLst>
                                            </p:cTn>
                                            <p:tgtEl>
                                              <p:spTgt spid="22"/>
                                            </p:tgtEl>
                                            <p:attrNameLst>
                                              <p:attrName>style.visibility</p:attrName>
                                            </p:attrNameLst>
                                          </p:cBhvr>
                                          <p:to>
                                            <p:strVal val="visible"/>
                                          </p:to>
                                        </p:set>
                                        <p:anim calcmode="lin" valueType="num" p14:bounceEnd="60000">
                                          <p:cBhvr additive="base">
                                            <p:cTn id="11" dur="500" fill="hold"/>
                                            <p:tgtEl>
                                              <p:spTgt spid="22"/>
                                            </p:tgtEl>
                                            <p:attrNameLst>
                                              <p:attrName>ppt_x</p:attrName>
                                            </p:attrNameLst>
                                          </p:cBhvr>
                                          <p:tavLst>
                                            <p:tav tm="0">
                                              <p:val>
                                                <p:strVal val="#ppt_x"/>
                                              </p:val>
                                            </p:tav>
                                            <p:tav tm="100000">
                                              <p:val>
                                                <p:strVal val="#ppt_x"/>
                                              </p:val>
                                            </p:tav>
                                          </p:tavLst>
                                        </p:anim>
                                        <p:anim calcmode="lin" valueType="num" p14:bounceEnd="60000">
                                          <p:cBhvr additive="base">
                                            <p:cTn id="12" dur="500" fill="hold"/>
                                            <p:tgtEl>
                                              <p:spTgt spid="22"/>
                                            </p:tgtEl>
                                            <p:attrNameLst>
                                              <p:attrName>ppt_y</p:attrName>
                                            </p:attrNameLst>
                                          </p:cBhvr>
                                          <p:tavLst>
                                            <p:tav tm="0">
                                              <p:val>
                                                <p:strVal val="1+#ppt_h/2"/>
                                              </p:val>
                                            </p:tav>
                                            <p:tav tm="100000">
                                              <p:val>
                                                <p:strVal val="#ppt_y"/>
                                              </p:val>
                                            </p:tav>
                                          </p:tavLst>
                                        </p:anim>
                                      </p:childTnLst>
                                    </p:cTn>
                                  </p:par>
                                  <p:par>
                                    <p:cTn id="13" presetID="2" presetClass="entr" presetSubtype="2" fill="hold" grpId="0" nodeType="withEffect" nodePh="1" p14:presetBounceEnd="60000">
                                      <p:stCondLst>
                                        <p:cond delay="0"/>
                                      </p:stCondLst>
                                      <p:endCondLst>
                                        <p:cond evt="begin" delay="0">
                                          <p:tn val="13"/>
                                        </p:cond>
                                      </p:endCondLst>
                                      <p:childTnLst>
                                        <p:set>
                                          <p:cBhvr>
                                            <p:cTn id="14" dur="1" fill="hold">
                                              <p:stCondLst>
                                                <p:cond delay="0"/>
                                              </p:stCondLst>
                                            </p:cTn>
                                            <p:tgtEl>
                                              <p:spTgt spid="21"/>
                                            </p:tgtEl>
                                            <p:attrNameLst>
                                              <p:attrName>style.visibility</p:attrName>
                                            </p:attrNameLst>
                                          </p:cBhvr>
                                          <p:to>
                                            <p:strVal val="visible"/>
                                          </p:to>
                                        </p:set>
                                        <p:anim calcmode="lin" valueType="num" p14:bounceEnd="60000">
                                          <p:cBhvr additive="base">
                                            <p:cTn id="15" dur="500" fill="hold"/>
                                            <p:tgtEl>
                                              <p:spTgt spid="21"/>
                                            </p:tgtEl>
                                            <p:attrNameLst>
                                              <p:attrName>ppt_x</p:attrName>
                                            </p:attrNameLst>
                                          </p:cBhvr>
                                          <p:tavLst>
                                            <p:tav tm="0">
                                              <p:val>
                                                <p:strVal val="1+#ppt_w/2"/>
                                              </p:val>
                                            </p:tav>
                                            <p:tav tm="100000">
                                              <p:val>
                                                <p:strVal val="#ppt_x"/>
                                              </p:val>
                                            </p:tav>
                                          </p:tavLst>
                                        </p:anim>
                                        <p:anim calcmode="lin" valueType="num" p14:bounceEnd="60000">
                                          <p:cBhvr additive="base">
                                            <p:cTn id="16"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nodePh="1">
                                      <p:stCondLst>
                                        <p:cond delay="0"/>
                                      </p:stCondLst>
                                      <p:endCondLst>
                                        <p:cond evt="begin" delay="0">
                                          <p:tn val="9"/>
                                        </p:cond>
                                      </p:end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par>
                                    <p:cTn id="13" presetID="2" presetClass="entr" presetSubtype="2" fill="hold" grpId="0" nodeType="withEffect" nodePh="1">
                                      <p:stCondLst>
                                        <p:cond delay="0"/>
                                      </p:stCondLst>
                                      <p:endCondLst>
                                        <p:cond evt="begin" delay="0">
                                          <p:tn val="13"/>
                                        </p:cond>
                                      </p:end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1+#ppt_w/2"/>
                                              </p:val>
                                            </p:tav>
                                            <p:tav tm="100000">
                                              <p:val>
                                                <p:strVal val="#ppt_x"/>
                                              </p:val>
                                            </p:tav>
                                          </p:tavLst>
                                        </p:anim>
                                        <p:anim calcmode="lin" valueType="num">
                                          <p:cBhvr additive="base">
                                            <p:cTn id="16"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Lst>
      </p:timing>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cture Layout Alt. 2">
    <p:spTree>
      <p:nvGrpSpPr>
        <p:cNvPr id="1" name=""/>
        <p:cNvGrpSpPr/>
        <p:nvPr/>
      </p:nvGrpSpPr>
      <p:grpSpPr>
        <a:xfrm>
          <a:off x="0" y="0"/>
          <a:ext cx="0" cy="0"/>
          <a:chOff x="0" y="0"/>
          <a:chExt cx="0" cy="0"/>
        </a:xfrm>
      </p:grpSpPr>
      <p:sp>
        <p:nvSpPr>
          <p:cNvPr id="20" name="Picture Placeholder 19"/>
          <p:cNvSpPr>
            <a:spLocks noGrp="1"/>
          </p:cNvSpPr>
          <p:nvPr>
            <p:ph type="pic" sz="quarter" idx="10"/>
          </p:nvPr>
        </p:nvSpPr>
        <p:spPr>
          <a:xfrm>
            <a:off x="173963" y="162388"/>
            <a:ext cx="3910358" cy="6354159"/>
          </a:xfrm>
        </p:spPr>
        <p:txBody>
          <a:bodyPr/>
          <a:lstStyle/>
          <a:p>
            <a:endParaRPr lang="en-US"/>
          </a:p>
        </p:txBody>
      </p:sp>
      <p:sp>
        <p:nvSpPr>
          <p:cNvPr id="22" name="Picture Placeholder 19"/>
          <p:cNvSpPr>
            <a:spLocks noGrp="1"/>
          </p:cNvSpPr>
          <p:nvPr>
            <p:ph type="pic" sz="quarter" idx="12"/>
          </p:nvPr>
        </p:nvSpPr>
        <p:spPr>
          <a:xfrm>
            <a:off x="4219316" y="4466092"/>
            <a:ext cx="2389828" cy="2050455"/>
          </a:xfrm>
        </p:spPr>
        <p:txBody>
          <a:bodyPr/>
          <a:lstStyle/>
          <a:p>
            <a:endParaRPr lang="en-US"/>
          </a:p>
        </p:txBody>
      </p:sp>
      <p:sp>
        <p:nvSpPr>
          <p:cNvPr id="5" name="Picture Placeholder 19"/>
          <p:cNvSpPr>
            <a:spLocks noGrp="1"/>
          </p:cNvSpPr>
          <p:nvPr>
            <p:ph type="pic" sz="quarter" idx="13"/>
          </p:nvPr>
        </p:nvSpPr>
        <p:spPr>
          <a:xfrm>
            <a:off x="4219316" y="2314239"/>
            <a:ext cx="2389828" cy="2050455"/>
          </a:xfrm>
        </p:spPr>
        <p:txBody>
          <a:bodyPr/>
          <a:lstStyle/>
          <a:p>
            <a:endParaRPr lang="en-US" dirty="0"/>
          </a:p>
        </p:txBody>
      </p:sp>
      <p:sp>
        <p:nvSpPr>
          <p:cNvPr id="7" name="Picture Placeholder 19"/>
          <p:cNvSpPr>
            <a:spLocks noGrp="1"/>
          </p:cNvSpPr>
          <p:nvPr>
            <p:ph type="pic" sz="quarter" idx="14"/>
          </p:nvPr>
        </p:nvSpPr>
        <p:spPr>
          <a:xfrm>
            <a:off x="4219316" y="162388"/>
            <a:ext cx="2389828" cy="2050455"/>
          </a:xfrm>
        </p:spPr>
        <p:txBody>
          <a:bodyPr/>
          <a:lstStyle/>
          <a:p>
            <a:endParaRPr lang="en-US" dirty="0"/>
          </a:p>
        </p:txBody>
      </p:sp>
    </p:spTree>
    <p:extLst>
      <p:ext uri="{BB962C8B-B14F-4D97-AF65-F5344CB8AC3E}">
        <p14:creationId xmlns:p14="http://schemas.microsoft.com/office/powerpoint/2010/main" xmlns="" val="11504273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 Circle Picture">
    <p:spTree>
      <p:nvGrpSpPr>
        <p:cNvPr id="1" name=""/>
        <p:cNvGrpSpPr/>
        <p:nvPr/>
      </p:nvGrpSpPr>
      <p:grpSpPr>
        <a:xfrm>
          <a:off x="0" y="0"/>
          <a:ext cx="0" cy="0"/>
          <a:chOff x="0" y="0"/>
          <a:chExt cx="0" cy="0"/>
        </a:xfrm>
      </p:grpSpPr>
      <p:sp>
        <p:nvSpPr>
          <p:cNvPr id="2" name="Title 1"/>
          <p:cNvSpPr>
            <a:spLocks noGrp="1"/>
          </p:cNvSpPr>
          <p:nvPr>
            <p:ph type="title"/>
          </p:nvPr>
        </p:nvSpPr>
        <p:spPr>
          <a:xfrm>
            <a:off x="363638" y="365126"/>
            <a:ext cx="10515600" cy="1000688"/>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223CCD-8769-4DAF-AFD4-21B3E7CFD364}" type="datetimeFigureOut">
              <a:rPr lang="en-US" smtClean="0"/>
              <a:pPr/>
              <a:t>8/10/2017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01570A-8480-497D-96D4-D725A6D7C6AA}" type="slidenum">
              <a:rPr lang="en-US" smtClean="0"/>
              <a:pPr/>
              <a:t>‹Nº›</a:t>
            </a:fld>
            <a:endParaRPr lang="en-US"/>
          </a:p>
        </p:txBody>
      </p:sp>
      <p:sp>
        <p:nvSpPr>
          <p:cNvPr id="6" name="Picture Placeholder 2"/>
          <p:cNvSpPr>
            <a:spLocks noGrp="1"/>
          </p:cNvSpPr>
          <p:nvPr>
            <p:ph type="pic" sz="quarter" idx="14"/>
          </p:nvPr>
        </p:nvSpPr>
        <p:spPr>
          <a:xfrm>
            <a:off x="838200" y="1717673"/>
            <a:ext cx="2341986" cy="2341986"/>
          </a:xfrm>
          <a:prstGeom prst="ellipse">
            <a:avLst/>
          </a:prstGeom>
        </p:spPr>
        <p:txBody>
          <a:bodyPr/>
          <a:lstStyle/>
          <a:p>
            <a:endParaRPr lang="en-US"/>
          </a:p>
        </p:txBody>
      </p:sp>
      <p:sp>
        <p:nvSpPr>
          <p:cNvPr id="7" name="Picture Placeholder 2"/>
          <p:cNvSpPr>
            <a:spLocks noGrp="1"/>
          </p:cNvSpPr>
          <p:nvPr>
            <p:ph type="pic" sz="quarter" idx="16"/>
          </p:nvPr>
        </p:nvSpPr>
        <p:spPr>
          <a:xfrm>
            <a:off x="4904174" y="1717673"/>
            <a:ext cx="2341986" cy="2341986"/>
          </a:xfrm>
          <a:prstGeom prst="ellipse">
            <a:avLst/>
          </a:prstGeom>
        </p:spPr>
        <p:txBody>
          <a:bodyPr/>
          <a:lstStyle/>
          <a:p>
            <a:endParaRPr lang="en-US"/>
          </a:p>
        </p:txBody>
      </p:sp>
      <p:sp>
        <p:nvSpPr>
          <p:cNvPr id="8" name="Picture Placeholder 2"/>
          <p:cNvSpPr>
            <a:spLocks noGrp="1"/>
          </p:cNvSpPr>
          <p:nvPr>
            <p:ph type="pic" sz="quarter" idx="18"/>
          </p:nvPr>
        </p:nvSpPr>
        <p:spPr>
          <a:xfrm>
            <a:off x="9018974" y="1717673"/>
            <a:ext cx="2341986" cy="2341986"/>
          </a:xfrm>
          <a:prstGeom prst="ellipse">
            <a:avLst/>
          </a:prstGeom>
        </p:spPr>
        <p:txBody>
          <a:bodyPr/>
          <a:lstStyle/>
          <a:p>
            <a:endParaRPr lang="en-US"/>
          </a:p>
        </p:txBody>
      </p:sp>
      <p:sp>
        <p:nvSpPr>
          <p:cNvPr id="9" name="Picture Placeholder 2"/>
          <p:cNvSpPr>
            <a:spLocks noGrp="1"/>
          </p:cNvSpPr>
          <p:nvPr>
            <p:ph type="pic" sz="quarter" idx="19"/>
          </p:nvPr>
        </p:nvSpPr>
        <p:spPr>
          <a:xfrm>
            <a:off x="2882334" y="3806874"/>
            <a:ext cx="2341986" cy="2341986"/>
          </a:xfrm>
          <a:prstGeom prst="ellipse">
            <a:avLst/>
          </a:prstGeom>
        </p:spPr>
        <p:txBody>
          <a:bodyPr/>
          <a:lstStyle/>
          <a:p>
            <a:endParaRPr lang="en-US"/>
          </a:p>
        </p:txBody>
      </p:sp>
      <p:sp>
        <p:nvSpPr>
          <p:cNvPr id="10" name="Picture Placeholder 2"/>
          <p:cNvSpPr>
            <a:spLocks noGrp="1"/>
          </p:cNvSpPr>
          <p:nvPr>
            <p:ph type="pic" sz="quarter" idx="20"/>
          </p:nvPr>
        </p:nvSpPr>
        <p:spPr>
          <a:xfrm>
            <a:off x="6997134" y="3806874"/>
            <a:ext cx="2341986" cy="2341986"/>
          </a:xfrm>
          <a:prstGeom prst="ellipse">
            <a:avLst/>
          </a:prstGeom>
        </p:spPr>
        <p:txBody>
          <a:bodyPr/>
          <a:lstStyle/>
          <a:p>
            <a:endParaRPr lang="en-US"/>
          </a:p>
        </p:txBody>
      </p:sp>
    </p:spTree>
    <p:extLst>
      <p:ext uri="{BB962C8B-B14F-4D97-AF65-F5344CB8AC3E}">
        <p14:creationId xmlns:p14="http://schemas.microsoft.com/office/powerpoint/2010/main" xmlns="" val="2736315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 Picture Placeholder">
    <p:spTree>
      <p:nvGrpSpPr>
        <p:cNvPr id="1" name=""/>
        <p:cNvGrpSpPr/>
        <p:nvPr/>
      </p:nvGrpSpPr>
      <p:grpSpPr>
        <a:xfrm>
          <a:off x="0" y="0"/>
          <a:ext cx="0" cy="0"/>
          <a:chOff x="0" y="0"/>
          <a:chExt cx="0" cy="0"/>
        </a:xfrm>
      </p:grpSpPr>
      <p:sp>
        <p:nvSpPr>
          <p:cNvPr id="2" name="Title 1"/>
          <p:cNvSpPr>
            <a:spLocks noGrp="1"/>
          </p:cNvSpPr>
          <p:nvPr>
            <p:ph type="title"/>
          </p:nvPr>
        </p:nvSpPr>
        <p:spPr>
          <a:xfrm>
            <a:off x="363638" y="365126"/>
            <a:ext cx="10515600" cy="1000688"/>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223CCD-8769-4DAF-AFD4-21B3E7CFD364}" type="datetimeFigureOut">
              <a:rPr lang="en-US" smtClean="0"/>
              <a:pPr/>
              <a:t>8/10/2017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01570A-8480-497D-96D4-D725A6D7C6AA}" type="slidenum">
              <a:rPr lang="en-US" smtClean="0"/>
              <a:pPr/>
              <a:t>‹Nº›</a:t>
            </a:fld>
            <a:endParaRPr lang="en-US"/>
          </a:p>
        </p:txBody>
      </p:sp>
      <p:sp>
        <p:nvSpPr>
          <p:cNvPr id="6" name="Picture Placeholder 7"/>
          <p:cNvSpPr>
            <a:spLocks noGrp="1"/>
          </p:cNvSpPr>
          <p:nvPr>
            <p:ph type="pic" sz="quarter" idx="14"/>
          </p:nvPr>
        </p:nvSpPr>
        <p:spPr>
          <a:xfrm>
            <a:off x="1055688" y="3455088"/>
            <a:ext cx="2520000" cy="1486800"/>
          </a:xfrm>
        </p:spPr>
        <p:txBody>
          <a:bodyPr anchor="ctr">
            <a:normAutofit/>
          </a:bodyPr>
          <a:lstStyle>
            <a:lvl1pPr marL="0" indent="0" algn="ctr">
              <a:buNone/>
              <a:defRPr sz="1400">
                <a:solidFill>
                  <a:schemeClr val="bg1">
                    <a:lumMod val="65000"/>
                  </a:schemeClr>
                </a:solidFill>
              </a:defRPr>
            </a:lvl1pPr>
          </a:lstStyle>
          <a:p>
            <a:r>
              <a:rPr lang="en-US" smtClean="0"/>
              <a:t>Click icon to add picture</a:t>
            </a:r>
            <a:endParaRPr lang="en-US"/>
          </a:p>
        </p:txBody>
      </p:sp>
      <p:sp>
        <p:nvSpPr>
          <p:cNvPr id="7" name="Picture Placeholder 7"/>
          <p:cNvSpPr>
            <a:spLocks noGrp="1"/>
          </p:cNvSpPr>
          <p:nvPr>
            <p:ph type="pic" sz="quarter" idx="19"/>
          </p:nvPr>
        </p:nvSpPr>
        <p:spPr>
          <a:xfrm>
            <a:off x="3575896" y="1989138"/>
            <a:ext cx="2520000" cy="1486800"/>
          </a:xfrm>
        </p:spPr>
        <p:txBody>
          <a:bodyPr anchor="ctr">
            <a:normAutofit/>
          </a:bodyPr>
          <a:lstStyle>
            <a:lvl1pPr marL="0" indent="0" algn="ctr">
              <a:buNone/>
              <a:defRPr sz="1400">
                <a:solidFill>
                  <a:schemeClr val="bg1">
                    <a:lumMod val="65000"/>
                  </a:schemeClr>
                </a:solidFill>
              </a:defRPr>
            </a:lvl1pPr>
          </a:lstStyle>
          <a:p>
            <a:r>
              <a:rPr lang="en-US" smtClean="0"/>
              <a:t>Click icon to add picture</a:t>
            </a:r>
            <a:endParaRPr lang="en-US"/>
          </a:p>
        </p:txBody>
      </p:sp>
      <p:sp>
        <p:nvSpPr>
          <p:cNvPr id="8" name="Picture Placeholder 7"/>
          <p:cNvSpPr>
            <a:spLocks noGrp="1"/>
          </p:cNvSpPr>
          <p:nvPr>
            <p:ph type="pic" sz="quarter" idx="20"/>
          </p:nvPr>
        </p:nvSpPr>
        <p:spPr>
          <a:xfrm>
            <a:off x="6096104" y="3455088"/>
            <a:ext cx="2520000" cy="1486800"/>
          </a:xfrm>
        </p:spPr>
        <p:txBody>
          <a:bodyPr anchor="ctr">
            <a:normAutofit/>
          </a:bodyPr>
          <a:lstStyle>
            <a:lvl1pPr marL="0" indent="0" algn="ctr">
              <a:buNone/>
              <a:defRPr sz="1400">
                <a:solidFill>
                  <a:schemeClr val="bg1">
                    <a:lumMod val="65000"/>
                  </a:schemeClr>
                </a:solidFill>
              </a:defRPr>
            </a:lvl1pPr>
          </a:lstStyle>
          <a:p>
            <a:r>
              <a:rPr lang="en-US" smtClean="0"/>
              <a:t>Click icon to add picture</a:t>
            </a:r>
            <a:endParaRPr lang="en-US"/>
          </a:p>
        </p:txBody>
      </p:sp>
      <p:sp>
        <p:nvSpPr>
          <p:cNvPr id="9" name="Picture Placeholder 7"/>
          <p:cNvSpPr>
            <a:spLocks noGrp="1"/>
          </p:cNvSpPr>
          <p:nvPr>
            <p:ph type="pic" sz="quarter" idx="21"/>
          </p:nvPr>
        </p:nvSpPr>
        <p:spPr>
          <a:xfrm>
            <a:off x="8616313" y="1989138"/>
            <a:ext cx="2520000" cy="1486800"/>
          </a:xfrm>
        </p:spPr>
        <p:txBody>
          <a:bodyPr anchor="ctr">
            <a:normAutofit/>
          </a:bodyPr>
          <a:lstStyle>
            <a:lvl1pPr marL="0" indent="0" algn="ctr">
              <a:buNone/>
              <a:defRPr sz="1400">
                <a:solidFill>
                  <a:schemeClr val="bg1">
                    <a:lumMod val="65000"/>
                  </a:schemeClr>
                </a:solidFill>
              </a:defRPr>
            </a:lvl1pPr>
          </a:lstStyle>
          <a:p>
            <a:r>
              <a:rPr lang="en-US" smtClean="0"/>
              <a:t>Click icon to add picture</a:t>
            </a:r>
            <a:endParaRPr lang="en-US"/>
          </a:p>
        </p:txBody>
      </p:sp>
    </p:spTree>
    <p:extLst>
      <p:ext uri="{BB962C8B-B14F-4D97-AF65-F5344CB8AC3E}">
        <p14:creationId xmlns:p14="http://schemas.microsoft.com/office/powerpoint/2010/main" xmlns="" val="1539103639"/>
      </p:ext>
    </p:extLst>
  </p:cSld>
  <p:clrMapOvr>
    <a:masterClrMapping/>
  </p:clrMapOvr>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 presetClass="entr" presetSubtype="4" fill="hold" grpId="0" nodeType="afterEffect" p14:presetBounceEnd="60000">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14:bounceEnd="60000">
                                          <p:cBhvr additive="base">
                                            <p:cTn id="11" dur="500" fill="hold"/>
                                            <p:tgtEl>
                                              <p:spTgt spid="6"/>
                                            </p:tgtEl>
                                            <p:attrNameLst>
                                              <p:attrName>ppt_x</p:attrName>
                                            </p:attrNameLst>
                                          </p:cBhvr>
                                          <p:tavLst>
                                            <p:tav tm="0">
                                              <p:val>
                                                <p:strVal val="#ppt_x"/>
                                              </p:val>
                                            </p:tav>
                                            <p:tav tm="100000">
                                              <p:val>
                                                <p:strVal val="#ppt_x"/>
                                              </p:val>
                                            </p:tav>
                                          </p:tavLst>
                                        </p:anim>
                                        <p:anim calcmode="lin" valueType="num" p14:bounceEnd="60000">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1" fill="hold" grpId="0" nodeType="withEffect" p14:presetBounceEnd="60000">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14:bounceEnd="60000">
                                          <p:cBhvr additive="base">
                                            <p:cTn id="15" dur="500" fill="hold"/>
                                            <p:tgtEl>
                                              <p:spTgt spid="7"/>
                                            </p:tgtEl>
                                            <p:attrNameLst>
                                              <p:attrName>ppt_x</p:attrName>
                                            </p:attrNameLst>
                                          </p:cBhvr>
                                          <p:tavLst>
                                            <p:tav tm="0">
                                              <p:val>
                                                <p:strVal val="#ppt_x"/>
                                              </p:val>
                                            </p:tav>
                                            <p:tav tm="100000">
                                              <p:val>
                                                <p:strVal val="#ppt_x"/>
                                              </p:val>
                                            </p:tav>
                                          </p:tavLst>
                                        </p:anim>
                                        <p:anim calcmode="lin" valueType="num" p14:bounceEnd="60000">
                                          <p:cBhvr additive="base">
                                            <p:cTn id="16" dur="500" fill="hold"/>
                                            <p:tgtEl>
                                              <p:spTgt spid="7"/>
                                            </p:tgtEl>
                                            <p:attrNameLst>
                                              <p:attrName>ppt_y</p:attrName>
                                            </p:attrNameLst>
                                          </p:cBhvr>
                                          <p:tavLst>
                                            <p:tav tm="0">
                                              <p:val>
                                                <p:strVal val="0-#ppt_h/2"/>
                                              </p:val>
                                            </p:tav>
                                            <p:tav tm="100000">
                                              <p:val>
                                                <p:strVal val="#ppt_y"/>
                                              </p:val>
                                            </p:tav>
                                          </p:tavLst>
                                        </p:anim>
                                      </p:childTnLst>
                                    </p:cTn>
                                  </p:par>
                                  <p:par>
                                    <p:cTn id="17" presetID="2" presetClass="entr" presetSubtype="4" fill="hold" grpId="0" nodeType="withEffect" p14:presetBounceEnd="60000">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14:bounceEnd="60000">
                                          <p:cBhvr additive="base">
                                            <p:cTn id="19" dur="500" fill="hold"/>
                                            <p:tgtEl>
                                              <p:spTgt spid="8"/>
                                            </p:tgtEl>
                                            <p:attrNameLst>
                                              <p:attrName>ppt_x</p:attrName>
                                            </p:attrNameLst>
                                          </p:cBhvr>
                                          <p:tavLst>
                                            <p:tav tm="0">
                                              <p:val>
                                                <p:strVal val="#ppt_x"/>
                                              </p:val>
                                            </p:tav>
                                            <p:tav tm="100000">
                                              <p:val>
                                                <p:strVal val="#ppt_x"/>
                                              </p:val>
                                            </p:tav>
                                          </p:tavLst>
                                        </p:anim>
                                        <p:anim calcmode="lin" valueType="num" p14:bounceEnd="60000">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1" fill="hold" grpId="0" nodeType="withEffect" p14:presetBounceEnd="60000">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14:bounceEnd="60000">
                                          <p:cBhvr additive="base">
                                            <p:cTn id="23" dur="500" fill="hold"/>
                                            <p:tgtEl>
                                              <p:spTgt spid="9"/>
                                            </p:tgtEl>
                                            <p:attrNameLst>
                                              <p:attrName>ppt_x</p:attrName>
                                            </p:attrNameLst>
                                          </p:cBhvr>
                                          <p:tavLst>
                                            <p:tav tm="0">
                                              <p:val>
                                                <p:strVal val="#ppt_x"/>
                                              </p:val>
                                            </p:tav>
                                            <p:tav tm="100000">
                                              <p:val>
                                                <p:strVal val="#ppt_x"/>
                                              </p:val>
                                            </p:tav>
                                          </p:tavLst>
                                        </p:anim>
                                        <p:anim calcmode="lin" valueType="num" p14:bounceEnd="60000">
                                          <p:cBhvr additive="base">
                                            <p:cTn id="24"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9"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0-#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9" grpId="0"/>
        </p:bldLst>
      </p:timing>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alendar">
    <p:spTree>
      <p:nvGrpSpPr>
        <p:cNvPr id="1" name=""/>
        <p:cNvGrpSpPr/>
        <p:nvPr/>
      </p:nvGrpSpPr>
      <p:grpSpPr>
        <a:xfrm>
          <a:off x="0" y="0"/>
          <a:ext cx="0" cy="0"/>
          <a:chOff x="0" y="0"/>
          <a:chExt cx="0" cy="0"/>
        </a:xfrm>
      </p:grpSpPr>
      <p:sp>
        <p:nvSpPr>
          <p:cNvPr id="2" name="Title 1"/>
          <p:cNvSpPr>
            <a:spLocks noGrp="1"/>
          </p:cNvSpPr>
          <p:nvPr>
            <p:ph type="title"/>
          </p:nvPr>
        </p:nvSpPr>
        <p:spPr>
          <a:xfrm>
            <a:off x="363638" y="365126"/>
            <a:ext cx="10515600" cy="1000688"/>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223CCD-8769-4DAF-AFD4-21B3E7CFD364}" type="datetimeFigureOut">
              <a:rPr lang="en-US" smtClean="0"/>
              <a:pPr/>
              <a:t>8/10/2017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01570A-8480-497D-96D4-D725A6D7C6AA}" type="slidenum">
              <a:rPr lang="en-US" smtClean="0"/>
              <a:pPr/>
              <a:t>‹Nº›</a:t>
            </a:fld>
            <a:endParaRPr lang="en-US"/>
          </a:p>
        </p:txBody>
      </p:sp>
      <p:sp>
        <p:nvSpPr>
          <p:cNvPr id="8" name="Picture Placeholder 7"/>
          <p:cNvSpPr>
            <a:spLocks noGrp="1"/>
          </p:cNvSpPr>
          <p:nvPr>
            <p:ph type="pic" sz="quarter" idx="13"/>
          </p:nvPr>
        </p:nvSpPr>
        <p:spPr>
          <a:xfrm>
            <a:off x="6105525" y="2015263"/>
            <a:ext cx="1562100" cy="1562100"/>
          </a:xfrm>
          <a:prstGeom prst="ellipse">
            <a:avLst/>
          </a:prstGeom>
        </p:spPr>
        <p:txBody>
          <a:bodyPr/>
          <a:lstStyle/>
          <a:p>
            <a:endParaRPr lang="en-US"/>
          </a:p>
        </p:txBody>
      </p:sp>
      <p:sp>
        <p:nvSpPr>
          <p:cNvPr id="9" name="Picture Placeholder 7"/>
          <p:cNvSpPr>
            <a:spLocks noGrp="1"/>
          </p:cNvSpPr>
          <p:nvPr>
            <p:ph type="pic" sz="quarter" idx="14"/>
          </p:nvPr>
        </p:nvSpPr>
        <p:spPr>
          <a:xfrm>
            <a:off x="7200899" y="2697013"/>
            <a:ext cx="2328137" cy="2328137"/>
          </a:xfrm>
          <a:prstGeom prst="ellipse">
            <a:avLst/>
          </a:prstGeom>
        </p:spPr>
        <p:txBody>
          <a:bodyPr/>
          <a:lstStyle/>
          <a:p>
            <a:endParaRPr lang="en-US"/>
          </a:p>
        </p:txBody>
      </p:sp>
      <p:sp>
        <p:nvSpPr>
          <p:cNvPr id="10" name="Picture Placeholder 7"/>
          <p:cNvSpPr>
            <a:spLocks noGrp="1"/>
          </p:cNvSpPr>
          <p:nvPr>
            <p:ph type="pic" sz="quarter" idx="15"/>
          </p:nvPr>
        </p:nvSpPr>
        <p:spPr>
          <a:xfrm>
            <a:off x="8932191" y="3942023"/>
            <a:ext cx="1473144" cy="1473144"/>
          </a:xfrm>
          <a:prstGeom prst="ellipse">
            <a:avLst/>
          </a:prstGeom>
        </p:spPr>
        <p:txBody>
          <a:bodyPr/>
          <a:lstStyle/>
          <a:p>
            <a:endParaRPr lang="en-US"/>
          </a:p>
        </p:txBody>
      </p:sp>
      <p:sp>
        <p:nvSpPr>
          <p:cNvPr id="11" name="Picture Placeholder 7"/>
          <p:cNvSpPr>
            <a:spLocks noGrp="1"/>
          </p:cNvSpPr>
          <p:nvPr>
            <p:ph type="pic" sz="quarter" idx="16"/>
          </p:nvPr>
        </p:nvSpPr>
        <p:spPr>
          <a:xfrm>
            <a:off x="6324600" y="4354851"/>
            <a:ext cx="1473144" cy="1473144"/>
          </a:xfrm>
          <a:prstGeom prst="ellipse">
            <a:avLst/>
          </a:prstGeom>
        </p:spPr>
        <p:txBody>
          <a:bodyPr/>
          <a:lstStyle/>
          <a:p>
            <a:endParaRPr lang="en-US"/>
          </a:p>
        </p:txBody>
      </p:sp>
      <p:sp>
        <p:nvSpPr>
          <p:cNvPr id="12" name="Picture Placeholder 7"/>
          <p:cNvSpPr>
            <a:spLocks noGrp="1"/>
          </p:cNvSpPr>
          <p:nvPr>
            <p:ph type="pic" sz="quarter" idx="17"/>
          </p:nvPr>
        </p:nvSpPr>
        <p:spPr>
          <a:xfrm>
            <a:off x="8932191" y="1894168"/>
            <a:ext cx="1780285" cy="1780285"/>
          </a:xfrm>
          <a:prstGeom prst="ellipse">
            <a:avLst/>
          </a:prstGeom>
        </p:spPr>
        <p:txBody>
          <a:bodyPr/>
          <a:lstStyle/>
          <a:p>
            <a:endParaRPr lang="en-US"/>
          </a:p>
        </p:txBody>
      </p:sp>
    </p:spTree>
    <p:extLst>
      <p:ext uri="{BB962C8B-B14F-4D97-AF65-F5344CB8AC3E}">
        <p14:creationId xmlns:p14="http://schemas.microsoft.com/office/powerpoint/2010/main" xmlns="" val="1466061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 Picture Placeholder">
    <p:spTree>
      <p:nvGrpSpPr>
        <p:cNvPr id="1" name=""/>
        <p:cNvGrpSpPr/>
        <p:nvPr/>
      </p:nvGrpSpPr>
      <p:grpSpPr>
        <a:xfrm>
          <a:off x="0" y="0"/>
          <a:ext cx="0" cy="0"/>
          <a:chOff x="0" y="0"/>
          <a:chExt cx="0" cy="0"/>
        </a:xfrm>
      </p:grpSpPr>
      <p:sp>
        <p:nvSpPr>
          <p:cNvPr id="2" name="Title 1"/>
          <p:cNvSpPr>
            <a:spLocks noGrp="1"/>
          </p:cNvSpPr>
          <p:nvPr>
            <p:ph type="title"/>
          </p:nvPr>
        </p:nvSpPr>
        <p:spPr>
          <a:xfrm>
            <a:off x="363638" y="365126"/>
            <a:ext cx="10515600" cy="1000688"/>
          </a:xfrm>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50223CCD-8769-4DAF-AFD4-21B3E7CFD364}" type="datetimeFigureOut">
              <a:rPr lang="en-US" smtClean="0"/>
              <a:pPr/>
              <a:t>8/10/2017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01570A-8480-497D-96D4-D725A6D7C6AA}" type="slidenum">
              <a:rPr lang="en-US" smtClean="0"/>
              <a:pPr/>
              <a:t>‹Nº›</a:t>
            </a:fld>
            <a:endParaRPr lang="en-US"/>
          </a:p>
        </p:txBody>
      </p:sp>
      <p:sp>
        <p:nvSpPr>
          <p:cNvPr id="6" name="Picture Placeholder 6"/>
          <p:cNvSpPr>
            <a:spLocks noGrp="1"/>
          </p:cNvSpPr>
          <p:nvPr>
            <p:ph type="pic" sz="quarter" idx="14"/>
          </p:nvPr>
        </p:nvSpPr>
        <p:spPr>
          <a:xfrm>
            <a:off x="6217800" y="1526591"/>
            <a:ext cx="5136000" cy="3360000"/>
          </a:xfrm>
          <a:prstGeom prst="rect">
            <a:avLst/>
          </a:prstGeom>
        </p:spPr>
      </p:sp>
      <p:sp>
        <p:nvSpPr>
          <p:cNvPr id="7" name="Picture Placeholder 7"/>
          <p:cNvSpPr>
            <a:spLocks noGrp="1"/>
          </p:cNvSpPr>
          <p:nvPr>
            <p:ph type="pic" sz="quarter" idx="15"/>
          </p:nvPr>
        </p:nvSpPr>
        <p:spPr>
          <a:xfrm>
            <a:off x="838200" y="1526591"/>
            <a:ext cx="5136000" cy="3360000"/>
          </a:xfrm>
          <a:prstGeom prst="rect">
            <a:avLst/>
          </a:prstGeom>
        </p:spPr>
      </p:sp>
    </p:spTree>
    <p:extLst>
      <p:ext uri="{BB962C8B-B14F-4D97-AF65-F5344CB8AC3E}">
        <p14:creationId xmlns:p14="http://schemas.microsoft.com/office/powerpoint/2010/main" xmlns="" val="714114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par>
                                <p:cTn id="12" presetID="22" presetClass="entr" presetSubtype="1"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up)">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andscape Picture Placeholder">
    <p:spTree>
      <p:nvGrpSpPr>
        <p:cNvPr id="1" name=""/>
        <p:cNvGrpSpPr/>
        <p:nvPr/>
      </p:nvGrpSpPr>
      <p:grpSpPr>
        <a:xfrm>
          <a:off x="0" y="0"/>
          <a:ext cx="0" cy="0"/>
          <a:chOff x="0" y="0"/>
          <a:chExt cx="0" cy="0"/>
        </a:xfrm>
      </p:grpSpPr>
      <p:sp>
        <p:nvSpPr>
          <p:cNvPr id="2" name="Title 1"/>
          <p:cNvSpPr>
            <a:spLocks noGrp="1"/>
          </p:cNvSpPr>
          <p:nvPr>
            <p:ph type="title"/>
          </p:nvPr>
        </p:nvSpPr>
        <p:spPr>
          <a:xfrm>
            <a:off x="363638" y="365126"/>
            <a:ext cx="10515600" cy="1000688"/>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223CCD-8769-4DAF-AFD4-21B3E7CFD364}" type="datetimeFigureOut">
              <a:rPr lang="en-US" smtClean="0"/>
              <a:pPr/>
              <a:t>8/10/2017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01570A-8480-497D-96D4-D725A6D7C6AA}" type="slidenum">
              <a:rPr lang="en-US" smtClean="0"/>
              <a:pPr/>
              <a:t>‹Nº›</a:t>
            </a:fld>
            <a:endParaRPr lang="en-US"/>
          </a:p>
        </p:txBody>
      </p:sp>
      <p:sp>
        <p:nvSpPr>
          <p:cNvPr id="6" name="Picture Placeholder 5"/>
          <p:cNvSpPr>
            <a:spLocks noGrp="1"/>
          </p:cNvSpPr>
          <p:nvPr>
            <p:ph type="pic" sz="quarter" idx="14"/>
          </p:nvPr>
        </p:nvSpPr>
        <p:spPr>
          <a:xfrm>
            <a:off x="363638" y="1524000"/>
            <a:ext cx="10632440" cy="3504000"/>
          </a:xfrm>
        </p:spPr>
        <p:txBody>
          <a:bodyPr/>
          <a:lstStyle/>
          <a:p>
            <a:endParaRPr lang="id-ID"/>
          </a:p>
        </p:txBody>
      </p:sp>
    </p:spTree>
    <p:extLst>
      <p:ext uri="{BB962C8B-B14F-4D97-AF65-F5344CB8AC3E}">
        <p14:creationId xmlns:p14="http://schemas.microsoft.com/office/powerpoint/2010/main" xmlns="" val="3082016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6" presetClass="entr" presetSubtype="21" fill="hold" grpId="0" nodeType="afterEffect" nodePh="1">
                                  <p:stCondLst>
                                    <p:cond delay="0"/>
                                  </p:stCondLst>
                                  <p:endCondLst>
                                    <p:cond evt="begin" delay="0">
                                      <p:tn val="9"/>
                                    </p:cond>
                                  </p:end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8 Picture Placeholder">
    <p:spTree>
      <p:nvGrpSpPr>
        <p:cNvPr id="1" name=""/>
        <p:cNvGrpSpPr/>
        <p:nvPr/>
      </p:nvGrpSpPr>
      <p:grpSpPr>
        <a:xfrm>
          <a:off x="0" y="0"/>
          <a:ext cx="0" cy="0"/>
          <a:chOff x="0" y="0"/>
          <a:chExt cx="0" cy="0"/>
        </a:xfrm>
      </p:grpSpPr>
      <p:sp>
        <p:nvSpPr>
          <p:cNvPr id="2" name="Title 1"/>
          <p:cNvSpPr>
            <a:spLocks noGrp="1"/>
          </p:cNvSpPr>
          <p:nvPr>
            <p:ph type="title"/>
          </p:nvPr>
        </p:nvSpPr>
        <p:spPr>
          <a:xfrm>
            <a:off x="363638" y="365126"/>
            <a:ext cx="10515600" cy="1000688"/>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223CCD-8769-4DAF-AFD4-21B3E7CFD364}" type="datetimeFigureOut">
              <a:rPr lang="en-US" smtClean="0"/>
              <a:pPr/>
              <a:t>8/10/2017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01570A-8480-497D-96D4-D725A6D7C6AA}" type="slidenum">
              <a:rPr lang="en-US" smtClean="0"/>
              <a:pPr/>
              <a:t>‹Nº›</a:t>
            </a:fld>
            <a:endParaRPr lang="en-US"/>
          </a:p>
        </p:txBody>
      </p:sp>
      <p:sp>
        <p:nvSpPr>
          <p:cNvPr id="7" name="Picture Placeholder 45"/>
          <p:cNvSpPr>
            <a:spLocks noGrp="1"/>
          </p:cNvSpPr>
          <p:nvPr>
            <p:ph type="pic" sz="quarter" idx="14"/>
          </p:nvPr>
        </p:nvSpPr>
        <p:spPr>
          <a:xfrm>
            <a:off x="646213" y="1918018"/>
            <a:ext cx="2520156" cy="1486265"/>
          </a:xfrm>
          <a:custGeom>
            <a:avLst/>
            <a:gdLst>
              <a:gd name="connsiteX0" fmla="*/ 0 w 2520156"/>
              <a:gd name="connsiteY0" fmla="*/ 0 h 1486265"/>
              <a:gd name="connsiteX1" fmla="*/ 2520156 w 2520156"/>
              <a:gd name="connsiteY1" fmla="*/ 0 h 1486265"/>
              <a:gd name="connsiteX2" fmla="*/ 2520156 w 2520156"/>
              <a:gd name="connsiteY2" fmla="*/ 1486265 h 1486265"/>
              <a:gd name="connsiteX3" fmla="*/ 0 w 2520156"/>
              <a:gd name="connsiteY3" fmla="*/ 1486265 h 1486265"/>
            </a:gdLst>
            <a:ahLst/>
            <a:cxnLst>
              <a:cxn ang="0">
                <a:pos x="connsiteX0" y="connsiteY0"/>
              </a:cxn>
              <a:cxn ang="0">
                <a:pos x="connsiteX1" y="connsiteY1"/>
              </a:cxn>
              <a:cxn ang="0">
                <a:pos x="connsiteX2" y="connsiteY2"/>
              </a:cxn>
              <a:cxn ang="0">
                <a:pos x="connsiteX3" y="connsiteY3"/>
              </a:cxn>
            </a:cxnLst>
            <a:rect l="l" t="t" r="r" b="b"/>
            <a:pathLst>
              <a:path w="2520156" h="1486265">
                <a:moveTo>
                  <a:pt x="0" y="0"/>
                </a:moveTo>
                <a:lnTo>
                  <a:pt x="2520156" y="0"/>
                </a:lnTo>
                <a:lnTo>
                  <a:pt x="2520156" y="1486265"/>
                </a:lnTo>
                <a:lnTo>
                  <a:pt x="0" y="1486265"/>
                </a:lnTo>
                <a:close/>
              </a:path>
            </a:pathLst>
          </a:custGeom>
        </p:spPr>
        <p:txBody>
          <a:bodyPr wrap="square" anchor="ctr">
            <a:noAutofit/>
          </a:bodyPr>
          <a:lstStyle>
            <a:lvl1pPr marL="0" indent="0" algn="ctr">
              <a:buNone/>
              <a:defRPr sz="1800">
                <a:solidFill>
                  <a:schemeClr val="bg1">
                    <a:lumMod val="65000"/>
                  </a:schemeClr>
                </a:solidFill>
              </a:defRPr>
            </a:lvl1pPr>
          </a:lstStyle>
          <a:p>
            <a:r>
              <a:rPr lang="en-US" smtClean="0"/>
              <a:t>Click icon to add picture</a:t>
            </a:r>
            <a:endParaRPr lang="en-US"/>
          </a:p>
        </p:txBody>
      </p:sp>
      <p:sp>
        <p:nvSpPr>
          <p:cNvPr id="8" name="Picture Placeholder 46"/>
          <p:cNvSpPr>
            <a:spLocks noGrp="1"/>
          </p:cNvSpPr>
          <p:nvPr>
            <p:ph type="pic" sz="quarter" idx="15"/>
          </p:nvPr>
        </p:nvSpPr>
        <p:spPr>
          <a:xfrm>
            <a:off x="646213" y="3465783"/>
            <a:ext cx="2520156" cy="1486265"/>
          </a:xfrm>
          <a:custGeom>
            <a:avLst/>
            <a:gdLst>
              <a:gd name="connsiteX0" fmla="*/ 0 w 2520156"/>
              <a:gd name="connsiteY0" fmla="*/ 0 h 1486265"/>
              <a:gd name="connsiteX1" fmla="*/ 2520156 w 2520156"/>
              <a:gd name="connsiteY1" fmla="*/ 0 h 1486265"/>
              <a:gd name="connsiteX2" fmla="*/ 2520156 w 2520156"/>
              <a:gd name="connsiteY2" fmla="*/ 1486265 h 1486265"/>
              <a:gd name="connsiteX3" fmla="*/ 0 w 2520156"/>
              <a:gd name="connsiteY3" fmla="*/ 1486265 h 1486265"/>
            </a:gdLst>
            <a:ahLst/>
            <a:cxnLst>
              <a:cxn ang="0">
                <a:pos x="connsiteX0" y="connsiteY0"/>
              </a:cxn>
              <a:cxn ang="0">
                <a:pos x="connsiteX1" y="connsiteY1"/>
              </a:cxn>
              <a:cxn ang="0">
                <a:pos x="connsiteX2" y="connsiteY2"/>
              </a:cxn>
              <a:cxn ang="0">
                <a:pos x="connsiteX3" y="connsiteY3"/>
              </a:cxn>
            </a:cxnLst>
            <a:rect l="l" t="t" r="r" b="b"/>
            <a:pathLst>
              <a:path w="2520156" h="1486265">
                <a:moveTo>
                  <a:pt x="0" y="0"/>
                </a:moveTo>
                <a:lnTo>
                  <a:pt x="2520156" y="0"/>
                </a:lnTo>
                <a:lnTo>
                  <a:pt x="2520156" y="1486265"/>
                </a:lnTo>
                <a:lnTo>
                  <a:pt x="0" y="1486265"/>
                </a:lnTo>
                <a:close/>
              </a:path>
            </a:pathLst>
          </a:custGeom>
        </p:spPr>
        <p:txBody>
          <a:bodyPr wrap="square" anchor="ctr">
            <a:noAutofit/>
          </a:bodyPr>
          <a:lstStyle>
            <a:lvl1pPr marL="0" indent="0" algn="ctr">
              <a:buNone/>
              <a:defRPr sz="1800">
                <a:solidFill>
                  <a:schemeClr val="bg1">
                    <a:lumMod val="65000"/>
                  </a:schemeClr>
                </a:solidFill>
              </a:defRPr>
            </a:lvl1pPr>
          </a:lstStyle>
          <a:p>
            <a:r>
              <a:rPr lang="en-US" smtClean="0"/>
              <a:t>Click icon to add picture</a:t>
            </a:r>
            <a:endParaRPr lang="en-US"/>
          </a:p>
        </p:txBody>
      </p:sp>
      <p:sp>
        <p:nvSpPr>
          <p:cNvPr id="9" name="Picture Placeholder 47"/>
          <p:cNvSpPr>
            <a:spLocks noGrp="1"/>
          </p:cNvSpPr>
          <p:nvPr>
            <p:ph type="pic" sz="quarter" idx="16"/>
          </p:nvPr>
        </p:nvSpPr>
        <p:spPr>
          <a:xfrm>
            <a:off x="3217169" y="1918018"/>
            <a:ext cx="2520156" cy="1486265"/>
          </a:xfrm>
          <a:custGeom>
            <a:avLst/>
            <a:gdLst>
              <a:gd name="connsiteX0" fmla="*/ 0 w 2520156"/>
              <a:gd name="connsiteY0" fmla="*/ 0 h 1486265"/>
              <a:gd name="connsiteX1" fmla="*/ 2520156 w 2520156"/>
              <a:gd name="connsiteY1" fmla="*/ 0 h 1486265"/>
              <a:gd name="connsiteX2" fmla="*/ 2520156 w 2520156"/>
              <a:gd name="connsiteY2" fmla="*/ 1486265 h 1486265"/>
              <a:gd name="connsiteX3" fmla="*/ 0 w 2520156"/>
              <a:gd name="connsiteY3" fmla="*/ 1486265 h 1486265"/>
            </a:gdLst>
            <a:ahLst/>
            <a:cxnLst>
              <a:cxn ang="0">
                <a:pos x="connsiteX0" y="connsiteY0"/>
              </a:cxn>
              <a:cxn ang="0">
                <a:pos x="connsiteX1" y="connsiteY1"/>
              </a:cxn>
              <a:cxn ang="0">
                <a:pos x="connsiteX2" y="connsiteY2"/>
              </a:cxn>
              <a:cxn ang="0">
                <a:pos x="connsiteX3" y="connsiteY3"/>
              </a:cxn>
            </a:cxnLst>
            <a:rect l="l" t="t" r="r" b="b"/>
            <a:pathLst>
              <a:path w="2520156" h="1486265">
                <a:moveTo>
                  <a:pt x="0" y="0"/>
                </a:moveTo>
                <a:lnTo>
                  <a:pt x="2520156" y="0"/>
                </a:lnTo>
                <a:lnTo>
                  <a:pt x="2520156" y="1486265"/>
                </a:lnTo>
                <a:lnTo>
                  <a:pt x="0" y="1486265"/>
                </a:lnTo>
                <a:close/>
              </a:path>
            </a:pathLst>
          </a:custGeom>
        </p:spPr>
        <p:txBody>
          <a:bodyPr wrap="square" anchor="ctr">
            <a:noAutofit/>
          </a:bodyPr>
          <a:lstStyle>
            <a:lvl1pPr marL="0" indent="0" algn="ctr">
              <a:buNone/>
              <a:defRPr sz="1800">
                <a:solidFill>
                  <a:schemeClr val="bg1">
                    <a:lumMod val="65000"/>
                  </a:schemeClr>
                </a:solidFill>
              </a:defRPr>
            </a:lvl1pPr>
          </a:lstStyle>
          <a:p>
            <a:r>
              <a:rPr lang="en-US" smtClean="0"/>
              <a:t>Click icon to add picture</a:t>
            </a:r>
            <a:endParaRPr lang="en-US"/>
          </a:p>
        </p:txBody>
      </p:sp>
      <p:sp>
        <p:nvSpPr>
          <p:cNvPr id="10" name="Picture Placeholder 48"/>
          <p:cNvSpPr>
            <a:spLocks noGrp="1"/>
          </p:cNvSpPr>
          <p:nvPr>
            <p:ph type="pic" sz="quarter" idx="17"/>
          </p:nvPr>
        </p:nvSpPr>
        <p:spPr>
          <a:xfrm>
            <a:off x="3217169" y="3465783"/>
            <a:ext cx="2520156" cy="1486265"/>
          </a:xfrm>
          <a:custGeom>
            <a:avLst/>
            <a:gdLst>
              <a:gd name="connsiteX0" fmla="*/ 0 w 2520156"/>
              <a:gd name="connsiteY0" fmla="*/ 0 h 1486265"/>
              <a:gd name="connsiteX1" fmla="*/ 2520156 w 2520156"/>
              <a:gd name="connsiteY1" fmla="*/ 0 h 1486265"/>
              <a:gd name="connsiteX2" fmla="*/ 2520156 w 2520156"/>
              <a:gd name="connsiteY2" fmla="*/ 1486265 h 1486265"/>
              <a:gd name="connsiteX3" fmla="*/ 0 w 2520156"/>
              <a:gd name="connsiteY3" fmla="*/ 1486265 h 1486265"/>
            </a:gdLst>
            <a:ahLst/>
            <a:cxnLst>
              <a:cxn ang="0">
                <a:pos x="connsiteX0" y="connsiteY0"/>
              </a:cxn>
              <a:cxn ang="0">
                <a:pos x="connsiteX1" y="connsiteY1"/>
              </a:cxn>
              <a:cxn ang="0">
                <a:pos x="connsiteX2" y="connsiteY2"/>
              </a:cxn>
              <a:cxn ang="0">
                <a:pos x="connsiteX3" y="connsiteY3"/>
              </a:cxn>
            </a:cxnLst>
            <a:rect l="l" t="t" r="r" b="b"/>
            <a:pathLst>
              <a:path w="2520156" h="1486265">
                <a:moveTo>
                  <a:pt x="0" y="0"/>
                </a:moveTo>
                <a:lnTo>
                  <a:pt x="2520156" y="0"/>
                </a:lnTo>
                <a:lnTo>
                  <a:pt x="2520156" y="1486265"/>
                </a:lnTo>
                <a:lnTo>
                  <a:pt x="0" y="1486265"/>
                </a:lnTo>
                <a:close/>
              </a:path>
            </a:pathLst>
          </a:custGeom>
        </p:spPr>
        <p:txBody>
          <a:bodyPr wrap="square" anchor="ctr">
            <a:noAutofit/>
          </a:bodyPr>
          <a:lstStyle>
            <a:lvl1pPr marL="0" indent="0" algn="ctr">
              <a:buNone/>
              <a:defRPr sz="1800">
                <a:solidFill>
                  <a:schemeClr val="bg1">
                    <a:lumMod val="65000"/>
                  </a:schemeClr>
                </a:solidFill>
              </a:defRPr>
            </a:lvl1pPr>
          </a:lstStyle>
          <a:p>
            <a:r>
              <a:rPr lang="en-US" smtClean="0"/>
              <a:t>Click icon to add picture</a:t>
            </a:r>
            <a:endParaRPr lang="en-US"/>
          </a:p>
        </p:txBody>
      </p:sp>
      <p:sp>
        <p:nvSpPr>
          <p:cNvPr id="11" name="Picture Placeholder 49"/>
          <p:cNvSpPr>
            <a:spLocks noGrp="1"/>
          </p:cNvSpPr>
          <p:nvPr>
            <p:ph type="pic" sz="quarter" idx="18"/>
          </p:nvPr>
        </p:nvSpPr>
        <p:spPr>
          <a:xfrm>
            <a:off x="5788126" y="1918018"/>
            <a:ext cx="2520156" cy="1486265"/>
          </a:xfrm>
          <a:custGeom>
            <a:avLst/>
            <a:gdLst>
              <a:gd name="connsiteX0" fmla="*/ 0 w 2520156"/>
              <a:gd name="connsiteY0" fmla="*/ 0 h 1486265"/>
              <a:gd name="connsiteX1" fmla="*/ 2520156 w 2520156"/>
              <a:gd name="connsiteY1" fmla="*/ 0 h 1486265"/>
              <a:gd name="connsiteX2" fmla="*/ 2520156 w 2520156"/>
              <a:gd name="connsiteY2" fmla="*/ 1486265 h 1486265"/>
              <a:gd name="connsiteX3" fmla="*/ 0 w 2520156"/>
              <a:gd name="connsiteY3" fmla="*/ 1486265 h 1486265"/>
            </a:gdLst>
            <a:ahLst/>
            <a:cxnLst>
              <a:cxn ang="0">
                <a:pos x="connsiteX0" y="connsiteY0"/>
              </a:cxn>
              <a:cxn ang="0">
                <a:pos x="connsiteX1" y="connsiteY1"/>
              </a:cxn>
              <a:cxn ang="0">
                <a:pos x="connsiteX2" y="connsiteY2"/>
              </a:cxn>
              <a:cxn ang="0">
                <a:pos x="connsiteX3" y="connsiteY3"/>
              </a:cxn>
            </a:cxnLst>
            <a:rect l="l" t="t" r="r" b="b"/>
            <a:pathLst>
              <a:path w="2520156" h="1486265">
                <a:moveTo>
                  <a:pt x="0" y="0"/>
                </a:moveTo>
                <a:lnTo>
                  <a:pt x="2520156" y="0"/>
                </a:lnTo>
                <a:lnTo>
                  <a:pt x="2520156" y="1486265"/>
                </a:lnTo>
                <a:lnTo>
                  <a:pt x="0" y="1486265"/>
                </a:lnTo>
                <a:close/>
              </a:path>
            </a:pathLst>
          </a:custGeom>
        </p:spPr>
        <p:txBody>
          <a:bodyPr wrap="square" anchor="ctr">
            <a:noAutofit/>
          </a:bodyPr>
          <a:lstStyle>
            <a:lvl1pPr marL="0" indent="0" algn="ctr">
              <a:buNone/>
              <a:defRPr sz="1800">
                <a:solidFill>
                  <a:schemeClr val="bg1">
                    <a:lumMod val="65000"/>
                  </a:schemeClr>
                </a:solidFill>
              </a:defRPr>
            </a:lvl1pPr>
          </a:lstStyle>
          <a:p>
            <a:r>
              <a:rPr lang="en-US" smtClean="0"/>
              <a:t>Click icon to add picture</a:t>
            </a:r>
            <a:endParaRPr lang="en-US"/>
          </a:p>
        </p:txBody>
      </p:sp>
      <p:sp>
        <p:nvSpPr>
          <p:cNvPr id="12" name="Picture Placeholder 50"/>
          <p:cNvSpPr>
            <a:spLocks noGrp="1"/>
          </p:cNvSpPr>
          <p:nvPr>
            <p:ph type="pic" sz="quarter" idx="19"/>
          </p:nvPr>
        </p:nvSpPr>
        <p:spPr>
          <a:xfrm>
            <a:off x="5788126" y="3465783"/>
            <a:ext cx="2520156" cy="1486265"/>
          </a:xfrm>
          <a:custGeom>
            <a:avLst/>
            <a:gdLst>
              <a:gd name="connsiteX0" fmla="*/ 0 w 2520156"/>
              <a:gd name="connsiteY0" fmla="*/ 0 h 1486265"/>
              <a:gd name="connsiteX1" fmla="*/ 2520156 w 2520156"/>
              <a:gd name="connsiteY1" fmla="*/ 0 h 1486265"/>
              <a:gd name="connsiteX2" fmla="*/ 2520156 w 2520156"/>
              <a:gd name="connsiteY2" fmla="*/ 1486265 h 1486265"/>
              <a:gd name="connsiteX3" fmla="*/ 0 w 2520156"/>
              <a:gd name="connsiteY3" fmla="*/ 1486265 h 1486265"/>
            </a:gdLst>
            <a:ahLst/>
            <a:cxnLst>
              <a:cxn ang="0">
                <a:pos x="connsiteX0" y="connsiteY0"/>
              </a:cxn>
              <a:cxn ang="0">
                <a:pos x="connsiteX1" y="connsiteY1"/>
              </a:cxn>
              <a:cxn ang="0">
                <a:pos x="connsiteX2" y="connsiteY2"/>
              </a:cxn>
              <a:cxn ang="0">
                <a:pos x="connsiteX3" y="connsiteY3"/>
              </a:cxn>
            </a:cxnLst>
            <a:rect l="l" t="t" r="r" b="b"/>
            <a:pathLst>
              <a:path w="2520156" h="1486265">
                <a:moveTo>
                  <a:pt x="0" y="0"/>
                </a:moveTo>
                <a:lnTo>
                  <a:pt x="2520156" y="0"/>
                </a:lnTo>
                <a:lnTo>
                  <a:pt x="2520156" y="1486265"/>
                </a:lnTo>
                <a:lnTo>
                  <a:pt x="0" y="1486265"/>
                </a:lnTo>
                <a:close/>
              </a:path>
            </a:pathLst>
          </a:custGeom>
        </p:spPr>
        <p:txBody>
          <a:bodyPr wrap="square" anchor="ctr">
            <a:noAutofit/>
          </a:bodyPr>
          <a:lstStyle>
            <a:lvl1pPr marL="0" indent="0" algn="ctr">
              <a:buNone/>
              <a:defRPr sz="1800">
                <a:solidFill>
                  <a:schemeClr val="bg1">
                    <a:lumMod val="65000"/>
                  </a:schemeClr>
                </a:solidFill>
              </a:defRPr>
            </a:lvl1pPr>
          </a:lstStyle>
          <a:p>
            <a:r>
              <a:rPr lang="en-US" smtClean="0"/>
              <a:t>Click icon to add picture</a:t>
            </a:r>
            <a:endParaRPr lang="en-US"/>
          </a:p>
        </p:txBody>
      </p:sp>
      <p:sp>
        <p:nvSpPr>
          <p:cNvPr id="13" name="Picture Placeholder 52"/>
          <p:cNvSpPr>
            <a:spLocks noGrp="1"/>
          </p:cNvSpPr>
          <p:nvPr>
            <p:ph type="pic" sz="quarter" idx="20"/>
          </p:nvPr>
        </p:nvSpPr>
        <p:spPr>
          <a:xfrm>
            <a:off x="8359082" y="1918018"/>
            <a:ext cx="2520156" cy="1486265"/>
          </a:xfrm>
          <a:custGeom>
            <a:avLst/>
            <a:gdLst>
              <a:gd name="connsiteX0" fmla="*/ 0 w 2520156"/>
              <a:gd name="connsiteY0" fmla="*/ 0 h 1486265"/>
              <a:gd name="connsiteX1" fmla="*/ 2520156 w 2520156"/>
              <a:gd name="connsiteY1" fmla="*/ 0 h 1486265"/>
              <a:gd name="connsiteX2" fmla="*/ 2520156 w 2520156"/>
              <a:gd name="connsiteY2" fmla="*/ 1486265 h 1486265"/>
              <a:gd name="connsiteX3" fmla="*/ 0 w 2520156"/>
              <a:gd name="connsiteY3" fmla="*/ 1486265 h 1486265"/>
            </a:gdLst>
            <a:ahLst/>
            <a:cxnLst>
              <a:cxn ang="0">
                <a:pos x="connsiteX0" y="connsiteY0"/>
              </a:cxn>
              <a:cxn ang="0">
                <a:pos x="connsiteX1" y="connsiteY1"/>
              </a:cxn>
              <a:cxn ang="0">
                <a:pos x="connsiteX2" y="connsiteY2"/>
              </a:cxn>
              <a:cxn ang="0">
                <a:pos x="connsiteX3" y="connsiteY3"/>
              </a:cxn>
            </a:cxnLst>
            <a:rect l="l" t="t" r="r" b="b"/>
            <a:pathLst>
              <a:path w="2520156" h="1486265">
                <a:moveTo>
                  <a:pt x="0" y="0"/>
                </a:moveTo>
                <a:lnTo>
                  <a:pt x="2520156" y="0"/>
                </a:lnTo>
                <a:lnTo>
                  <a:pt x="2520156" y="1486265"/>
                </a:lnTo>
                <a:lnTo>
                  <a:pt x="0" y="1486265"/>
                </a:lnTo>
                <a:close/>
              </a:path>
            </a:pathLst>
          </a:custGeom>
        </p:spPr>
        <p:txBody>
          <a:bodyPr wrap="square" anchor="ctr">
            <a:noAutofit/>
          </a:bodyPr>
          <a:lstStyle>
            <a:lvl1pPr marL="0" indent="0" algn="ctr">
              <a:buNone/>
              <a:defRPr sz="1800">
                <a:solidFill>
                  <a:schemeClr val="bg1">
                    <a:lumMod val="65000"/>
                  </a:schemeClr>
                </a:solidFill>
              </a:defRPr>
            </a:lvl1pPr>
          </a:lstStyle>
          <a:p>
            <a:r>
              <a:rPr lang="en-US" smtClean="0"/>
              <a:t>Click icon to add picture</a:t>
            </a:r>
            <a:endParaRPr lang="en-US"/>
          </a:p>
        </p:txBody>
      </p:sp>
      <p:sp>
        <p:nvSpPr>
          <p:cNvPr id="14" name="Picture Placeholder 51"/>
          <p:cNvSpPr>
            <a:spLocks noGrp="1"/>
          </p:cNvSpPr>
          <p:nvPr>
            <p:ph type="pic" sz="quarter" idx="21"/>
          </p:nvPr>
        </p:nvSpPr>
        <p:spPr>
          <a:xfrm>
            <a:off x="8359082" y="3465783"/>
            <a:ext cx="2520156" cy="1486265"/>
          </a:xfrm>
          <a:custGeom>
            <a:avLst/>
            <a:gdLst>
              <a:gd name="connsiteX0" fmla="*/ 0 w 2520156"/>
              <a:gd name="connsiteY0" fmla="*/ 0 h 1486265"/>
              <a:gd name="connsiteX1" fmla="*/ 2520156 w 2520156"/>
              <a:gd name="connsiteY1" fmla="*/ 0 h 1486265"/>
              <a:gd name="connsiteX2" fmla="*/ 2520156 w 2520156"/>
              <a:gd name="connsiteY2" fmla="*/ 1486265 h 1486265"/>
              <a:gd name="connsiteX3" fmla="*/ 0 w 2520156"/>
              <a:gd name="connsiteY3" fmla="*/ 1486265 h 1486265"/>
            </a:gdLst>
            <a:ahLst/>
            <a:cxnLst>
              <a:cxn ang="0">
                <a:pos x="connsiteX0" y="connsiteY0"/>
              </a:cxn>
              <a:cxn ang="0">
                <a:pos x="connsiteX1" y="connsiteY1"/>
              </a:cxn>
              <a:cxn ang="0">
                <a:pos x="connsiteX2" y="connsiteY2"/>
              </a:cxn>
              <a:cxn ang="0">
                <a:pos x="connsiteX3" y="connsiteY3"/>
              </a:cxn>
            </a:cxnLst>
            <a:rect l="l" t="t" r="r" b="b"/>
            <a:pathLst>
              <a:path w="2520156" h="1486265">
                <a:moveTo>
                  <a:pt x="0" y="0"/>
                </a:moveTo>
                <a:lnTo>
                  <a:pt x="2520156" y="0"/>
                </a:lnTo>
                <a:lnTo>
                  <a:pt x="2520156" y="1486265"/>
                </a:lnTo>
                <a:lnTo>
                  <a:pt x="0" y="1486265"/>
                </a:lnTo>
                <a:close/>
              </a:path>
            </a:pathLst>
          </a:custGeom>
        </p:spPr>
        <p:txBody>
          <a:bodyPr wrap="square" anchor="ctr">
            <a:noAutofit/>
          </a:bodyPr>
          <a:lstStyle>
            <a:lvl1pPr marL="0" indent="0" algn="ctr">
              <a:buNone/>
              <a:defRPr sz="1800">
                <a:solidFill>
                  <a:schemeClr val="bg1">
                    <a:lumMod val="65000"/>
                  </a:schemeClr>
                </a:solidFill>
              </a:defRPr>
            </a:lvl1pPr>
          </a:lstStyle>
          <a:p>
            <a:r>
              <a:rPr lang="en-US" smtClean="0"/>
              <a:t>Click icon to add picture</a:t>
            </a:r>
            <a:endParaRPr lang="en-US"/>
          </a:p>
        </p:txBody>
      </p:sp>
    </p:spTree>
    <p:extLst>
      <p:ext uri="{BB962C8B-B14F-4D97-AF65-F5344CB8AC3E}">
        <p14:creationId xmlns:p14="http://schemas.microsoft.com/office/powerpoint/2010/main" xmlns="" val="3423142573"/>
      </p:ext>
    </p:extLst>
  </p:cSld>
  <p:clrMapOvr>
    <a:masterClrMapping/>
  </p:clrMapOvr>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 presetClass="entr" presetSubtype="1" fill="hold" grpId="0" nodeType="afterEffect" p14:presetBounceEnd="60000">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14:bounceEnd="60000">
                                          <p:cBhvr additive="base">
                                            <p:cTn id="11" dur="500" fill="hold"/>
                                            <p:tgtEl>
                                              <p:spTgt spid="7"/>
                                            </p:tgtEl>
                                            <p:attrNameLst>
                                              <p:attrName>ppt_x</p:attrName>
                                            </p:attrNameLst>
                                          </p:cBhvr>
                                          <p:tavLst>
                                            <p:tav tm="0">
                                              <p:val>
                                                <p:strVal val="#ppt_x"/>
                                              </p:val>
                                            </p:tav>
                                            <p:tav tm="100000">
                                              <p:val>
                                                <p:strVal val="#ppt_x"/>
                                              </p:val>
                                            </p:tav>
                                          </p:tavLst>
                                        </p:anim>
                                        <p:anim calcmode="lin" valueType="num" p14:bounceEnd="60000">
                                          <p:cBhvr additive="base">
                                            <p:cTn id="12" dur="500" fill="hold"/>
                                            <p:tgtEl>
                                              <p:spTgt spid="7"/>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14:presetBounceEnd="60000">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14:bounceEnd="60000">
                                          <p:cBhvr additive="base">
                                            <p:cTn id="15" dur="500" fill="hold"/>
                                            <p:tgtEl>
                                              <p:spTgt spid="8"/>
                                            </p:tgtEl>
                                            <p:attrNameLst>
                                              <p:attrName>ppt_x</p:attrName>
                                            </p:attrNameLst>
                                          </p:cBhvr>
                                          <p:tavLst>
                                            <p:tav tm="0">
                                              <p:val>
                                                <p:strVal val="#ppt_x"/>
                                              </p:val>
                                            </p:tav>
                                            <p:tav tm="100000">
                                              <p:val>
                                                <p:strVal val="#ppt_x"/>
                                              </p:val>
                                            </p:tav>
                                          </p:tavLst>
                                        </p:anim>
                                        <p:anim calcmode="lin" valueType="num" p14:bounceEnd="60000">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14:presetBounceEnd="60000">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14:bounceEnd="60000">
                                          <p:cBhvr additive="base">
                                            <p:cTn id="19" dur="500" fill="hold"/>
                                            <p:tgtEl>
                                              <p:spTgt spid="9"/>
                                            </p:tgtEl>
                                            <p:attrNameLst>
                                              <p:attrName>ppt_x</p:attrName>
                                            </p:attrNameLst>
                                          </p:cBhvr>
                                          <p:tavLst>
                                            <p:tav tm="0">
                                              <p:val>
                                                <p:strVal val="#ppt_x"/>
                                              </p:val>
                                            </p:tav>
                                            <p:tav tm="100000">
                                              <p:val>
                                                <p:strVal val="#ppt_x"/>
                                              </p:val>
                                            </p:tav>
                                          </p:tavLst>
                                        </p:anim>
                                        <p:anim calcmode="lin" valueType="num" p14:bounceEnd="60000">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1" fill="hold" grpId="0" nodeType="withEffect" p14:presetBounceEnd="60000">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14:bounceEnd="60000">
                                          <p:cBhvr additive="base">
                                            <p:cTn id="23" dur="500" fill="hold"/>
                                            <p:tgtEl>
                                              <p:spTgt spid="10"/>
                                            </p:tgtEl>
                                            <p:attrNameLst>
                                              <p:attrName>ppt_x</p:attrName>
                                            </p:attrNameLst>
                                          </p:cBhvr>
                                          <p:tavLst>
                                            <p:tav tm="0">
                                              <p:val>
                                                <p:strVal val="#ppt_x"/>
                                              </p:val>
                                            </p:tav>
                                            <p:tav tm="100000">
                                              <p:val>
                                                <p:strVal val="#ppt_x"/>
                                              </p:val>
                                            </p:tav>
                                          </p:tavLst>
                                        </p:anim>
                                        <p:anim calcmode="lin" valueType="num" p14:bounceEnd="60000">
                                          <p:cBhvr additive="base">
                                            <p:cTn id="24" dur="500" fill="hold"/>
                                            <p:tgtEl>
                                              <p:spTgt spid="10"/>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14:presetBounceEnd="60000">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14:bounceEnd="60000">
                                          <p:cBhvr additive="base">
                                            <p:cTn id="27" dur="500" fill="hold"/>
                                            <p:tgtEl>
                                              <p:spTgt spid="11"/>
                                            </p:tgtEl>
                                            <p:attrNameLst>
                                              <p:attrName>ppt_x</p:attrName>
                                            </p:attrNameLst>
                                          </p:cBhvr>
                                          <p:tavLst>
                                            <p:tav tm="0">
                                              <p:val>
                                                <p:strVal val="#ppt_x"/>
                                              </p:val>
                                            </p:tav>
                                            <p:tav tm="100000">
                                              <p:val>
                                                <p:strVal val="#ppt_x"/>
                                              </p:val>
                                            </p:tav>
                                          </p:tavLst>
                                        </p:anim>
                                        <p:anim calcmode="lin" valueType="num" p14:bounceEnd="60000">
                                          <p:cBhvr additive="base">
                                            <p:cTn id="28" dur="500" fill="hold"/>
                                            <p:tgtEl>
                                              <p:spTgt spid="11"/>
                                            </p:tgtEl>
                                            <p:attrNameLst>
                                              <p:attrName>ppt_y</p:attrName>
                                            </p:attrNameLst>
                                          </p:cBhvr>
                                          <p:tavLst>
                                            <p:tav tm="0">
                                              <p:val>
                                                <p:strVal val="0-#ppt_h/2"/>
                                              </p:val>
                                            </p:tav>
                                            <p:tav tm="100000">
                                              <p:val>
                                                <p:strVal val="#ppt_y"/>
                                              </p:val>
                                            </p:tav>
                                          </p:tavLst>
                                        </p:anim>
                                      </p:childTnLst>
                                    </p:cTn>
                                  </p:par>
                                  <p:par>
                                    <p:cTn id="29" presetID="2" presetClass="entr" presetSubtype="4" fill="hold" grpId="0" nodeType="withEffect" p14:presetBounceEnd="60000">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14:bounceEnd="60000">
                                          <p:cBhvr additive="base">
                                            <p:cTn id="31" dur="500" fill="hold"/>
                                            <p:tgtEl>
                                              <p:spTgt spid="12"/>
                                            </p:tgtEl>
                                            <p:attrNameLst>
                                              <p:attrName>ppt_x</p:attrName>
                                            </p:attrNameLst>
                                          </p:cBhvr>
                                          <p:tavLst>
                                            <p:tav tm="0">
                                              <p:val>
                                                <p:strVal val="#ppt_x"/>
                                              </p:val>
                                            </p:tav>
                                            <p:tav tm="100000">
                                              <p:val>
                                                <p:strVal val="#ppt_x"/>
                                              </p:val>
                                            </p:tav>
                                          </p:tavLst>
                                        </p:anim>
                                        <p:anim calcmode="lin" valueType="num" p14:bounceEnd="60000">
                                          <p:cBhvr additive="base">
                                            <p:cTn id="32" dur="500" fill="hold"/>
                                            <p:tgtEl>
                                              <p:spTgt spid="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14:presetBounceEnd="60000">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14:bounceEnd="60000">
                                          <p:cBhvr additive="base">
                                            <p:cTn id="35" dur="500" fill="hold"/>
                                            <p:tgtEl>
                                              <p:spTgt spid="13"/>
                                            </p:tgtEl>
                                            <p:attrNameLst>
                                              <p:attrName>ppt_x</p:attrName>
                                            </p:attrNameLst>
                                          </p:cBhvr>
                                          <p:tavLst>
                                            <p:tav tm="0">
                                              <p:val>
                                                <p:strVal val="#ppt_x"/>
                                              </p:val>
                                            </p:tav>
                                            <p:tav tm="100000">
                                              <p:val>
                                                <p:strVal val="#ppt_x"/>
                                              </p:val>
                                            </p:tav>
                                          </p:tavLst>
                                        </p:anim>
                                        <p:anim calcmode="lin" valueType="num" p14:bounceEnd="60000">
                                          <p:cBhvr additive="base">
                                            <p:cTn id="36" dur="500" fill="hold"/>
                                            <p:tgtEl>
                                              <p:spTgt spid="13"/>
                                            </p:tgtEl>
                                            <p:attrNameLst>
                                              <p:attrName>ppt_y</p:attrName>
                                            </p:attrNameLst>
                                          </p:cBhvr>
                                          <p:tavLst>
                                            <p:tav tm="0">
                                              <p:val>
                                                <p:strVal val="1+#ppt_h/2"/>
                                              </p:val>
                                            </p:tav>
                                            <p:tav tm="100000">
                                              <p:val>
                                                <p:strVal val="#ppt_y"/>
                                              </p:val>
                                            </p:tav>
                                          </p:tavLst>
                                        </p:anim>
                                      </p:childTnLst>
                                    </p:cTn>
                                  </p:par>
                                  <p:par>
                                    <p:cTn id="37" presetID="2" presetClass="entr" presetSubtype="1" fill="hold" grpId="0" nodeType="withEffect" p14:presetBounceEnd="60000">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14:bounceEnd="60000">
                                          <p:cBhvr additive="base">
                                            <p:cTn id="39" dur="500" fill="hold"/>
                                            <p:tgtEl>
                                              <p:spTgt spid="14"/>
                                            </p:tgtEl>
                                            <p:attrNameLst>
                                              <p:attrName>ppt_x</p:attrName>
                                            </p:attrNameLst>
                                          </p:cBhvr>
                                          <p:tavLst>
                                            <p:tav tm="0">
                                              <p:val>
                                                <p:strVal val="#ppt_x"/>
                                              </p:val>
                                            </p:tav>
                                            <p:tav tm="100000">
                                              <p:val>
                                                <p:strVal val="#ppt_x"/>
                                              </p:val>
                                            </p:tav>
                                          </p:tavLst>
                                        </p:anim>
                                        <p:anim calcmode="lin" valueType="num" p14:bounceEnd="60000">
                                          <p:cBhvr additive="base">
                                            <p:cTn id="40"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9" grpId="0"/>
          <p:bldP spid="10" grpId="0"/>
          <p:bldP spid="11" grpId="0"/>
          <p:bldP spid="12" grpId="0"/>
          <p:bldP spid="13" grpId="0"/>
          <p:bldP spid="14"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0-#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par>
                                    <p:cTn id="37" presetID="2" presetClass="entr" presetSubtype="1"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ppt_x"/>
                                              </p:val>
                                            </p:tav>
                                            <p:tav tm="100000">
                                              <p:val>
                                                <p:strVal val="#ppt_x"/>
                                              </p:val>
                                            </p:tav>
                                          </p:tavLst>
                                        </p:anim>
                                        <p:anim calcmode="lin" valueType="num">
                                          <p:cBhvr additive="base">
                                            <p:cTn id="40"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9" grpId="0"/>
          <p:bldP spid="10" grpId="0"/>
          <p:bldP spid="11" grpId="0"/>
          <p:bldP spid="12" grpId="0"/>
          <p:bldP spid="13" grpId="0"/>
          <p:bldP spid="14" grpId="0"/>
        </p:bldLst>
      </p:timing>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alf Image Left">
    <p:spTree>
      <p:nvGrpSpPr>
        <p:cNvPr id="1" name=""/>
        <p:cNvGrpSpPr/>
        <p:nvPr/>
      </p:nvGrpSpPr>
      <p:grpSpPr>
        <a:xfrm>
          <a:off x="0" y="0"/>
          <a:ext cx="0" cy="0"/>
          <a:chOff x="0" y="0"/>
          <a:chExt cx="0" cy="0"/>
        </a:xfrm>
      </p:grpSpPr>
      <p:sp>
        <p:nvSpPr>
          <p:cNvPr id="6" name="Picture Placeholder 5"/>
          <p:cNvSpPr>
            <a:spLocks noGrp="1"/>
          </p:cNvSpPr>
          <p:nvPr>
            <p:ph type="pic" sz="quarter" idx="14"/>
          </p:nvPr>
        </p:nvSpPr>
        <p:spPr>
          <a:xfrm>
            <a:off x="0" y="0"/>
            <a:ext cx="6096000" cy="6858000"/>
          </a:xfrm>
        </p:spPr>
        <p:txBody>
          <a:bodyPr/>
          <a:lstStyle/>
          <a:p>
            <a:endParaRPr lang="id-ID"/>
          </a:p>
        </p:txBody>
      </p:sp>
    </p:spTree>
    <p:extLst>
      <p:ext uri="{BB962C8B-B14F-4D97-AF65-F5344CB8AC3E}">
        <p14:creationId xmlns:p14="http://schemas.microsoft.com/office/powerpoint/2010/main" xmlns="" val="2873335662"/>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alf Image Right">
    <p:spTree>
      <p:nvGrpSpPr>
        <p:cNvPr id="1" name=""/>
        <p:cNvGrpSpPr/>
        <p:nvPr/>
      </p:nvGrpSpPr>
      <p:grpSpPr>
        <a:xfrm>
          <a:off x="0" y="0"/>
          <a:ext cx="0" cy="0"/>
          <a:chOff x="0" y="0"/>
          <a:chExt cx="0" cy="0"/>
        </a:xfrm>
      </p:grpSpPr>
      <p:sp>
        <p:nvSpPr>
          <p:cNvPr id="6" name="Picture Placeholder 5"/>
          <p:cNvSpPr>
            <a:spLocks noGrp="1"/>
          </p:cNvSpPr>
          <p:nvPr>
            <p:ph type="pic" sz="quarter" idx="14"/>
          </p:nvPr>
        </p:nvSpPr>
        <p:spPr>
          <a:xfrm>
            <a:off x="6096000" y="0"/>
            <a:ext cx="6096000" cy="6858000"/>
          </a:xfrm>
        </p:spPr>
        <p:txBody>
          <a:bodyPr/>
          <a:lstStyle/>
          <a:p>
            <a:endParaRPr lang="id-ID"/>
          </a:p>
        </p:txBody>
      </p:sp>
    </p:spTree>
    <p:extLst>
      <p:ext uri="{BB962C8B-B14F-4D97-AF65-F5344CB8AC3E}">
        <p14:creationId xmlns:p14="http://schemas.microsoft.com/office/powerpoint/2010/main" xmlns="" val="1778858197"/>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2" name="Title 1"/>
          <p:cNvSpPr>
            <a:spLocks noGrp="1"/>
          </p:cNvSpPr>
          <p:nvPr>
            <p:ph type="title"/>
          </p:nvPr>
        </p:nvSpPr>
        <p:spPr>
          <a:xfrm>
            <a:off x="363638" y="365126"/>
            <a:ext cx="10515600" cy="1000688"/>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223CCD-8769-4DAF-AFD4-21B3E7CFD364}" type="datetimeFigureOut">
              <a:rPr lang="en-US" smtClean="0"/>
              <a:pPr/>
              <a:t>8/10/2017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01570A-8480-497D-96D4-D725A6D7C6AA}" type="slidenum">
              <a:rPr lang="en-US" smtClean="0"/>
              <a:pPr/>
              <a:t>‹Nº›</a:t>
            </a:fld>
            <a:endParaRPr lang="en-US"/>
          </a:p>
        </p:txBody>
      </p:sp>
      <p:sp>
        <p:nvSpPr>
          <p:cNvPr id="6" name="Picture Placeholder 41"/>
          <p:cNvSpPr>
            <a:spLocks noGrp="1"/>
          </p:cNvSpPr>
          <p:nvPr>
            <p:ph type="pic" sz="quarter" idx="14"/>
          </p:nvPr>
        </p:nvSpPr>
        <p:spPr>
          <a:xfrm>
            <a:off x="1055687" y="1989138"/>
            <a:ext cx="4679951" cy="2952750"/>
          </a:xfrm>
          <a:custGeom>
            <a:avLst/>
            <a:gdLst>
              <a:gd name="connsiteX0" fmla="*/ 0 w 4679951"/>
              <a:gd name="connsiteY0" fmla="*/ 0 h 2952750"/>
              <a:gd name="connsiteX1" fmla="*/ 4679951 w 4679951"/>
              <a:gd name="connsiteY1" fmla="*/ 0 h 2952750"/>
              <a:gd name="connsiteX2" fmla="*/ 4679951 w 4679951"/>
              <a:gd name="connsiteY2" fmla="*/ 2952750 h 2952750"/>
              <a:gd name="connsiteX3" fmla="*/ 0 w 4679951"/>
              <a:gd name="connsiteY3" fmla="*/ 2952750 h 2952750"/>
            </a:gdLst>
            <a:ahLst/>
            <a:cxnLst>
              <a:cxn ang="0">
                <a:pos x="connsiteX0" y="connsiteY0"/>
              </a:cxn>
              <a:cxn ang="0">
                <a:pos x="connsiteX1" y="connsiteY1"/>
              </a:cxn>
              <a:cxn ang="0">
                <a:pos x="connsiteX2" y="connsiteY2"/>
              </a:cxn>
              <a:cxn ang="0">
                <a:pos x="connsiteX3" y="connsiteY3"/>
              </a:cxn>
            </a:cxnLst>
            <a:rect l="l" t="t" r="r" b="b"/>
            <a:pathLst>
              <a:path w="4679951" h="2952750">
                <a:moveTo>
                  <a:pt x="0" y="0"/>
                </a:moveTo>
                <a:lnTo>
                  <a:pt x="4679951" y="0"/>
                </a:lnTo>
                <a:lnTo>
                  <a:pt x="4679951" y="2952750"/>
                </a:lnTo>
                <a:lnTo>
                  <a:pt x="0" y="2952750"/>
                </a:lnTo>
                <a:close/>
              </a:path>
            </a:pathLst>
          </a:custGeom>
        </p:spPr>
        <p:txBody>
          <a:bodyPr wrap="square" anchor="ctr">
            <a:noAutofit/>
          </a:bodyPr>
          <a:lstStyle>
            <a:lvl1pPr marL="0" indent="0" algn="ctr">
              <a:buNone/>
              <a:defRPr sz="1800">
                <a:solidFill>
                  <a:schemeClr val="bg1">
                    <a:lumMod val="65000"/>
                  </a:schemeClr>
                </a:solidFill>
              </a:defRPr>
            </a:lvl1pPr>
          </a:lstStyle>
          <a:p>
            <a:r>
              <a:rPr lang="en-US" smtClean="0"/>
              <a:t>Click icon to add picture</a:t>
            </a:r>
            <a:endParaRPr lang="en-US" dirty="0"/>
          </a:p>
        </p:txBody>
      </p:sp>
      <p:sp>
        <p:nvSpPr>
          <p:cNvPr id="7" name="Picture Placeholder 42"/>
          <p:cNvSpPr>
            <a:spLocks noGrp="1"/>
          </p:cNvSpPr>
          <p:nvPr>
            <p:ph type="pic" sz="quarter" idx="15"/>
          </p:nvPr>
        </p:nvSpPr>
        <p:spPr>
          <a:xfrm>
            <a:off x="6456363" y="1989138"/>
            <a:ext cx="2339975" cy="1476375"/>
          </a:xfrm>
          <a:custGeom>
            <a:avLst/>
            <a:gdLst>
              <a:gd name="connsiteX0" fmla="*/ 0 w 2339975"/>
              <a:gd name="connsiteY0" fmla="*/ 0 h 1476375"/>
              <a:gd name="connsiteX1" fmla="*/ 2339975 w 2339975"/>
              <a:gd name="connsiteY1" fmla="*/ 0 h 1476375"/>
              <a:gd name="connsiteX2" fmla="*/ 2339975 w 2339975"/>
              <a:gd name="connsiteY2" fmla="*/ 1476375 h 1476375"/>
              <a:gd name="connsiteX3" fmla="*/ 0 w 2339975"/>
              <a:gd name="connsiteY3" fmla="*/ 1476375 h 1476375"/>
            </a:gdLst>
            <a:ahLst/>
            <a:cxnLst>
              <a:cxn ang="0">
                <a:pos x="connsiteX0" y="connsiteY0"/>
              </a:cxn>
              <a:cxn ang="0">
                <a:pos x="connsiteX1" y="connsiteY1"/>
              </a:cxn>
              <a:cxn ang="0">
                <a:pos x="connsiteX2" y="connsiteY2"/>
              </a:cxn>
              <a:cxn ang="0">
                <a:pos x="connsiteX3" y="connsiteY3"/>
              </a:cxn>
            </a:cxnLst>
            <a:rect l="l" t="t" r="r" b="b"/>
            <a:pathLst>
              <a:path w="2339975" h="1476375">
                <a:moveTo>
                  <a:pt x="0" y="0"/>
                </a:moveTo>
                <a:lnTo>
                  <a:pt x="2339975" y="0"/>
                </a:lnTo>
                <a:lnTo>
                  <a:pt x="2339975" y="1476375"/>
                </a:lnTo>
                <a:lnTo>
                  <a:pt x="0" y="1476375"/>
                </a:lnTo>
                <a:close/>
              </a:path>
            </a:pathLst>
          </a:custGeom>
        </p:spPr>
        <p:txBody>
          <a:bodyPr wrap="square" anchor="ctr">
            <a:noAutofit/>
          </a:bodyPr>
          <a:lstStyle>
            <a:lvl1pPr marL="0" indent="0" algn="ctr">
              <a:buNone/>
              <a:defRPr sz="1800">
                <a:solidFill>
                  <a:schemeClr val="bg1">
                    <a:lumMod val="65000"/>
                  </a:schemeClr>
                </a:solidFill>
              </a:defRPr>
            </a:lvl1pPr>
          </a:lstStyle>
          <a:p>
            <a:r>
              <a:rPr lang="en-US" smtClean="0"/>
              <a:t>Click icon to add picture</a:t>
            </a:r>
            <a:endParaRPr lang="en-US" dirty="0"/>
          </a:p>
        </p:txBody>
      </p:sp>
      <p:sp>
        <p:nvSpPr>
          <p:cNvPr id="8" name="Picture Placeholder 43"/>
          <p:cNvSpPr>
            <a:spLocks noGrp="1"/>
          </p:cNvSpPr>
          <p:nvPr>
            <p:ph type="pic" sz="quarter" idx="16"/>
          </p:nvPr>
        </p:nvSpPr>
        <p:spPr>
          <a:xfrm>
            <a:off x="8796338" y="1989138"/>
            <a:ext cx="2339975" cy="1476375"/>
          </a:xfrm>
          <a:custGeom>
            <a:avLst/>
            <a:gdLst>
              <a:gd name="connsiteX0" fmla="*/ 0 w 2339975"/>
              <a:gd name="connsiteY0" fmla="*/ 0 h 1476375"/>
              <a:gd name="connsiteX1" fmla="*/ 2339975 w 2339975"/>
              <a:gd name="connsiteY1" fmla="*/ 0 h 1476375"/>
              <a:gd name="connsiteX2" fmla="*/ 2339975 w 2339975"/>
              <a:gd name="connsiteY2" fmla="*/ 1476375 h 1476375"/>
              <a:gd name="connsiteX3" fmla="*/ 0 w 2339975"/>
              <a:gd name="connsiteY3" fmla="*/ 1476375 h 1476375"/>
            </a:gdLst>
            <a:ahLst/>
            <a:cxnLst>
              <a:cxn ang="0">
                <a:pos x="connsiteX0" y="connsiteY0"/>
              </a:cxn>
              <a:cxn ang="0">
                <a:pos x="connsiteX1" y="connsiteY1"/>
              </a:cxn>
              <a:cxn ang="0">
                <a:pos x="connsiteX2" y="connsiteY2"/>
              </a:cxn>
              <a:cxn ang="0">
                <a:pos x="connsiteX3" y="connsiteY3"/>
              </a:cxn>
            </a:cxnLst>
            <a:rect l="l" t="t" r="r" b="b"/>
            <a:pathLst>
              <a:path w="2339975" h="1476375">
                <a:moveTo>
                  <a:pt x="0" y="0"/>
                </a:moveTo>
                <a:lnTo>
                  <a:pt x="2339975" y="0"/>
                </a:lnTo>
                <a:lnTo>
                  <a:pt x="2339975" y="1476375"/>
                </a:lnTo>
                <a:lnTo>
                  <a:pt x="0" y="1476375"/>
                </a:lnTo>
                <a:close/>
              </a:path>
            </a:pathLst>
          </a:custGeom>
        </p:spPr>
        <p:txBody>
          <a:bodyPr wrap="square" anchor="ctr">
            <a:noAutofit/>
          </a:bodyPr>
          <a:lstStyle>
            <a:lvl1pPr marL="0" indent="0" algn="ctr">
              <a:buNone/>
              <a:defRPr sz="1800">
                <a:solidFill>
                  <a:schemeClr val="bg1">
                    <a:lumMod val="65000"/>
                  </a:schemeClr>
                </a:solidFill>
              </a:defRPr>
            </a:lvl1pPr>
          </a:lstStyle>
          <a:p>
            <a:r>
              <a:rPr lang="en-US" smtClean="0"/>
              <a:t>Click icon to add picture</a:t>
            </a:r>
            <a:endParaRPr lang="en-US" dirty="0"/>
          </a:p>
        </p:txBody>
      </p:sp>
      <p:sp>
        <p:nvSpPr>
          <p:cNvPr id="9" name="Picture Placeholder 44"/>
          <p:cNvSpPr>
            <a:spLocks noGrp="1"/>
          </p:cNvSpPr>
          <p:nvPr>
            <p:ph type="pic" sz="quarter" idx="17"/>
          </p:nvPr>
        </p:nvSpPr>
        <p:spPr>
          <a:xfrm>
            <a:off x="6456364" y="3465513"/>
            <a:ext cx="2339975" cy="1476375"/>
          </a:xfrm>
          <a:custGeom>
            <a:avLst/>
            <a:gdLst>
              <a:gd name="connsiteX0" fmla="*/ 0 w 2339975"/>
              <a:gd name="connsiteY0" fmla="*/ 0 h 1476375"/>
              <a:gd name="connsiteX1" fmla="*/ 2339975 w 2339975"/>
              <a:gd name="connsiteY1" fmla="*/ 0 h 1476375"/>
              <a:gd name="connsiteX2" fmla="*/ 2339975 w 2339975"/>
              <a:gd name="connsiteY2" fmla="*/ 1476375 h 1476375"/>
              <a:gd name="connsiteX3" fmla="*/ 0 w 2339975"/>
              <a:gd name="connsiteY3" fmla="*/ 1476375 h 1476375"/>
            </a:gdLst>
            <a:ahLst/>
            <a:cxnLst>
              <a:cxn ang="0">
                <a:pos x="connsiteX0" y="connsiteY0"/>
              </a:cxn>
              <a:cxn ang="0">
                <a:pos x="connsiteX1" y="connsiteY1"/>
              </a:cxn>
              <a:cxn ang="0">
                <a:pos x="connsiteX2" y="connsiteY2"/>
              </a:cxn>
              <a:cxn ang="0">
                <a:pos x="connsiteX3" y="connsiteY3"/>
              </a:cxn>
            </a:cxnLst>
            <a:rect l="l" t="t" r="r" b="b"/>
            <a:pathLst>
              <a:path w="2339975" h="1476375">
                <a:moveTo>
                  <a:pt x="0" y="0"/>
                </a:moveTo>
                <a:lnTo>
                  <a:pt x="2339975" y="0"/>
                </a:lnTo>
                <a:lnTo>
                  <a:pt x="2339975" y="1476375"/>
                </a:lnTo>
                <a:lnTo>
                  <a:pt x="0" y="1476375"/>
                </a:lnTo>
                <a:close/>
              </a:path>
            </a:pathLst>
          </a:custGeom>
        </p:spPr>
        <p:txBody>
          <a:bodyPr wrap="square" anchor="ctr">
            <a:noAutofit/>
          </a:bodyPr>
          <a:lstStyle>
            <a:lvl1pPr marL="0" indent="0" algn="ctr">
              <a:buNone/>
              <a:defRPr sz="1800">
                <a:solidFill>
                  <a:schemeClr val="bg1">
                    <a:lumMod val="65000"/>
                  </a:schemeClr>
                </a:solidFill>
              </a:defRPr>
            </a:lvl1pPr>
          </a:lstStyle>
          <a:p>
            <a:r>
              <a:rPr lang="en-US" smtClean="0"/>
              <a:t>Click icon to add picture</a:t>
            </a:r>
            <a:endParaRPr lang="en-US" dirty="0"/>
          </a:p>
        </p:txBody>
      </p:sp>
      <p:sp>
        <p:nvSpPr>
          <p:cNvPr id="10" name="Picture Placeholder 45"/>
          <p:cNvSpPr>
            <a:spLocks noGrp="1"/>
          </p:cNvSpPr>
          <p:nvPr>
            <p:ph type="pic" sz="quarter" idx="18"/>
          </p:nvPr>
        </p:nvSpPr>
        <p:spPr>
          <a:xfrm>
            <a:off x="8796338" y="3465513"/>
            <a:ext cx="2339975" cy="1476375"/>
          </a:xfrm>
          <a:custGeom>
            <a:avLst/>
            <a:gdLst>
              <a:gd name="connsiteX0" fmla="*/ 0 w 2339975"/>
              <a:gd name="connsiteY0" fmla="*/ 0 h 1476375"/>
              <a:gd name="connsiteX1" fmla="*/ 2339975 w 2339975"/>
              <a:gd name="connsiteY1" fmla="*/ 0 h 1476375"/>
              <a:gd name="connsiteX2" fmla="*/ 2339975 w 2339975"/>
              <a:gd name="connsiteY2" fmla="*/ 1476375 h 1476375"/>
              <a:gd name="connsiteX3" fmla="*/ 0 w 2339975"/>
              <a:gd name="connsiteY3" fmla="*/ 1476375 h 1476375"/>
            </a:gdLst>
            <a:ahLst/>
            <a:cxnLst>
              <a:cxn ang="0">
                <a:pos x="connsiteX0" y="connsiteY0"/>
              </a:cxn>
              <a:cxn ang="0">
                <a:pos x="connsiteX1" y="connsiteY1"/>
              </a:cxn>
              <a:cxn ang="0">
                <a:pos x="connsiteX2" y="connsiteY2"/>
              </a:cxn>
              <a:cxn ang="0">
                <a:pos x="connsiteX3" y="connsiteY3"/>
              </a:cxn>
            </a:cxnLst>
            <a:rect l="l" t="t" r="r" b="b"/>
            <a:pathLst>
              <a:path w="2339975" h="1476375">
                <a:moveTo>
                  <a:pt x="0" y="0"/>
                </a:moveTo>
                <a:lnTo>
                  <a:pt x="2339975" y="0"/>
                </a:lnTo>
                <a:lnTo>
                  <a:pt x="2339975" y="1476375"/>
                </a:lnTo>
                <a:lnTo>
                  <a:pt x="0" y="1476375"/>
                </a:lnTo>
                <a:close/>
              </a:path>
            </a:pathLst>
          </a:custGeom>
        </p:spPr>
        <p:txBody>
          <a:bodyPr wrap="square" anchor="ctr">
            <a:noAutofit/>
          </a:bodyPr>
          <a:lstStyle>
            <a:lvl1pPr marL="0" indent="0" algn="ctr">
              <a:buNone/>
              <a:defRPr sz="1800">
                <a:solidFill>
                  <a:schemeClr val="bg1">
                    <a:lumMod val="65000"/>
                  </a:schemeClr>
                </a:solidFill>
              </a:defRPr>
            </a:lvl1pPr>
          </a:lstStyle>
          <a:p>
            <a:r>
              <a:rPr lang="en-US" smtClean="0"/>
              <a:t>Click icon to add picture</a:t>
            </a:r>
            <a:endParaRPr lang="en-US"/>
          </a:p>
        </p:txBody>
      </p:sp>
    </p:spTree>
    <p:extLst>
      <p:ext uri="{BB962C8B-B14F-4D97-AF65-F5344CB8AC3E}">
        <p14:creationId xmlns:p14="http://schemas.microsoft.com/office/powerpoint/2010/main" xmlns="" val="223973434"/>
      </p:ext>
    </p:extLst>
  </p:cSld>
  <p:clrMapOvr>
    <a:masterClrMapping/>
  </p:clrMapOvr>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 presetClass="entr" presetSubtype="4" fill="hold" grpId="0" nodeType="afterEffect" p14:presetBounceEnd="60000">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14:bounceEnd="60000">
                                          <p:cBhvr additive="base">
                                            <p:cTn id="11" dur="500" fill="hold"/>
                                            <p:tgtEl>
                                              <p:spTgt spid="6"/>
                                            </p:tgtEl>
                                            <p:attrNameLst>
                                              <p:attrName>ppt_x</p:attrName>
                                            </p:attrNameLst>
                                          </p:cBhvr>
                                          <p:tavLst>
                                            <p:tav tm="0">
                                              <p:val>
                                                <p:strVal val="#ppt_x"/>
                                              </p:val>
                                            </p:tav>
                                            <p:tav tm="100000">
                                              <p:val>
                                                <p:strVal val="#ppt_x"/>
                                              </p:val>
                                            </p:tav>
                                          </p:tavLst>
                                        </p:anim>
                                        <p:anim calcmode="lin" valueType="num" p14:bounceEnd="60000">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1" fill="hold" grpId="0" nodeType="withEffect" p14:presetBounceEnd="60000">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14:bounceEnd="60000">
                                          <p:cBhvr additive="base">
                                            <p:cTn id="15" dur="500" fill="hold"/>
                                            <p:tgtEl>
                                              <p:spTgt spid="7"/>
                                            </p:tgtEl>
                                            <p:attrNameLst>
                                              <p:attrName>ppt_x</p:attrName>
                                            </p:attrNameLst>
                                          </p:cBhvr>
                                          <p:tavLst>
                                            <p:tav tm="0">
                                              <p:val>
                                                <p:strVal val="#ppt_x"/>
                                              </p:val>
                                            </p:tav>
                                            <p:tav tm="100000">
                                              <p:val>
                                                <p:strVal val="#ppt_x"/>
                                              </p:val>
                                            </p:tav>
                                          </p:tavLst>
                                        </p:anim>
                                        <p:anim calcmode="lin" valueType="num" p14:bounceEnd="60000">
                                          <p:cBhvr additive="base">
                                            <p:cTn id="16" dur="500" fill="hold"/>
                                            <p:tgtEl>
                                              <p:spTgt spid="7"/>
                                            </p:tgtEl>
                                            <p:attrNameLst>
                                              <p:attrName>ppt_y</p:attrName>
                                            </p:attrNameLst>
                                          </p:cBhvr>
                                          <p:tavLst>
                                            <p:tav tm="0">
                                              <p:val>
                                                <p:strVal val="0-#ppt_h/2"/>
                                              </p:val>
                                            </p:tav>
                                            <p:tav tm="100000">
                                              <p:val>
                                                <p:strVal val="#ppt_y"/>
                                              </p:val>
                                            </p:tav>
                                          </p:tavLst>
                                        </p:anim>
                                      </p:childTnLst>
                                    </p:cTn>
                                  </p:par>
                                  <p:par>
                                    <p:cTn id="17" presetID="2" presetClass="entr" presetSubtype="2" fill="hold" grpId="0" nodeType="withEffect" p14:presetBounceEnd="60000">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14:bounceEnd="60000">
                                          <p:cBhvr additive="base">
                                            <p:cTn id="19" dur="500" fill="hold"/>
                                            <p:tgtEl>
                                              <p:spTgt spid="8"/>
                                            </p:tgtEl>
                                            <p:attrNameLst>
                                              <p:attrName>ppt_x</p:attrName>
                                            </p:attrNameLst>
                                          </p:cBhvr>
                                          <p:tavLst>
                                            <p:tav tm="0">
                                              <p:val>
                                                <p:strVal val="1+#ppt_w/2"/>
                                              </p:val>
                                            </p:tav>
                                            <p:tav tm="100000">
                                              <p:val>
                                                <p:strVal val="#ppt_x"/>
                                              </p:val>
                                            </p:tav>
                                          </p:tavLst>
                                        </p:anim>
                                        <p:anim calcmode="lin" valueType="num" p14:bounceEnd="60000">
                                          <p:cBhvr additive="base">
                                            <p:cTn id="20" dur="500" fill="hold"/>
                                            <p:tgtEl>
                                              <p:spTgt spid="8"/>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14:presetBounceEnd="60000">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14:bounceEnd="60000">
                                          <p:cBhvr additive="base">
                                            <p:cTn id="23" dur="500" fill="hold"/>
                                            <p:tgtEl>
                                              <p:spTgt spid="9"/>
                                            </p:tgtEl>
                                            <p:attrNameLst>
                                              <p:attrName>ppt_x</p:attrName>
                                            </p:attrNameLst>
                                          </p:cBhvr>
                                          <p:tavLst>
                                            <p:tav tm="0">
                                              <p:val>
                                                <p:strVal val="0-#ppt_w/2"/>
                                              </p:val>
                                            </p:tav>
                                            <p:tav tm="100000">
                                              <p:val>
                                                <p:strVal val="#ppt_x"/>
                                              </p:val>
                                            </p:tav>
                                          </p:tavLst>
                                        </p:anim>
                                        <p:anim calcmode="lin" valueType="num" p14:bounceEnd="60000">
                                          <p:cBhvr additive="base">
                                            <p:cTn id="24" dur="500" fill="hold"/>
                                            <p:tgtEl>
                                              <p:spTgt spid="9"/>
                                            </p:tgtEl>
                                            <p:attrNameLst>
                                              <p:attrName>ppt_y</p:attrName>
                                            </p:attrNameLst>
                                          </p:cBhvr>
                                          <p:tavLst>
                                            <p:tav tm="0">
                                              <p:val>
                                                <p:strVal val="#ppt_y"/>
                                              </p:val>
                                            </p:tav>
                                            <p:tav tm="100000">
                                              <p:val>
                                                <p:strVal val="#ppt_y"/>
                                              </p:val>
                                            </p:tav>
                                          </p:tavLst>
                                        </p:anim>
                                      </p:childTnLst>
                                    </p:cTn>
                                  </p:par>
                                  <p:par>
                                    <p:cTn id="25" presetID="2" presetClass="entr" presetSubtype="4" fill="hold" grpId="0" nodeType="withEffect" p14:presetBounceEnd="60000">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14:bounceEnd="60000">
                                          <p:cBhvr additive="base">
                                            <p:cTn id="27" dur="500" fill="hold"/>
                                            <p:tgtEl>
                                              <p:spTgt spid="10"/>
                                            </p:tgtEl>
                                            <p:attrNameLst>
                                              <p:attrName>ppt_x</p:attrName>
                                            </p:attrNameLst>
                                          </p:cBhvr>
                                          <p:tavLst>
                                            <p:tav tm="0">
                                              <p:val>
                                                <p:strVal val="#ppt_x"/>
                                              </p:val>
                                            </p:tav>
                                            <p:tav tm="100000">
                                              <p:val>
                                                <p:strVal val="#ppt_x"/>
                                              </p:val>
                                            </p:tav>
                                          </p:tavLst>
                                        </p:anim>
                                        <p:anim calcmode="lin" valueType="num" p14:bounceEnd="60000">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9" grpId="0"/>
          <p:bldP spid="10"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0-#ppt_h/2"/>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1+#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9" grpId="0"/>
          <p:bldP spid="10" grpId="0"/>
        </p:bldLst>
      </p:timing>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363638" y="365126"/>
            <a:ext cx="10515600" cy="1000688"/>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223CCD-8769-4DAF-AFD4-21B3E7CFD364}" type="datetimeFigureOut">
              <a:rPr lang="en-US" smtClean="0"/>
              <a:pPr/>
              <a:t>8/10/2017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01570A-8480-497D-96D4-D725A6D7C6AA}" type="slidenum">
              <a:rPr lang="en-US" smtClean="0"/>
              <a:pPr/>
              <a:t>‹Nº›</a:t>
            </a:fld>
            <a:endParaRPr lang="en-US"/>
          </a:p>
        </p:txBody>
      </p:sp>
      <p:sp>
        <p:nvSpPr>
          <p:cNvPr id="11" name="Picture Placeholder 17"/>
          <p:cNvSpPr>
            <a:spLocks noGrp="1"/>
          </p:cNvSpPr>
          <p:nvPr>
            <p:ph type="pic" sz="quarter" idx="14"/>
          </p:nvPr>
        </p:nvSpPr>
        <p:spPr>
          <a:xfrm>
            <a:off x="853439" y="1668463"/>
            <a:ext cx="3207600" cy="4500000"/>
          </a:xfrm>
        </p:spPr>
        <p:txBody>
          <a:bodyPr/>
          <a:lstStyle/>
          <a:p>
            <a:endParaRPr lang="en-US"/>
          </a:p>
        </p:txBody>
      </p:sp>
      <p:sp>
        <p:nvSpPr>
          <p:cNvPr id="12" name="Picture Placeholder 17"/>
          <p:cNvSpPr>
            <a:spLocks noGrp="1"/>
          </p:cNvSpPr>
          <p:nvPr>
            <p:ph type="pic" sz="quarter" idx="15"/>
          </p:nvPr>
        </p:nvSpPr>
        <p:spPr>
          <a:xfrm>
            <a:off x="4139085" y="1668607"/>
            <a:ext cx="3207600" cy="1625158"/>
          </a:xfrm>
        </p:spPr>
        <p:txBody>
          <a:bodyPr/>
          <a:lstStyle/>
          <a:p>
            <a:endParaRPr lang="en-US"/>
          </a:p>
        </p:txBody>
      </p:sp>
      <p:sp>
        <p:nvSpPr>
          <p:cNvPr id="13" name="Picture Placeholder 17"/>
          <p:cNvSpPr>
            <a:spLocks noGrp="1"/>
          </p:cNvSpPr>
          <p:nvPr>
            <p:ph type="pic" sz="quarter" idx="16"/>
          </p:nvPr>
        </p:nvSpPr>
        <p:spPr>
          <a:xfrm>
            <a:off x="7424730" y="1657911"/>
            <a:ext cx="3929069" cy="2804254"/>
          </a:xfrm>
        </p:spPr>
        <p:txBody>
          <a:bodyPr/>
          <a:lstStyle/>
          <a:p>
            <a:endParaRPr lang="en-US"/>
          </a:p>
        </p:txBody>
      </p:sp>
      <p:sp>
        <p:nvSpPr>
          <p:cNvPr id="14" name="Picture Placeholder 17"/>
          <p:cNvSpPr>
            <a:spLocks noGrp="1"/>
          </p:cNvSpPr>
          <p:nvPr>
            <p:ph type="pic" sz="quarter" idx="17"/>
          </p:nvPr>
        </p:nvSpPr>
        <p:spPr>
          <a:xfrm>
            <a:off x="4131466" y="3369918"/>
            <a:ext cx="3215220" cy="2804254"/>
          </a:xfrm>
        </p:spPr>
        <p:txBody>
          <a:bodyPr/>
          <a:lstStyle/>
          <a:p>
            <a:endParaRPr lang="en-US"/>
          </a:p>
        </p:txBody>
      </p:sp>
      <p:sp>
        <p:nvSpPr>
          <p:cNvPr id="15" name="Picture Placeholder 17"/>
          <p:cNvSpPr>
            <a:spLocks noGrp="1"/>
          </p:cNvSpPr>
          <p:nvPr>
            <p:ph type="pic" sz="quarter" idx="18"/>
          </p:nvPr>
        </p:nvSpPr>
        <p:spPr>
          <a:xfrm>
            <a:off x="7424733" y="4543666"/>
            <a:ext cx="3929066" cy="1625158"/>
          </a:xfrm>
        </p:spPr>
        <p:txBody>
          <a:bodyPr/>
          <a:lstStyle/>
          <a:p>
            <a:endParaRPr lang="en-US"/>
          </a:p>
        </p:txBody>
      </p:sp>
    </p:spTree>
    <p:extLst>
      <p:ext uri="{BB962C8B-B14F-4D97-AF65-F5344CB8AC3E}">
        <p14:creationId xmlns:p14="http://schemas.microsoft.com/office/powerpoint/2010/main" xmlns="" val="3956902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iamond Picture Placeholder">
    <p:spTree>
      <p:nvGrpSpPr>
        <p:cNvPr id="1" name=""/>
        <p:cNvGrpSpPr/>
        <p:nvPr/>
      </p:nvGrpSpPr>
      <p:grpSpPr>
        <a:xfrm>
          <a:off x="0" y="0"/>
          <a:ext cx="0" cy="0"/>
          <a:chOff x="0" y="0"/>
          <a:chExt cx="0" cy="0"/>
        </a:xfrm>
      </p:grpSpPr>
      <p:sp>
        <p:nvSpPr>
          <p:cNvPr id="2" name="Title 1"/>
          <p:cNvSpPr>
            <a:spLocks noGrp="1"/>
          </p:cNvSpPr>
          <p:nvPr>
            <p:ph type="title"/>
          </p:nvPr>
        </p:nvSpPr>
        <p:spPr>
          <a:xfrm>
            <a:off x="363638" y="365126"/>
            <a:ext cx="10515600" cy="1000688"/>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223CCD-8769-4DAF-AFD4-21B3E7CFD364}" type="datetimeFigureOut">
              <a:rPr lang="en-US" smtClean="0"/>
              <a:pPr/>
              <a:t>8/10/2017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01570A-8480-497D-96D4-D725A6D7C6AA}" type="slidenum">
              <a:rPr lang="en-US" smtClean="0"/>
              <a:pPr/>
              <a:t>‹Nº›</a:t>
            </a:fld>
            <a:endParaRPr lang="en-US"/>
          </a:p>
        </p:txBody>
      </p:sp>
      <p:sp>
        <p:nvSpPr>
          <p:cNvPr id="6" name="Picture Placeholder 3"/>
          <p:cNvSpPr>
            <a:spLocks noGrp="1"/>
          </p:cNvSpPr>
          <p:nvPr>
            <p:ph type="pic" sz="quarter" idx="14"/>
          </p:nvPr>
        </p:nvSpPr>
        <p:spPr>
          <a:xfrm>
            <a:off x="544616" y="1585885"/>
            <a:ext cx="2608262" cy="2608262"/>
          </a:xfrm>
          <a:prstGeom prst="diamond">
            <a:avLst/>
          </a:prstGeom>
          <a:ln w="15875">
            <a:noFill/>
          </a:ln>
        </p:spPr>
        <p:txBody>
          <a:bodyPr>
            <a:normAutofit/>
          </a:bodyPr>
          <a:lstStyle>
            <a:lvl1pPr>
              <a:defRPr sz="1200"/>
            </a:lvl1pPr>
          </a:lstStyle>
          <a:p>
            <a:endParaRPr lang="id-ID"/>
          </a:p>
        </p:txBody>
      </p:sp>
      <p:sp>
        <p:nvSpPr>
          <p:cNvPr id="7" name="Picture Placeholder 3"/>
          <p:cNvSpPr>
            <a:spLocks noGrp="1"/>
          </p:cNvSpPr>
          <p:nvPr>
            <p:ph type="pic" sz="quarter" idx="15"/>
          </p:nvPr>
        </p:nvSpPr>
        <p:spPr>
          <a:xfrm>
            <a:off x="1948340" y="2960083"/>
            <a:ext cx="2608262" cy="2608262"/>
          </a:xfrm>
          <a:prstGeom prst="diamond">
            <a:avLst/>
          </a:prstGeom>
          <a:ln w="15875">
            <a:noFill/>
          </a:ln>
        </p:spPr>
        <p:txBody>
          <a:bodyPr>
            <a:normAutofit/>
          </a:bodyPr>
          <a:lstStyle>
            <a:lvl1pPr>
              <a:defRPr sz="1200"/>
            </a:lvl1pPr>
          </a:lstStyle>
          <a:p>
            <a:endParaRPr lang="id-ID"/>
          </a:p>
        </p:txBody>
      </p:sp>
      <p:sp>
        <p:nvSpPr>
          <p:cNvPr id="8" name="Picture Placeholder 3"/>
          <p:cNvSpPr>
            <a:spLocks noGrp="1"/>
          </p:cNvSpPr>
          <p:nvPr>
            <p:ph type="pic" sz="quarter" idx="16"/>
          </p:nvPr>
        </p:nvSpPr>
        <p:spPr>
          <a:xfrm>
            <a:off x="3352064" y="1585885"/>
            <a:ext cx="2608262" cy="2608262"/>
          </a:xfrm>
          <a:prstGeom prst="diamond">
            <a:avLst/>
          </a:prstGeom>
          <a:ln w="15875">
            <a:noFill/>
          </a:ln>
        </p:spPr>
        <p:txBody>
          <a:bodyPr>
            <a:normAutofit/>
          </a:bodyPr>
          <a:lstStyle>
            <a:lvl1pPr>
              <a:defRPr sz="1200"/>
            </a:lvl1pPr>
          </a:lstStyle>
          <a:p>
            <a:endParaRPr lang="id-ID"/>
          </a:p>
        </p:txBody>
      </p:sp>
      <p:sp>
        <p:nvSpPr>
          <p:cNvPr id="9" name="Picture Placeholder 3"/>
          <p:cNvSpPr>
            <a:spLocks noGrp="1"/>
          </p:cNvSpPr>
          <p:nvPr>
            <p:ph type="pic" sz="quarter" idx="17"/>
          </p:nvPr>
        </p:nvSpPr>
        <p:spPr>
          <a:xfrm>
            <a:off x="4755788" y="2960083"/>
            <a:ext cx="2608262" cy="2608262"/>
          </a:xfrm>
          <a:prstGeom prst="diamond">
            <a:avLst/>
          </a:prstGeom>
          <a:ln w="15875">
            <a:noFill/>
          </a:ln>
        </p:spPr>
        <p:txBody>
          <a:bodyPr>
            <a:normAutofit/>
          </a:bodyPr>
          <a:lstStyle>
            <a:lvl1pPr>
              <a:defRPr sz="1200"/>
            </a:lvl1pPr>
          </a:lstStyle>
          <a:p>
            <a:endParaRPr lang="id-ID"/>
          </a:p>
        </p:txBody>
      </p:sp>
      <p:sp>
        <p:nvSpPr>
          <p:cNvPr id="10" name="Picture Placeholder 3"/>
          <p:cNvSpPr>
            <a:spLocks noGrp="1"/>
          </p:cNvSpPr>
          <p:nvPr>
            <p:ph type="pic" sz="quarter" idx="18"/>
          </p:nvPr>
        </p:nvSpPr>
        <p:spPr>
          <a:xfrm>
            <a:off x="6159512" y="1585885"/>
            <a:ext cx="2608262" cy="2608262"/>
          </a:xfrm>
          <a:prstGeom prst="diamond">
            <a:avLst/>
          </a:prstGeom>
          <a:ln w="15875">
            <a:noFill/>
          </a:ln>
        </p:spPr>
        <p:txBody>
          <a:bodyPr>
            <a:normAutofit/>
          </a:bodyPr>
          <a:lstStyle>
            <a:lvl1pPr>
              <a:defRPr sz="1200"/>
            </a:lvl1pPr>
          </a:lstStyle>
          <a:p>
            <a:endParaRPr lang="id-ID"/>
          </a:p>
        </p:txBody>
      </p:sp>
      <p:sp>
        <p:nvSpPr>
          <p:cNvPr id="11" name="Picture Placeholder 3"/>
          <p:cNvSpPr>
            <a:spLocks noGrp="1"/>
          </p:cNvSpPr>
          <p:nvPr>
            <p:ph type="pic" sz="quarter" idx="19"/>
          </p:nvPr>
        </p:nvSpPr>
        <p:spPr>
          <a:xfrm>
            <a:off x="7563236" y="2964913"/>
            <a:ext cx="2608262" cy="2608262"/>
          </a:xfrm>
          <a:prstGeom prst="diamond">
            <a:avLst/>
          </a:prstGeom>
          <a:ln w="15875">
            <a:noFill/>
          </a:ln>
        </p:spPr>
        <p:txBody>
          <a:bodyPr>
            <a:normAutofit/>
          </a:bodyPr>
          <a:lstStyle>
            <a:lvl1pPr>
              <a:defRPr sz="1200"/>
            </a:lvl1pPr>
          </a:lstStyle>
          <a:p>
            <a:endParaRPr lang="id-ID"/>
          </a:p>
        </p:txBody>
      </p:sp>
      <p:sp>
        <p:nvSpPr>
          <p:cNvPr id="12" name="Picture Placeholder 3"/>
          <p:cNvSpPr>
            <a:spLocks noGrp="1"/>
          </p:cNvSpPr>
          <p:nvPr>
            <p:ph type="pic" sz="quarter" idx="20"/>
          </p:nvPr>
        </p:nvSpPr>
        <p:spPr>
          <a:xfrm>
            <a:off x="8966960" y="1590715"/>
            <a:ext cx="2608262" cy="2608262"/>
          </a:xfrm>
          <a:prstGeom prst="diamond">
            <a:avLst/>
          </a:prstGeom>
          <a:ln w="15875">
            <a:noFill/>
          </a:ln>
        </p:spPr>
        <p:txBody>
          <a:bodyPr>
            <a:normAutofit/>
          </a:bodyPr>
          <a:lstStyle>
            <a:lvl1pPr>
              <a:defRPr sz="1200"/>
            </a:lvl1pPr>
          </a:lstStyle>
          <a:p>
            <a:endParaRPr lang="id-ID"/>
          </a:p>
        </p:txBody>
      </p:sp>
    </p:spTree>
    <p:extLst>
      <p:ext uri="{BB962C8B-B14F-4D97-AF65-F5344CB8AC3E}">
        <p14:creationId xmlns:p14="http://schemas.microsoft.com/office/powerpoint/2010/main" xmlns="" val="2063097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Full Picture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38113" y="114963"/>
            <a:ext cx="4474527" cy="6621462"/>
          </a:xfrm>
          <a:solidFill>
            <a:schemeClr val="tx2">
              <a:lumMod val="20000"/>
              <a:lumOff val="80000"/>
            </a:schemeClr>
          </a:solidFill>
          <a:ln>
            <a:noFill/>
          </a:ln>
        </p:spPr>
        <p:txBody>
          <a:bodyPr/>
          <a:lstStyle/>
          <a:p>
            <a:endParaRPr lang="en-US"/>
          </a:p>
        </p:txBody>
      </p:sp>
      <p:sp>
        <p:nvSpPr>
          <p:cNvPr id="8" name="Picture Placeholder 6"/>
          <p:cNvSpPr>
            <a:spLocks noGrp="1"/>
          </p:cNvSpPr>
          <p:nvPr>
            <p:ph type="pic" sz="quarter" idx="11"/>
          </p:nvPr>
        </p:nvSpPr>
        <p:spPr>
          <a:xfrm>
            <a:off x="4730433" y="114963"/>
            <a:ext cx="3803967" cy="3034637"/>
          </a:xfrm>
          <a:solidFill>
            <a:schemeClr val="tx2">
              <a:lumMod val="20000"/>
              <a:lumOff val="80000"/>
            </a:schemeClr>
          </a:solidFill>
          <a:ln>
            <a:noFill/>
          </a:ln>
        </p:spPr>
        <p:txBody>
          <a:bodyPr/>
          <a:lstStyle/>
          <a:p>
            <a:endParaRPr lang="en-US"/>
          </a:p>
        </p:txBody>
      </p:sp>
      <p:sp>
        <p:nvSpPr>
          <p:cNvPr id="9" name="Picture Placeholder 6"/>
          <p:cNvSpPr>
            <a:spLocks noGrp="1"/>
          </p:cNvSpPr>
          <p:nvPr>
            <p:ph type="pic" sz="quarter" idx="12"/>
          </p:nvPr>
        </p:nvSpPr>
        <p:spPr>
          <a:xfrm>
            <a:off x="4730433" y="3284883"/>
            <a:ext cx="3803967" cy="3451542"/>
          </a:xfrm>
          <a:solidFill>
            <a:schemeClr val="tx2">
              <a:lumMod val="20000"/>
              <a:lumOff val="80000"/>
            </a:schemeClr>
          </a:solidFill>
          <a:ln>
            <a:noFill/>
          </a:ln>
        </p:spPr>
        <p:txBody>
          <a:bodyPr/>
          <a:lstStyle/>
          <a:p>
            <a:endParaRPr lang="en-US"/>
          </a:p>
        </p:txBody>
      </p:sp>
      <p:sp>
        <p:nvSpPr>
          <p:cNvPr id="10" name="Picture Placeholder 6"/>
          <p:cNvSpPr>
            <a:spLocks noGrp="1"/>
          </p:cNvSpPr>
          <p:nvPr>
            <p:ph type="pic" sz="quarter" idx="13"/>
          </p:nvPr>
        </p:nvSpPr>
        <p:spPr>
          <a:xfrm>
            <a:off x="8639492" y="3701788"/>
            <a:ext cx="3461067" cy="3034637"/>
          </a:xfrm>
          <a:solidFill>
            <a:schemeClr val="tx2">
              <a:lumMod val="20000"/>
              <a:lumOff val="80000"/>
            </a:schemeClr>
          </a:solidFill>
          <a:ln>
            <a:noFill/>
          </a:ln>
        </p:spPr>
        <p:txBody>
          <a:bodyPr/>
          <a:lstStyle/>
          <a:p>
            <a:endParaRPr lang="en-US"/>
          </a:p>
        </p:txBody>
      </p:sp>
      <p:sp>
        <p:nvSpPr>
          <p:cNvPr id="11" name="Picture Placeholder 6"/>
          <p:cNvSpPr>
            <a:spLocks noGrp="1"/>
          </p:cNvSpPr>
          <p:nvPr>
            <p:ph type="pic" sz="quarter" idx="14"/>
          </p:nvPr>
        </p:nvSpPr>
        <p:spPr>
          <a:xfrm>
            <a:off x="8639493" y="114963"/>
            <a:ext cx="3461067" cy="3451542"/>
          </a:xfrm>
          <a:solidFill>
            <a:schemeClr val="tx2">
              <a:lumMod val="20000"/>
              <a:lumOff val="80000"/>
            </a:schemeClr>
          </a:solidFill>
          <a:ln>
            <a:noFill/>
          </a:ln>
        </p:spPr>
        <p:txBody>
          <a:bodyPr/>
          <a:lstStyle/>
          <a:p>
            <a:endParaRPr lang="en-US"/>
          </a:p>
        </p:txBody>
      </p:sp>
    </p:spTree>
    <p:extLst>
      <p:ext uri="{BB962C8B-B14F-4D97-AF65-F5344CB8AC3E}">
        <p14:creationId xmlns:p14="http://schemas.microsoft.com/office/powerpoint/2010/main" xmlns="" val="2798086986"/>
      </p:ext>
    </p:extLst>
  </p:cSld>
  <p:clrMapOvr>
    <a:masterClrMapping/>
  </p:clrMapOvr>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14:presetBounceEnd="6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60000">
                                          <p:cBhvr additive="base">
                                            <p:cTn id="7" dur="500" fill="hold"/>
                                            <p:tgtEl>
                                              <p:spTgt spid="7"/>
                                            </p:tgtEl>
                                            <p:attrNameLst>
                                              <p:attrName>ppt_x</p:attrName>
                                            </p:attrNameLst>
                                          </p:cBhvr>
                                          <p:tavLst>
                                            <p:tav tm="0">
                                              <p:val>
                                                <p:strVal val="#ppt_x"/>
                                              </p:val>
                                            </p:tav>
                                            <p:tav tm="100000">
                                              <p:val>
                                                <p:strVal val="#ppt_x"/>
                                              </p:val>
                                            </p:tav>
                                          </p:tavLst>
                                        </p:anim>
                                        <p:anim calcmode="lin" valueType="num" p14:bounceEnd="60000">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14:presetBounceEnd="60000">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14:bounceEnd="60000">
                                          <p:cBhvr additive="base">
                                            <p:cTn id="11" dur="500" fill="hold"/>
                                            <p:tgtEl>
                                              <p:spTgt spid="8"/>
                                            </p:tgtEl>
                                            <p:attrNameLst>
                                              <p:attrName>ppt_x</p:attrName>
                                            </p:attrNameLst>
                                          </p:cBhvr>
                                          <p:tavLst>
                                            <p:tav tm="0">
                                              <p:val>
                                                <p:strVal val="#ppt_x"/>
                                              </p:val>
                                            </p:tav>
                                            <p:tav tm="100000">
                                              <p:val>
                                                <p:strVal val="#ppt_x"/>
                                              </p:val>
                                            </p:tav>
                                          </p:tavLst>
                                        </p:anim>
                                        <p:anim calcmode="lin" valueType="num" p14:bounceEnd="60000">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14:presetBounceEnd="60000">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14:bounceEnd="60000">
                                          <p:cBhvr additive="base">
                                            <p:cTn id="15" dur="500" fill="hold"/>
                                            <p:tgtEl>
                                              <p:spTgt spid="9"/>
                                            </p:tgtEl>
                                            <p:attrNameLst>
                                              <p:attrName>ppt_x</p:attrName>
                                            </p:attrNameLst>
                                          </p:cBhvr>
                                          <p:tavLst>
                                            <p:tav tm="0">
                                              <p:val>
                                                <p:strVal val="#ppt_x"/>
                                              </p:val>
                                            </p:tav>
                                            <p:tav tm="100000">
                                              <p:val>
                                                <p:strVal val="#ppt_x"/>
                                              </p:val>
                                            </p:tav>
                                          </p:tavLst>
                                        </p:anim>
                                        <p:anim calcmode="lin" valueType="num" p14:bounceEnd="60000">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14:presetBounceEnd="60000">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14:bounceEnd="60000">
                                          <p:cBhvr additive="base">
                                            <p:cTn id="19" dur="500" fill="hold"/>
                                            <p:tgtEl>
                                              <p:spTgt spid="11"/>
                                            </p:tgtEl>
                                            <p:attrNameLst>
                                              <p:attrName>ppt_x</p:attrName>
                                            </p:attrNameLst>
                                          </p:cBhvr>
                                          <p:tavLst>
                                            <p:tav tm="0">
                                              <p:val>
                                                <p:strVal val="#ppt_x"/>
                                              </p:val>
                                            </p:tav>
                                            <p:tav tm="100000">
                                              <p:val>
                                                <p:strVal val="#ppt_x"/>
                                              </p:val>
                                            </p:tav>
                                          </p:tavLst>
                                        </p:anim>
                                        <p:anim calcmode="lin" valueType="num" p14:bounceEnd="60000">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1" fill="hold" grpId="0" nodeType="withEffect" p14:presetBounceEnd="60000">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14:bounceEnd="60000">
                                          <p:cBhvr additive="base">
                                            <p:cTn id="23" dur="500" fill="hold"/>
                                            <p:tgtEl>
                                              <p:spTgt spid="10"/>
                                            </p:tgtEl>
                                            <p:attrNameLst>
                                              <p:attrName>ppt_x</p:attrName>
                                            </p:attrNameLst>
                                          </p:cBhvr>
                                          <p:tavLst>
                                            <p:tav tm="0">
                                              <p:val>
                                                <p:strVal val="#ppt_x"/>
                                              </p:val>
                                            </p:tav>
                                            <p:tav tm="100000">
                                              <p:val>
                                                <p:strVal val="#ppt_x"/>
                                              </p:val>
                                            </p:tav>
                                          </p:tavLst>
                                        </p:anim>
                                        <p:anim calcmode="lin" valueType="num" p14:bounceEnd="60000">
                                          <p:cBhvr additive="base">
                                            <p:cTn id="24"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Full Picture Layout 2">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38113" y="114963"/>
            <a:ext cx="8345487" cy="3586825"/>
          </a:xfrm>
          <a:solidFill>
            <a:schemeClr val="tx2">
              <a:lumMod val="20000"/>
              <a:lumOff val="80000"/>
            </a:schemeClr>
          </a:solidFill>
          <a:ln>
            <a:noFill/>
          </a:ln>
        </p:spPr>
        <p:txBody>
          <a:bodyPr/>
          <a:lstStyle/>
          <a:p>
            <a:endParaRPr lang="en-US"/>
          </a:p>
        </p:txBody>
      </p:sp>
      <p:sp>
        <p:nvSpPr>
          <p:cNvPr id="10" name="Picture Placeholder 6"/>
          <p:cNvSpPr>
            <a:spLocks noGrp="1"/>
          </p:cNvSpPr>
          <p:nvPr>
            <p:ph type="pic" sz="quarter" idx="13"/>
          </p:nvPr>
        </p:nvSpPr>
        <p:spPr>
          <a:xfrm>
            <a:off x="8639492" y="3820160"/>
            <a:ext cx="3461067" cy="2916265"/>
          </a:xfrm>
          <a:solidFill>
            <a:schemeClr val="tx2">
              <a:lumMod val="20000"/>
              <a:lumOff val="80000"/>
            </a:schemeClr>
          </a:solidFill>
          <a:ln>
            <a:noFill/>
          </a:ln>
        </p:spPr>
        <p:txBody>
          <a:bodyPr/>
          <a:lstStyle/>
          <a:p>
            <a:endParaRPr lang="en-US"/>
          </a:p>
        </p:txBody>
      </p:sp>
      <p:sp>
        <p:nvSpPr>
          <p:cNvPr id="11" name="Picture Placeholder 6"/>
          <p:cNvSpPr>
            <a:spLocks noGrp="1"/>
          </p:cNvSpPr>
          <p:nvPr>
            <p:ph type="pic" sz="quarter" idx="14"/>
          </p:nvPr>
        </p:nvSpPr>
        <p:spPr>
          <a:xfrm>
            <a:off x="8639493" y="114962"/>
            <a:ext cx="3461067" cy="3586825"/>
          </a:xfrm>
          <a:solidFill>
            <a:schemeClr val="tx2">
              <a:lumMod val="20000"/>
              <a:lumOff val="80000"/>
            </a:schemeClr>
          </a:solidFill>
          <a:ln>
            <a:noFill/>
          </a:ln>
        </p:spPr>
        <p:txBody>
          <a:bodyPr/>
          <a:lstStyle/>
          <a:p>
            <a:endParaRPr lang="en-US"/>
          </a:p>
        </p:txBody>
      </p:sp>
      <p:sp>
        <p:nvSpPr>
          <p:cNvPr id="12" name="Picture Placeholder 6"/>
          <p:cNvSpPr>
            <a:spLocks noGrp="1"/>
          </p:cNvSpPr>
          <p:nvPr>
            <p:ph type="pic" sz="quarter" idx="15"/>
          </p:nvPr>
        </p:nvSpPr>
        <p:spPr>
          <a:xfrm>
            <a:off x="138113" y="3820160"/>
            <a:ext cx="3461067" cy="2916265"/>
          </a:xfrm>
          <a:solidFill>
            <a:schemeClr val="tx2">
              <a:lumMod val="20000"/>
              <a:lumOff val="80000"/>
            </a:schemeClr>
          </a:solidFill>
          <a:ln>
            <a:noFill/>
          </a:ln>
        </p:spPr>
        <p:txBody>
          <a:bodyPr/>
          <a:lstStyle/>
          <a:p>
            <a:endParaRPr lang="en-US"/>
          </a:p>
        </p:txBody>
      </p:sp>
      <p:sp>
        <p:nvSpPr>
          <p:cNvPr id="13" name="Picture Placeholder 6"/>
          <p:cNvSpPr>
            <a:spLocks noGrp="1"/>
          </p:cNvSpPr>
          <p:nvPr>
            <p:ph type="pic" sz="quarter" idx="16"/>
          </p:nvPr>
        </p:nvSpPr>
        <p:spPr>
          <a:xfrm>
            <a:off x="3734753" y="3820159"/>
            <a:ext cx="4748847" cy="2916265"/>
          </a:xfrm>
          <a:solidFill>
            <a:schemeClr val="tx2">
              <a:lumMod val="20000"/>
              <a:lumOff val="80000"/>
            </a:schemeClr>
          </a:solidFill>
          <a:ln>
            <a:noFill/>
          </a:ln>
        </p:spPr>
        <p:txBody>
          <a:bodyPr/>
          <a:lstStyle/>
          <a:p>
            <a:endParaRPr lang="en-US"/>
          </a:p>
        </p:txBody>
      </p:sp>
    </p:spTree>
    <p:extLst>
      <p:ext uri="{BB962C8B-B14F-4D97-AF65-F5344CB8AC3E}">
        <p14:creationId xmlns:p14="http://schemas.microsoft.com/office/powerpoint/2010/main" xmlns="" val="4227554214"/>
      </p:ext>
    </p:extLst>
  </p:cSld>
  <p:clrMapOvr>
    <a:masterClrMapping/>
  </p:clrMapOvr>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6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60000">
                                          <p:cBhvr additive="base">
                                            <p:cTn id="7" dur="500" fill="hold"/>
                                            <p:tgtEl>
                                              <p:spTgt spid="7"/>
                                            </p:tgtEl>
                                            <p:attrNameLst>
                                              <p:attrName>ppt_x</p:attrName>
                                            </p:attrNameLst>
                                          </p:cBhvr>
                                          <p:tavLst>
                                            <p:tav tm="0">
                                              <p:val>
                                                <p:strVal val="0-#ppt_w/2"/>
                                              </p:val>
                                            </p:tav>
                                            <p:tav tm="100000">
                                              <p:val>
                                                <p:strVal val="#ppt_x"/>
                                              </p:val>
                                            </p:tav>
                                          </p:tavLst>
                                        </p:anim>
                                        <p:anim calcmode="lin" valueType="num" p14:bounceEnd="60000">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1" fill="hold" grpId="0" nodeType="withEffect" p14:presetBounceEnd="60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60000">
                                          <p:cBhvr additive="base">
                                            <p:cTn id="11" dur="500" fill="hold"/>
                                            <p:tgtEl>
                                              <p:spTgt spid="11"/>
                                            </p:tgtEl>
                                            <p:attrNameLst>
                                              <p:attrName>ppt_x</p:attrName>
                                            </p:attrNameLst>
                                          </p:cBhvr>
                                          <p:tavLst>
                                            <p:tav tm="0">
                                              <p:val>
                                                <p:strVal val="#ppt_x"/>
                                              </p:val>
                                            </p:tav>
                                            <p:tav tm="100000">
                                              <p:val>
                                                <p:strVal val="#ppt_x"/>
                                              </p:val>
                                            </p:tav>
                                          </p:tavLst>
                                        </p:anim>
                                        <p:anim calcmode="lin" valueType="num" p14:bounceEnd="60000">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14:presetBounceEnd="60000">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14:bounceEnd="60000">
                                          <p:cBhvr additive="base">
                                            <p:cTn id="15" dur="500" fill="hold"/>
                                            <p:tgtEl>
                                              <p:spTgt spid="10"/>
                                            </p:tgtEl>
                                            <p:attrNameLst>
                                              <p:attrName>ppt_x</p:attrName>
                                            </p:attrNameLst>
                                          </p:cBhvr>
                                          <p:tavLst>
                                            <p:tav tm="0">
                                              <p:val>
                                                <p:strVal val="1+#ppt_w/2"/>
                                              </p:val>
                                            </p:tav>
                                            <p:tav tm="100000">
                                              <p:val>
                                                <p:strVal val="#ppt_x"/>
                                              </p:val>
                                            </p:tav>
                                          </p:tavLst>
                                        </p:anim>
                                        <p:anim calcmode="lin" valueType="num" p14:bounceEnd="60000">
                                          <p:cBhvr additive="base">
                                            <p:cTn id="16" dur="50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14:presetBounceEnd="60000">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14:bounceEnd="60000">
                                          <p:cBhvr additive="base">
                                            <p:cTn id="19" dur="500" fill="hold"/>
                                            <p:tgtEl>
                                              <p:spTgt spid="13"/>
                                            </p:tgtEl>
                                            <p:attrNameLst>
                                              <p:attrName>ppt_x</p:attrName>
                                            </p:attrNameLst>
                                          </p:cBhvr>
                                          <p:tavLst>
                                            <p:tav tm="0">
                                              <p:val>
                                                <p:strVal val="#ppt_x"/>
                                              </p:val>
                                            </p:tav>
                                            <p:tav tm="100000">
                                              <p:val>
                                                <p:strVal val="#ppt_x"/>
                                              </p:val>
                                            </p:tav>
                                          </p:tavLst>
                                        </p:anim>
                                        <p:anim calcmode="lin" valueType="num" p14:bounceEnd="60000">
                                          <p:cBhvr additive="base">
                                            <p:cTn id="20" dur="50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14:presetBounceEnd="60000">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14:bounceEnd="60000">
                                          <p:cBhvr additive="base">
                                            <p:cTn id="23" dur="500" fill="hold"/>
                                            <p:tgtEl>
                                              <p:spTgt spid="12"/>
                                            </p:tgtEl>
                                            <p:attrNameLst>
                                              <p:attrName>ppt_x</p:attrName>
                                            </p:attrNameLst>
                                          </p:cBhvr>
                                          <p:tavLst>
                                            <p:tav tm="0">
                                              <p:val>
                                                <p:strVal val="#ppt_x"/>
                                              </p:val>
                                            </p:tav>
                                            <p:tav tm="100000">
                                              <p:val>
                                                <p:strVal val="#ppt_x"/>
                                              </p:val>
                                            </p:tav>
                                          </p:tavLst>
                                        </p:anim>
                                        <p:anim calcmode="lin" valueType="num" p14:bounceEnd="60000">
                                          <p:cBhvr additive="base">
                                            <p:cTn id="2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2" grpId="0" animBg="1"/>
          <p:bldP spid="13"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1+#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2" grpId="0" animBg="1"/>
          <p:bldP spid="13" grpId="0" animBg="1"/>
        </p:bldLst>
      </p:timing>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8003828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ull Picture Layout 3">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38113" y="114963"/>
            <a:ext cx="3461067" cy="3586825"/>
          </a:xfrm>
          <a:solidFill>
            <a:schemeClr val="tx2">
              <a:lumMod val="20000"/>
              <a:lumOff val="80000"/>
            </a:schemeClr>
          </a:solidFill>
          <a:ln>
            <a:noFill/>
          </a:ln>
        </p:spPr>
        <p:txBody>
          <a:bodyPr/>
          <a:lstStyle/>
          <a:p>
            <a:endParaRPr lang="en-US"/>
          </a:p>
        </p:txBody>
      </p:sp>
      <p:sp>
        <p:nvSpPr>
          <p:cNvPr id="10" name="Picture Placeholder 6"/>
          <p:cNvSpPr>
            <a:spLocks noGrp="1"/>
          </p:cNvSpPr>
          <p:nvPr>
            <p:ph type="pic" sz="quarter" idx="13"/>
          </p:nvPr>
        </p:nvSpPr>
        <p:spPr>
          <a:xfrm>
            <a:off x="8639492" y="3820160"/>
            <a:ext cx="3461067" cy="2916265"/>
          </a:xfrm>
          <a:solidFill>
            <a:schemeClr val="tx2">
              <a:lumMod val="20000"/>
              <a:lumOff val="80000"/>
            </a:schemeClr>
          </a:solidFill>
          <a:ln>
            <a:noFill/>
          </a:ln>
        </p:spPr>
        <p:txBody>
          <a:bodyPr/>
          <a:lstStyle/>
          <a:p>
            <a:endParaRPr lang="en-US"/>
          </a:p>
        </p:txBody>
      </p:sp>
      <p:sp>
        <p:nvSpPr>
          <p:cNvPr id="11" name="Picture Placeholder 6"/>
          <p:cNvSpPr>
            <a:spLocks noGrp="1"/>
          </p:cNvSpPr>
          <p:nvPr>
            <p:ph type="pic" sz="quarter" idx="14"/>
          </p:nvPr>
        </p:nvSpPr>
        <p:spPr>
          <a:xfrm>
            <a:off x="8639493" y="114962"/>
            <a:ext cx="3461067" cy="3586825"/>
          </a:xfrm>
          <a:solidFill>
            <a:schemeClr val="tx2">
              <a:lumMod val="20000"/>
              <a:lumOff val="80000"/>
            </a:schemeClr>
          </a:solidFill>
          <a:ln>
            <a:noFill/>
          </a:ln>
        </p:spPr>
        <p:txBody>
          <a:bodyPr/>
          <a:lstStyle/>
          <a:p>
            <a:endParaRPr lang="en-US"/>
          </a:p>
        </p:txBody>
      </p:sp>
      <p:sp>
        <p:nvSpPr>
          <p:cNvPr id="12" name="Picture Placeholder 6"/>
          <p:cNvSpPr>
            <a:spLocks noGrp="1"/>
          </p:cNvSpPr>
          <p:nvPr>
            <p:ph type="pic" sz="quarter" idx="15"/>
          </p:nvPr>
        </p:nvSpPr>
        <p:spPr>
          <a:xfrm>
            <a:off x="138113" y="3820160"/>
            <a:ext cx="3461067" cy="2916265"/>
          </a:xfrm>
          <a:solidFill>
            <a:schemeClr val="tx2">
              <a:lumMod val="20000"/>
              <a:lumOff val="80000"/>
            </a:schemeClr>
          </a:solidFill>
          <a:ln>
            <a:noFill/>
          </a:ln>
        </p:spPr>
        <p:txBody>
          <a:bodyPr/>
          <a:lstStyle/>
          <a:p>
            <a:endParaRPr lang="en-US"/>
          </a:p>
        </p:txBody>
      </p:sp>
      <p:sp>
        <p:nvSpPr>
          <p:cNvPr id="13" name="Picture Placeholder 6"/>
          <p:cNvSpPr>
            <a:spLocks noGrp="1"/>
          </p:cNvSpPr>
          <p:nvPr>
            <p:ph type="pic" sz="quarter" idx="16"/>
          </p:nvPr>
        </p:nvSpPr>
        <p:spPr>
          <a:xfrm>
            <a:off x="3734753" y="114963"/>
            <a:ext cx="4748847" cy="6621462"/>
          </a:xfrm>
          <a:solidFill>
            <a:schemeClr val="tx2">
              <a:lumMod val="20000"/>
              <a:lumOff val="80000"/>
            </a:schemeClr>
          </a:solidFill>
          <a:ln>
            <a:noFill/>
          </a:ln>
        </p:spPr>
        <p:txBody>
          <a:bodyPr/>
          <a:lstStyle/>
          <a:p>
            <a:endParaRPr lang="en-US"/>
          </a:p>
        </p:txBody>
      </p:sp>
    </p:spTree>
    <p:extLst>
      <p:ext uri="{BB962C8B-B14F-4D97-AF65-F5344CB8AC3E}">
        <p14:creationId xmlns:p14="http://schemas.microsoft.com/office/powerpoint/2010/main" xmlns="" val="3454665241"/>
      </p:ext>
    </p:extLst>
  </p:cSld>
  <p:clrMapOvr>
    <a:masterClrMapping/>
  </p:clrMapOvr>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6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60000">
                                          <p:cBhvr additive="base">
                                            <p:cTn id="7" dur="500" fill="hold"/>
                                            <p:tgtEl>
                                              <p:spTgt spid="7"/>
                                            </p:tgtEl>
                                            <p:attrNameLst>
                                              <p:attrName>ppt_x</p:attrName>
                                            </p:attrNameLst>
                                          </p:cBhvr>
                                          <p:tavLst>
                                            <p:tav tm="0">
                                              <p:val>
                                                <p:strVal val="#ppt_x"/>
                                              </p:val>
                                            </p:tav>
                                            <p:tav tm="100000">
                                              <p:val>
                                                <p:strVal val="#ppt_x"/>
                                              </p:val>
                                            </p:tav>
                                          </p:tavLst>
                                        </p:anim>
                                        <p:anim calcmode="lin" valueType="num" p14:bounceEnd="60000">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14:presetBounceEnd="60000">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14:bounceEnd="60000">
                                          <p:cBhvr additive="base">
                                            <p:cTn id="11" dur="500" fill="hold"/>
                                            <p:tgtEl>
                                              <p:spTgt spid="12"/>
                                            </p:tgtEl>
                                            <p:attrNameLst>
                                              <p:attrName>ppt_x</p:attrName>
                                            </p:attrNameLst>
                                          </p:cBhvr>
                                          <p:tavLst>
                                            <p:tav tm="0">
                                              <p:val>
                                                <p:strVal val="#ppt_x"/>
                                              </p:val>
                                            </p:tav>
                                            <p:tav tm="100000">
                                              <p:val>
                                                <p:strVal val="#ppt_x"/>
                                              </p:val>
                                            </p:tav>
                                          </p:tavLst>
                                        </p:anim>
                                        <p:anim calcmode="lin" valueType="num" p14:bounceEnd="60000">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14:presetBounceEnd="60000">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14:bounceEnd="60000">
                                          <p:cBhvr additive="base">
                                            <p:cTn id="15" dur="500" fill="hold"/>
                                            <p:tgtEl>
                                              <p:spTgt spid="13"/>
                                            </p:tgtEl>
                                            <p:attrNameLst>
                                              <p:attrName>ppt_x</p:attrName>
                                            </p:attrNameLst>
                                          </p:cBhvr>
                                          <p:tavLst>
                                            <p:tav tm="0">
                                              <p:val>
                                                <p:strVal val="#ppt_x"/>
                                              </p:val>
                                            </p:tav>
                                            <p:tav tm="100000">
                                              <p:val>
                                                <p:strVal val="#ppt_x"/>
                                              </p:val>
                                            </p:tav>
                                          </p:tavLst>
                                        </p:anim>
                                        <p:anim calcmode="lin" valueType="num" p14:bounceEnd="60000">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14:presetBounceEnd="60000">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14:bounceEnd="60000">
                                          <p:cBhvr additive="base">
                                            <p:cTn id="19" dur="500" fill="hold"/>
                                            <p:tgtEl>
                                              <p:spTgt spid="11"/>
                                            </p:tgtEl>
                                            <p:attrNameLst>
                                              <p:attrName>ppt_x</p:attrName>
                                            </p:attrNameLst>
                                          </p:cBhvr>
                                          <p:tavLst>
                                            <p:tav tm="0">
                                              <p:val>
                                                <p:strVal val="#ppt_x"/>
                                              </p:val>
                                            </p:tav>
                                            <p:tav tm="100000">
                                              <p:val>
                                                <p:strVal val="#ppt_x"/>
                                              </p:val>
                                            </p:tav>
                                          </p:tavLst>
                                        </p:anim>
                                        <p:anim calcmode="lin" valueType="num" p14:bounceEnd="60000">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1" fill="hold" grpId="0" nodeType="withEffect" p14:presetBounceEnd="60000">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14:bounceEnd="60000">
                                          <p:cBhvr additive="base">
                                            <p:cTn id="23" dur="500" fill="hold"/>
                                            <p:tgtEl>
                                              <p:spTgt spid="10"/>
                                            </p:tgtEl>
                                            <p:attrNameLst>
                                              <p:attrName>ppt_x</p:attrName>
                                            </p:attrNameLst>
                                          </p:cBhvr>
                                          <p:tavLst>
                                            <p:tav tm="0">
                                              <p:val>
                                                <p:strVal val="#ppt_x"/>
                                              </p:val>
                                            </p:tav>
                                            <p:tav tm="100000">
                                              <p:val>
                                                <p:strVal val="#ppt_x"/>
                                              </p:val>
                                            </p:tav>
                                          </p:tavLst>
                                        </p:anim>
                                        <p:anim calcmode="lin" valueType="num" p14:bounceEnd="60000">
                                          <p:cBhvr additive="base">
                                            <p:cTn id="24"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2" grpId="0" animBg="1"/>
          <p:bldP spid="13"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2" grpId="0" animBg="1"/>
          <p:bldP spid="13" grpId="0" animBg="1"/>
        </p:bldLst>
      </p:timing>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ull Picture Layout 4">
    <p:spTree>
      <p:nvGrpSpPr>
        <p:cNvPr id="1" name=""/>
        <p:cNvGrpSpPr/>
        <p:nvPr/>
      </p:nvGrpSpPr>
      <p:grpSpPr>
        <a:xfrm>
          <a:off x="0" y="0"/>
          <a:ext cx="0" cy="0"/>
          <a:chOff x="0" y="0"/>
          <a:chExt cx="0" cy="0"/>
        </a:xfrm>
      </p:grpSpPr>
      <p:sp>
        <p:nvSpPr>
          <p:cNvPr id="10" name="Picture Placeholder 6"/>
          <p:cNvSpPr>
            <a:spLocks noGrp="1"/>
          </p:cNvSpPr>
          <p:nvPr>
            <p:ph type="pic" sz="quarter" idx="13"/>
          </p:nvPr>
        </p:nvSpPr>
        <p:spPr>
          <a:xfrm>
            <a:off x="5903912" y="114961"/>
            <a:ext cx="2996247" cy="3246120"/>
          </a:xfrm>
          <a:solidFill>
            <a:schemeClr val="tx2">
              <a:lumMod val="20000"/>
              <a:lumOff val="80000"/>
            </a:schemeClr>
          </a:solidFill>
          <a:ln>
            <a:noFill/>
          </a:ln>
        </p:spPr>
        <p:txBody>
          <a:bodyPr/>
          <a:lstStyle/>
          <a:p>
            <a:endParaRPr lang="en-US"/>
          </a:p>
        </p:txBody>
      </p:sp>
      <p:sp>
        <p:nvSpPr>
          <p:cNvPr id="13" name="Picture Placeholder 6"/>
          <p:cNvSpPr>
            <a:spLocks noGrp="1"/>
          </p:cNvSpPr>
          <p:nvPr>
            <p:ph type="pic" sz="quarter" idx="16"/>
          </p:nvPr>
        </p:nvSpPr>
        <p:spPr>
          <a:xfrm>
            <a:off x="138113" y="114963"/>
            <a:ext cx="5622607" cy="6621462"/>
          </a:xfrm>
          <a:solidFill>
            <a:schemeClr val="tx2">
              <a:lumMod val="20000"/>
              <a:lumOff val="80000"/>
            </a:schemeClr>
          </a:solidFill>
          <a:ln>
            <a:noFill/>
          </a:ln>
        </p:spPr>
        <p:txBody>
          <a:bodyPr/>
          <a:lstStyle/>
          <a:p>
            <a:endParaRPr lang="en-US"/>
          </a:p>
        </p:txBody>
      </p:sp>
      <p:sp>
        <p:nvSpPr>
          <p:cNvPr id="8" name="Picture Placeholder 6"/>
          <p:cNvSpPr>
            <a:spLocks noGrp="1"/>
          </p:cNvSpPr>
          <p:nvPr>
            <p:ph type="pic" sz="quarter" idx="17"/>
          </p:nvPr>
        </p:nvSpPr>
        <p:spPr>
          <a:xfrm>
            <a:off x="9043351" y="114961"/>
            <a:ext cx="2996247" cy="3246120"/>
          </a:xfrm>
          <a:solidFill>
            <a:schemeClr val="tx2">
              <a:lumMod val="20000"/>
              <a:lumOff val="80000"/>
            </a:schemeClr>
          </a:solidFill>
          <a:ln>
            <a:noFill/>
          </a:ln>
        </p:spPr>
        <p:txBody>
          <a:bodyPr/>
          <a:lstStyle/>
          <a:p>
            <a:endParaRPr lang="en-US"/>
          </a:p>
        </p:txBody>
      </p:sp>
      <p:sp>
        <p:nvSpPr>
          <p:cNvPr id="9" name="Picture Placeholder 6"/>
          <p:cNvSpPr>
            <a:spLocks noGrp="1"/>
          </p:cNvSpPr>
          <p:nvPr>
            <p:ph type="pic" sz="quarter" idx="18"/>
          </p:nvPr>
        </p:nvSpPr>
        <p:spPr>
          <a:xfrm>
            <a:off x="5903912" y="3498586"/>
            <a:ext cx="2996247" cy="3246120"/>
          </a:xfrm>
          <a:solidFill>
            <a:schemeClr val="tx2">
              <a:lumMod val="20000"/>
              <a:lumOff val="80000"/>
            </a:schemeClr>
          </a:solidFill>
          <a:ln>
            <a:noFill/>
          </a:ln>
        </p:spPr>
        <p:txBody>
          <a:bodyPr/>
          <a:lstStyle/>
          <a:p>
            <a:endParaRPr lang="en-US"/>
          </a:p>
        </p:txBody>
      </p:sp>
      <p:sp>
        <p:nvSpPr>
          <p:cNvPr id="14" name="Picture Placeholder 6"/>
          <p:cNvSpPr>
            <a:spLocks noGrp="1"/>
          </p:cNvSpPr>
          <p:nvPr>
            <p:ph type="pic" sz="quarter" idx="19"/>
          </p:nvPr>
        </p:nvSpPr>
        <p:spPr>
          <a:xfrm>
            <a:off x="9043351" y="3498586"/>
            <a:ext cx="2996247" cy="3246120"/>
          </a:xfrm>
          <a:solidFill>
            <a:schemeClr val="tx2">
              <a:lumMod val="20000"/>
              <a:lumOff val="80000"/>
            </a:schemeClr>
          </a:solidFill>
          <a:ln>
            <a:noFill/>
          </a:ln>
        </p:spPr>
        <p:txBody>
          <a:bodyPr/>
          <a:lstStyle/>
          <a:p>
            <a:endParaRPr lang="en-US"/>
          </a:p>
        </p:txBody>
      </p:sp>
    </p:spTree>
    <p:extLst>
      <p:ext uri="{BB962C8B-B14F-4D97-AF65-F5344CB8AC3E}">
        <p14:creationId xmlns:p14="http://schemas.microsoft.com/office/powerpoint/2010/main" xmlns="" val="2159036860"/>
      </p:ext>
    </p:extLst>
  </p:cSld>
  <p:clrMapOvr>
    <a:masterClrMapping/>
  </p:clrMapOvr>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14:presetBounceEnd="60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60000">
                                          <p:cBhvr additive="base">
                                            <p:cTn id="7" dur="500" fill="hold"/>
                                            <p:tgtEl>
                                              <p:spTgt spid="13"/>
                                            </p:tgtEl>
                                            <p:attrNameLst>
                                              <p:attrName>ppt_x</p:attrName>
                                            </p:attrNameLst>
                                          </p:cBhvr>
                                          <p:tavLst>
                                            <p:tav tm="0">
                                              <p:val>
                                                <p:strVal val="#ppt_x"/>
                                              </p:val>
                                            </p:tav>
                                            <p:tav tm="100000">
                                              <p:val>
                                                <p:strVal val="#ppt_x"/>
                                              </p:val>
                                            </p:tav>
                                          </p:tavLst>
                                        </p:anim>
                                        <p:anim calcmode="lin" valueType="num" p14:bounceEnd="60000">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14:presetBounceEnd="60000">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14:bounceEnd="60000">
                                          <p:cBhvr additive="base">
                                            <p:cTn id="11" dur="500" fill="hold"/>
                                            <p:tgtEl>
                                              <p:spTgt spid="9"/>
                                            </p:tgtEl>
                                            <p:attrNameLst>
                                              <p:attrName>ppt_x</p:attrName>
                                            </p:attrNameLst>
                                          </p:cBhvr>
                                          <p:tavLst>
                                            <p:tav tm="0">
                                              <p:val>
                                                <p:strVal val="#ppt_x"/>
                                              </p:val>
                                            </p:tav>
                                            <p:tav tm="100000">
                                              <p:val>
                                                <p:strVal val="#ppt_x"/>
                                              </p:val>
                                            </p:tav>
                                          </p:tavLst>
                                        </p:anim>
                                        <p:anim calcmode="lin" valueType="num" p14:bounceEnd="60000">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8" fill="hold" grpId="0" nodeType="withEffect" p14:presetBounceEnd="60000">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14:bounceEnd="60000">
                                          <p:cBhvr additive="base">
                                            <p:cTn id="15" dur="500" fill="hold"/>
                                            <p:tgtEl>
                                              <p:spTgt spid="10"/>
                                            </p:tgtEl>
                                            <p:attrNameLst>
                                              <p:attrName>ppt_x</p:attrName>
                                            </p:attrNameLst>
                                          </p:cBhvr>
                                          <p:tavLst>
                                            <p:tav tm="0">
                                              <p:val>
                                                <p:strVal val="0-#ppt_w/2"/>
                                              </p:val>
                                            </p:tav>
                                            <p:tav tm="100000">
                                              <p:val>
                                                <p:strVal val="#ppt_x"/>
                                              </p:val>
                                            </p:tav>
                                          </p:tavLst>
                                        </p:anim>
                                        <p:anim calcmode="lin" valueType="num" p14:bounceEnd="60000">
                                          <p:cBhvr additive="base">
                                            <p:cTn id="16" dur="50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14:presetBounceEnd="60000">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14:bounceEnd="60000">
                                          <p:cBhvr additive="base">
                                            <p:cTn id="19" dur="500" fill="hold"/>
                                            <p:tgtEl>
                                              <p:spTgt spid="8"/>
                                            </p:tgtEl>
                                            <p:attrNameLst>
                                              <p:attrName>ppt_x</p:attrName>
                                            </p:attrNameLst>
                                          </p:cBhvr>
                                          <p:tavLst>
                                            <p:tav tm="0">
                                              <p:val>
                                                <p:strVal val="#ppt_x"/>
                                              </p:val>
                                            </p:tav>
                                            <p:tav tm="100000">
                                              <p:val>
                                                <p:strVal val="#ppt_x"/>
                                              </p:val>
                                            </p:tav>
                                          </p:tavLst>
                                        </p:anim>
                                        <p:anim calcmode="lin" valueType="num" p14:bounceEnd="60000">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14:presetBounceEnd="60000">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14:bounceEnd="60000">
                                          <p:cBhvr additive="base">
                                            <p:cTn id="23" dur="500" fill="hold"/>
                                            <p:tgtEl>
                                              <p:spTgt spid="14"/>
                                            </p:tgtEl>
                                            <p:attrNameLst>
                                              <p:attrName>ppt_x</p:attrName>
                                            </p:attrNameLst>
                                          </p:cBhvr>
                                          <p:tavLst>
                                            <p:tav tm="0">
                                              <p:val>
                                                <p:strVal val="1+#ppt_w/2"/>
                                              </p:val>
                                            </p:tav>
                                            <p:tav tm="100000">
                                              <p:val>
                                                <p:strVal val="#ppt_x"/>
                                              </p:val>
                                            </p:tav>
                                          </p:tavLst>
                                        </p:anim>
                                        <p:anim calcmode="lin" valueType="num" p14:bounceEnd="60000">
                                          <p:cBhvr additive="base">
                                            <p:cTn id="24"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8" grpId="0" animBg="1"/>
          <p:bldP spid="9" grpId="0" animBg="1"/>
          <p:bldP spid="14"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1+#ppt_w/2"/>
                                              </p:val>
                                            </p:tav>
                                            <p:tav tm="100000">
                                              <p:val>
                                                <p:strVal val="#ppt_x"/>
                                              </p:val>
                                            </p:tav>
                                          </p:tavLst>
                                        </p:anim>
                                        <p:anim calcmode="lin" valueType="num">
                                          <p:cBhvr additive="base">
                                            <p:cTn id="24"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8" grpId="0" animBg="1"/>
          <p:bldP spid="9" grpId="0" animBg="1"/>
          <p:bldP spid="14" grpId="0" animBg="1"/>
        </p:bldLst>
      </p:timing>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ull Picture Layout 5">
    <p:spTree>
      <p:nvGrpSpPr>
        <p:cNvPr id="1" name=""/>
        <p:cNvGrpSpPr/>
        <p:nvPr/>
      </p:nvGrpSpPr>
      <p:grpSpPr>
        <a:xfrm>
          <a:off x="0" y="0"/>
          <a:ext cx="0" cy="0"/>
          <a:chOff x="0" y="0"/>
          <a:chExt cx="0" cy="0"/>
        </a:xfrm>
      </p:grpSpPr>
      <p:sp>
        <p:nvSpPr>
          <p:cNvPr id="13" name="Picture Placeholder 6"/>
          <p:cNvSpPr>
            <a:spLocks noGrp="1"/>
          </p:cNvSpPr>
          <p:nvPr>
            <p:ph type="pic" sz="quarter" idx="16"/>
          </p:nvPr>
        </p:nvSpPr>
        <p:spPr>
          <a:xfrm>
            <a:off x="6766560" y="114963"/>
            <a:ext cx="5273038" cy="6621462"/>
          </a:xfrm>
          <a:solidFill>
            <a:schemeClr val="tx2">
              <a:lumMod val="20000"/>
              <a:lumOff val="80000"/>
            </a:schemeClr>
          </a:solidFill>
          <a:ln>
            <a:noFill/>
          </a:ln>
        </p:spPr>
        <p:txBody>
          <a:bodyPr/>
          <a:lstStyle/>
          <a:p>
            <a:endParaRPr lang="en-US"/>
          </a:p>
        </p:txBody>
      </p:sp>
      <p:sp>
        <p:nvSpPr>
          <p:cNvPr id="14" name="Picture Placeholder 6"/>
          <p:cNvSpPr>
            <a:spLocks noGrp="1"/>
          </p:cNvSpPr>
          <p:nvPr>
            <p:ph type="pic" sz="quarter" idx="19"/>
          </p:nvPr>
        </p:nvSpPr>
        <p:spPr>
          <a:xfrm>
            <a:off x="4776150" y="114963"/>
            <a:ext cx="1828800" cy="1828800"/>
          </a:xfrm>
          <a:solidFill>
            <a:schemeClr val="tx2">
              <a:lumMod val="20000"/>
              <a:lumOff val="80000"/>
            </a:schemeClr>
          </a:solidFill>
          <a:ln>
            <a:noFill/>
          </a:ln>
        </p:spPr>
        <p:txBody>
          <a:bodyPr/>
          <a:lstStyle/>
          <a:p>
            <a:endParaRPr lang="en-US"/>
          </a:p>
        </p:txBody>
      </p:sp>
      <p:sp>
        <p:nvSpPr>
          <p:cNvPr id="7" name="Picture Placeholder 6"/>
          <p:cNvSpPr>
            <a:spLocks noGrp="1"/>
          </p:cNvSpPr>
          <p:nvPr>
            <p:ph type="pic" sz="quarter" idx="20"/>
          </p:nvPr>
        </p:nvSpPr>
        <p:spPr>
          <a:xfrm>
            <a:off x="2785740" y="114963"/>
            <a:ext cx="1828800" cy="1828800"/>
          </a:xfrm>
          <a:solidFill>
            <a:schemeClr val="tx2">
              <a:lumMod val="20000"/>
              <a:lumOff val="80000"/>
            </a:schemeClr>
          </a:solidFill>
          <a:ln>
            <a:noFill/>
          </a:ln>
        </p:spPr>
        <p:txBody>
          <a:bodyPr/>
          <a:lstStyle/>
          <a:p>
            <a:endParaRPr lang="en-US"/>
          </a:p>
        </p:txBody>
      </p:sp>
      <p:sp>
        <p:nvSpPr>
          <p:cNvPr id="11" name="Picture Placeholder 6"/>
          <p:cNvSpPr>
            <a:spLocks noGrp="1"/>
          </p:cNvSpPr>
          <p:nvPr>
            <p:ph type="pic" sz="quarter" idx="21"/>
          </p:nvPr>
        </p:nvSpPr>
        <p:spPr>
          <a:xfrm>
            <a:off x="4776150" y="2115054"/>
            <a:ext cx="1828800" cy="1828800"/>
          </a:xfrm>
          <a:solidFill>
            <a:schemeClr val="tx2">
              <a:lumMod val="20000"/>
              <a:lumOff val="80000"/>
            </a:schemeClr>
          </a:solidFill>
          <a:ln>
            <a:noFill/>
          </a:ln>
        </p:spPr>
        <p:txBody>
          <a:bodyPr/>
          <a:lstStyle/>
          <a:p>
            <a:endParaRPr lang="en-US"/>
          </a:p>
        </p:txBody>
      </p:sp>
      <p:sp>
        <p:nvSpPr>
          <p:cNvPr id="12" name="Picture Placeholder 6"/>
          <p:cNvSpPr>
            <a:spLocks noGrp="1"/>
          </p:cNvSpPr>
          <p:nvPr>
            <p:ph type="pic" sz="quarter" idx="22"/>
          </p:nvPr>
        </p:nvSpPr>
        <p:spPr>
          <a:xfrm>
            <a:off x="2785740" y="2115054"/>
            <a:ext cx="1828800" cy="1828800"/>
          </a:xfrm>
          <a:solidFill>
            <a:schemeClr val="tx2">
              <a:lumMod val="20000"/>
              <a:lumOff val="80000"/>
            </a:schemeClr>
          </a:solidFill>
          <a:ln>
            <a:noFill/>
          </a:ln>
        </p:spPr>
        <p:txBody>
          <a:bodyPr/>
          <a:lstStyle/>
          <a:p>
            <a:endParaRPr lang="en-US"/>
          </a:p>
        </p:txBody>
      </p:sp>
      <p:sp>
        <p:nvSpPr>
          <p:cNvPr id="15" name="Picture Placeholder 6"/>
          <p:cNvSpPr>
            <a:spLocks noGrp="1"/>
          </p:cNvSpPr>
          <p:nvPr>
            <p:ph type="pic" sz="quarter" idx="23"/>
          </p:nvPr>
        </p:nvSpPr>
        <p:spPr>
          <a:xfrm>
            <a:off x="167640" y="114963"/>
            <a:ext cx="2471730" cy="3828891"/>
          </a:xfrm>
          <a:solidFill>
            <a:schemeClr val="tx2">
              <a:lumMod val="20000"/>
              <a:lumOff val="80000"/>
            </a:schemeClr>
          </a:solidFill>
          <a:ln>
            <a:noFill/>
          </a:ln>
        </p:spPr>
        <p:txBody>
          <a:bodyPr/>
          <a:lstStyle/>
          <a:p>
            <a:endParaRPr lang="en-US"/>
          </a:p>
        </p:txBody>
      </p:sp>
      <p:sp>
        <p:nvSpPr>
          <p:cNvPr id="16" name="Picture Placeholder 6"/>
          <p:cNvSpPr>
            <a:spLocks noGrp="1"/>
          </p:cNvSpPr>
          <p:nvPr>
            <p:ph type="pic" sz="quarter" idx="24"/>
          </p:nvPr>
        </p:nvSpPr>
        <p:spPr>
          <a:xfrm>
            <a:off x="167640" y="4062124"/>
            <a:ext cx="6437310" cy="2674302"/>
          </a:xfrm>
          <a:solidFill>
            <a:schemeClr val="tx2">
              <a:lumMod val="20000"/>
              <a:lumOff val="80000"/>
            </a:schemeClr>
          </a:solidFill>
          <a:ln>
            <a:noFill/>
          </a:ln>
        </p:spPr>
        <p:txBody>
          <a:bodyPr/>
          <a:lstStyle/>
          <a:p>
            <a:endParaRPr lang="en-US"/>
          </a:p>
        </p:txBody>
      </p:sp>
    </p:spTree>
    <p:extLst>
      <p:ext uri="{BB962C8B-B14F-4D97-AF65-F5344CB8AC3E}">
        <p14:creationId xmlns:p14="http://schemas.microsoft.com/office/powerpoint/2010/main" xmlns="" val="3579680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right)">
                                      <p:cBhvr>
                                        <p:cTn id="13" dur="500"/>
                                        <p:tgtEl>
                                          <p:spTgt spid="16"/>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up)">
                                      <p:cBhvr>
                                        <p:cTn id="19" dur="500"/>
                                        <p:tgtEl>
                                          <p:spTgt spid="14"/>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right)">
                                      <p:cBhvr>
                                        <p:cTn id="22" dur="500"/>
                                        <p:tgtEl>
                                          <p:spTgt spid="11"/>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down)">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7" grpId="0" animBg="1"/>
      <p:bldP spid="11" grpId="0" animBg="1"/>
      <p:bldP spid="12" grpId="0" animBg="1"/>
      <p:bldP spid="15" grpId="0" animBg="1"/>
      <p:bldP spid="16" grpId="0" animBg="1"/>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Picture Placeholder 6"/>
          <p:cNvSpPr>
            <a:spLocks noGrp="1"/>
          </p:cNvSpPr>
          <p:nvPr>
            <p:ph type="pic" sz="quarter" idx="10"/>
          </p:nvPr>
        </p:nvSpPr>
        <p:spPr>
          <a:xfrm>
            <a:off x="0" y="0"/>
            <a:ext cx="6103620" cy="6858000"/>
          </a:xfrm>
        </p:spPr>
        <p:txBody>
          <a:bodyPr/>
          <a:lstStyle/>
          <a:p>
            <a:endParaRPr lang="en-US"/>
          </a:p>
        </p:txBody>
      </p:sp>
      <p:sp>
        <p:nvSpPr>
          <p:cNvPr id="7" name="Picture Placeholder 6"/>
          <p:cNvSpPr>
            <a:spLocks noGrp="1"/>
          </p:cNvSpPr>
          <p:nvPr>
            <p:ph type="pic" sz="quarter" idx="12"/>
          </p:nvPr>
        </p:nvSpPr>
        <p:spPr>
          <a:xfrm>
            <a:off x="6096000" y="0"/>
            <a:ext cx="6103620" cy="3429000"/>
          </a:xfrm>
        </p:spPr>
        <p:txBody>
          <a:bodyPr/>
          <a:lstStyle/>
          <a:p>
            <a:endParaRPr lang="en-US"/>
          </a:p>
        </p:txBody>
      </p:sp>
      <p:sp>
        <p:nvSpPr>
          <p:cNvPr id="8" name="Picture Placeholder 6"/>
          <p:cNvSpPr>
            <a:spLocks noGrp="1"/>
          </p:cNvSpPr>
          <p:nvPr>
            <p:ph type="pic" sz="quarter" idx="13"/>
          </p:nvPr>
        </p:nvSpPr>
        <p:spPr>
          <a:xfrm>
            <a:off x="6096000" y="3429000"/>
            <a:ext cx="6103620" cy="3429000"/>
          </a:xfrm>
        </p:spPr>
        <p:txBody>
          <a:bodyPr/>
          <a:lstStyle/>
          <a:p>
            <a:endParaRPr lang="en-US"/>
          </a:p>
        </p:txBody>
      </p:sp>
    </p:spTree>
    <p:extLst>
      <p:ext uri="{BB962C8B-B14F-4D97-AF65-F5344CB8AC3E}">
        <p14:creationId xmlns:p14="http://schemas.microsoft.com/office/powerpoint/2010/main" xmlns="" val="5197816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icture Layout Year">
    <p:spTree>
      <p:nvGrpSpPr>
        <p:cNvPr id="1" name=""/>
        <p:cNvGrpSpPr/>
        <p:nvPr/>
      </p:nvGrpSpPr>
      <p:grpSpPr>
        <a:xfrm>
          <a:off x="0" y="0"/>
          <a:ext cx="0" cy="0"/>
          <a:chOff x="0" y="0"/>
          <a:chExt cx="0" cy="0"/>
        </a:xfrm>
      </p:grpSpPr>
      <p:sp>
        <p:nvSpPr>
          <p:cNvPr id="6" name="Picture Placeholder 2"/>
          <p:cNvSpPr>
            <a:spLocks noGrp="1"/>
          </p:cNvSpPr>
          <p:nvPr>
            <p:ph type="pic" sz="quarter" idx="13"/>
          </p:nvPr>
        </p:nvSpPr>
        <p:spPr>
          <a:xfrm>
            <a:off x="0" y="0"/>
            <a:ext cx="8732520" cy="5547360"/>
          </a:xfrm>
        </p:spPr>
        <p:txBody>
          <a:bodyPr/>
          <a:lstStyle/>
          <a:p>
            <a:endParaRPr lang="id-ID"/>
          </a:p>
        </p:txBody>
      </p:sp>
    </p:spTree>
    <p:extLst>
      <p:ext uri="{BB962C8B-B14F-4D97-AF65-F5344CB8AC3E}">
        <p14:creationId xmlns:p14="http://schemas.microsoft.com/office/powerpoint/2010/main" xmlns="" val="673117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ablet Mockup">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0223CCD-8769-4DAF-AFD4-21B3E7CFD364}" type="datetimeFigureOut">
              <a:rPr lang="en-US" smtClean="0"/>
              <a:pPr/>
              <a:t>8/10/2017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01570A-8480-497D-96D4-D725A6D7C6AA}" type="slidenum">
              <a:rPr lang="en-US" smtClean="0"/>
              <a:pPr/>
              <a:t>‹Nº›</a:t>
            </a:fld>
            <a:endParaRPr lang="en-US"/>
          </a:p>
        </p:txBody>
      </p:sp>
      <p:sp>
        <p:nvSpPr>
          <p:cNvPr id="6" name="Picture Placeholder 2"/>
          <p:cNvSpPr>
            <a:spLocks noGrp="1"/>
          </p:cNvSpPr>
          <p:nvPr>
            <p:ph type="pic" sz="quarter" idx="13"/>
          </p:nvPr>
        </p:nvSpPr>
        <p:spPr>
          <a:xfrm>
            <a:off x="1389063" y="1389063"/>
            <a:ext cx="3251200" cy="4391025"/>
          </a:xfrm>
        </p:spPr>
        <p:txBody>
          <a:bodyPr/>
          <a:lstStyle/>
          <a:p>
            <a:endParaRPr lang="id-ID"/>
          </a:p>
        </p:txBody>
      </p:sp>
    </p:spTree>
    <p:extLst>
      <p:ext uri="{BB962C8B-B14F-4D97-AF65-F5344CB8AC3E}">
        <p14:creationId xmlns:p14="http://schemas.microsoft.com/office/powerpoint/2010/main" xmlns="" val="23867423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ablet Mockup 2">
    <p:spTree>
      <p:nvGrpSpPr>
        <p:cNvPr id="1" name=""/>
        <p:cNvGrpSpPr/>
        <p:nvPr/>
      </p:nvGrpSpPr>
      <p:grpSpPr>
        <a:xfrm>
          <a:off x="0" y="0"/>
          <a:ext cx="0" cy="0"/>
          <a:chOff x="0" y="0"/>
          <a:chExt cx="0" cy="0"/>
        </a:xfrm>
      </p:grpSpPr>
      <p:sp>
        <p:nvSpPr>
          <p:cNvPr id="2" name="Title 1"/>
          <p:cNvSpPr>
            <a:spLocks noGrp="1"/>
          </p:cNvSpPr>
          <p:nvPr>
            <p:ph type="title"/>
          </p:nvPr>
        </p:nvSpPr>
        <p:spPr>
          <a:xfrm>
            <a:off x="363638" y="365126"/>
            <a:ext cx="10515600" cy="1000688"/>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223CCD-8769-4DAF-AFD4-21B3E7CFD364}" type="datetimeFigureOut">
              <a:rPr lang="en-US" smtClean="0"/>
              <a:pPr/>
              <a:t>8/10/2017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01570A-8480-497D-96D4-D725A6D7C6AA}" type="slidenum">
              <a:rPr lang="en-US" smtClean="0"/>
              <a:pPr/>
              <a:t>‹Nº›</a:t>
            </a:fld>
            <a:endParaRPr lang="en-US"/>
          </a:p>
        </p:txBody>
      </p:sp>
      <p:sp>
        <p:nvSpPr>
          <p:cNvPr id="6" name="Picture Placeholder 2"/>
          <p:cNvSpPr>
            <a:spLocks noGrp="1"/>
          </p:cNvSpPr>
          <p:nvPr>
            <p:ph type="pic" sz="quarter" idx="13"/>
          </p:nvPr>
        </p:nvSpPr>
        <p:spPr>
          <a:xfrm>
            <a:off x="4764088" y="2257425"/>
            <a:ext cx="2674937" cy="3489325"/>
          </a:xfrm>
        </p:spPr>
        <p:txBody>
          <a:bodyPr>
            <a:normAutofit/>
          </a:bodyPr>
          <a:lstStyle>
            <a:lvl1pPr>
              <a:defRPr sz="1400"/>
            </a:lvl1pPr>
          </a:lstStyle>
          <a:p>
            <a:endParaRPr lang="id-ID"/>
          </a:p>
        </p:txBody>
      </p:sp>
    </p:spTree>
    <p:extLst>
      <p:ext uri="{BB962C8B-B14F-4D97-AF65-F5344CB8AC3E}">
        <p14:creationId xmlns:p14="http://schemas.microsoft.com/office/powerpoint/2010/main" xmlns="" val="722986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erspective Smartphone">
    <p:spTree>
      <p:nvGrpSpPr>
        <p:cNvPr id="1" name=""/>
        <p:cNvGrpSpPr/>
        <p:nvPr/>
      </p:nvGrpSpPr>
      <p:grpSpPr>
        <a:xfrm>
          <a:off x="0" y="0"/>
          <a:ext cx="0" cy="0"/>
          <a:chOff x="0" y="0"/>
          <a:chExt cx="0" cy="0"/>
        </a:xfrm>
      </p:grpSpPr>
      <p:sp>
        <p:nvSpPr>
          <p:cNvPr id="2" name="Title 1"/>
          <p:cNvSpPr>
            <a:spLocks noGrp="1"/>
          </p:cNvSpPr>
          <p:nvPr>
            <p:ph type="title"/>
          </p:nvPr>
        </p:nvSpPr>
        <p:spPr>
          <a:xfrm>
            <a:off x="363638" y="365126"/>
            <a:ext cx="10515600" cy="1000688"/>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223CCD-8769-4DAF-AFD4-21B3E7CFD364}" type="datetimeFigureOut">
              <a:rPr lang="en-US" smtClean="0"/>
              <a:pPr/>
              <a:t>8/10/2017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01570A-8480-497D-96D4-D725A6D7C6AA}" type="slidenum">
              <a:rPr lang="en-US" smtClean="0"/>
              <a:pPr/>
              <a:t>‹Nº›</a:t>
            </a:fld>
            <a:endParaRPr lang="en-US"/>
          </a:p>
        </p:txBody>
      </p:sp>
      <p:sp>
        <p:nvSpPr>
          <p:cNvPr id="6" name="Picture Placeholder 2"/>
          <p:cNvSpPr>
            <a:spLocks noGrp="1"/>
          </p:cNvSpPr>
          <p:nvPr>
            <p:ph type="pic" sz="quarter" idx="13"/>
          </p:nvPr>
        </p:nvSpPr>
        <p:spPr>
          <a:xfrm>
            <a:off x="4779667" y="2621734"/>
            <a:ext cx="2395728" cy="3483864"/>
          </a:xfrm>
          <a:solidFill>
            <a:srgbClr val="3A434D"/>
          </a:solidFill>
          <a:scene3d>
            <a:camera prst="orthographicFront">
              <a:rot lat="19800000" lon="3000000" rev="18000000"/>
            </a:camera>
            <a:lightRig rig="threePt" dir="t"/>
          </a:scene3d>
        </p:spPr>
        <p:txBody>
          <a:bodyPr/>
          <a:lstStyle>
            <a:lvl1pPr>
              <a:defRPr>
                <a:solidFill>
                  <a:schemeClr val="bg2"/>
                </a:solidFill>
              </a:defRPr>
            </a:lvl1pPr>
          </a:lstStyle>
          <a:p>
            <a:endParaRPr lang="en-US"/>
          </a:p>
        </p:txBody>
      </p:sp>
    </p:spTree>
    <p:extLst>
      <p:ext uri="{BB962C8B-B14F-4D97-AF65-F5344CB8AC3E}">
        <p14:creationId xmlns:p14="http://schemas.microsoft.com/office/powerpoint/2010/main" xmlns="" val="1822749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erspective Smartphone 2">
    <p:spTree>
      <p:nvGrpSpPr>
        <p:cNvPr id="1" name=""/>
        <p:cNvGrpSpPr/>
        <p:nvPr/>
      </p:nvGrpSpPr>
      <p:grpSpPr>
        <a:xfrm>
          <a:off x="0" y="0"/>
          <a:ext cx="0" cy="0"/>
          <a:chOff x="0" y="0"/>
          <a:chExt cx="0" cy="0"/>
        </a:xfrm>
      </p:grpSpPr>
      <p:sp>
        <p:nvSpPr>
          <p:cNvPr id="2" name="Title 1"/>
          <p:cNvSpPr>
            <a:spLocks noGrp="1"/>
          </p:cNvSpPr>
          <p:nvPr>
            <p:ph type="title"/>
          </p:nvPr>
        </p:nvSpPr>
        <p:spPr>
          <a:xfrm>
            <a:off x="363638" y="365126"/>
            <a:ext cx="10515600" cy="1000688"/>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223CCD-8769-4DAF-AFD4-21B3E7CFD364}" type="datetimeFigureOut">
              <a:rPr lang="en-US" smtClean="0"/>
              <a:pPr/>
              <a:t>8/10/2017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01570A-8480-497D-96D4-D725A6D7C6AA}" type="slidenum">
              <a:rPr lang="en-US" smtClean="0"/>
              <a:pPr/>
              <a:t>‹Nº›</a:t>
            </a:fld>
            <a:endParaRPr lang="en-US"/>
          </a:p>
        </p:txBody>
      </p:sp>
      <p:sp>
        <p:nvSpPr>
          <p:cNvPr id="6" name="Picture Placeholder 2"/>
          <p:cNvSpPr>
            <a:spLocks noGrp="1"/>
          </p:cNvSpPr>
          <p:nvPr>
            <p:ph type="pic" sz="quarter" idx="13"/>
          </p:nvPr>
        </p:nvSpPr>
        <p:spPr>
          <a:xfrm>
            <a:off x="6597874" y="2665182"/>
            <a:ext cx="2701126" cy="4105356"/>
          </a:xfrm>
          <a:custGeom>
            <a:avLst/>
            <a:gdLst>
              <a:gd name="connsiteX0" fmla="*/ 0 w 2571586"/>
              <a:gd name="connsiteY0" fmla="*/ 0 h 3739596"/>
              <a:gd name="connsiteX1" fmla="*/ 2571586 w 2571586"/>
              <a:gd name="connsiteY1" fmla="*/ 0 h 3739596"/>
              <a:gd name="connsiteX2" fmla="*/ 2571586 w 2571586"/>
              <a:gd name="connsiteY2" fmla="*/ 3739596 h 3739596"/>
              <a:gd name="connsiteX3" fmla="*/ 0 w 2571586"/>
              <a:gd name="connsiteY3" fmla="*/ 3739596 h 3739596"/>
              <a:gd name="connsiteX4" fmla="*/ 0 w 2571586"/>
              <a:gd name="connsiteY4" fmla="*/ 0 h 3739596"/>
              <a:gd name="connsiteX0" fmla="*/ 83820 w 2655406"/>
              <a:gd name="connsiteY0" fmla="*/ 0 h 3739596"/>
              <a:gd name="connsiteX1" fmla="*/ 2655406 w 2655406"/>
              <a:gd name="connsiteY1" fmla="*/ 0 h 3739596"/>
              <a:gd name="connsiteX2" fmla="*/ 2655406 w 2655406"/>
              <a:gd name="connsiteY2" fmla="*/ 3739596 h 3739596"/>
              <a:gd name="connsiteX3" fmla="*/ 0 w 2655406"/>
              <a:gd name="connsiteY3" fmla="*/ 3701496 h 3739596"/>
              <a:gd name="connsiteX4" fmla="*/ 83820 w 2655406"/>
              <a:gd name="connsiteY4" fmla="*/ 0 h 3739596"/>
              <a:gd name="connsiteX0" fmla="*/ 137160 w 2708746"/>
              <a:gd name="connsiteY0" fmla="*/ 0 h 3739596"/>
              <a:gd name="connsiteX1" fmla="*/ 2708746 w 2708746"/>
              <a:gd name="connsiteY1" fmla="*/ 0 h 3739596"/>
              <a:gd name="connsiteX2" fmla="*/ 2708746 w 2708746"/>
              <a:gd name="connsiteY2" fmla="*/ 3739596 h 3739596"/>
              <a:gd name="connsiteX3" fmla="*/ 0 w 2708746"/>
              <a:gd name="connsiteY3" fmla="*/ 3686256 h 3739596"/>
              <a:gd name="connsiteX4" fmla="*/ 137160 w 2708746"/>
              <a:gd name="connsiteY4" fmla="*/ 0 h 3739596"/>
              <a:gd name="connsiteX0" fmla="*/ 137160 w 2708746"/>
              <a:gd name="connsiteY0" fmla="*/ 0 h 3846276"/>
              <a:gd name="connsiteX1" fmla="*/ 2708746 w 2708746"/>
              <a:gd name="connsiteY1" fmla="*/ 0 h 3846276"/>
              <a:gd name="connsiteX2" fmla="*/ 2678266 w 2708746"/>
              <a:gd name="connsiteY2" fmla="*/ 3846276 h 3846276"/>
              <a:gd name="connsiteX3" fmla="*/ 0 w 2708746"/>
              <a:gd name="connsiteY3" fmla="*/ 3686256 h 3846276"/>
              <a:gd name="connsiteX4" fmla="*/ 137160 w 2708746"/>
              <a:gd name="connsiteY4" fmla="*/ 0 h 3846276"/>
              <a:gd name="connsiteX0" fmla="*/ 137160 w 2708746"/>
              <a:gd name="connsiteY0" fmla="*/ 0 h 3891996"/>
              <a:gd name="connsiteX1" fmla="*/ 2708746 w 2708746"/>
              <a:gd name="connsiteY1" fmla="*/ 0 h 3891996"/>
              <a:gd name="connsiteX2" fmla="*/ 2617306 w 2708746"/>
              <a:gd name="connsiteY2" fmla="*/ 3891996 h 3891996"/>
              <a:gd name="connsiteX3" fmla="*/ 0 w 2708746"/>
              <a:gd name="connsiteY3" fmla="*/ 3686256 h 3891996"/>
              <a:gd name="connsiteX4" fmla="*/ 137160 w 2708746"/>
              <a:gd name="connsiteY4" fmla="*/ 0 h 3891996"/>
              <a:gd name="connsiteX0" fmla="*/ 137160 w 2708746"/>
              <a:gd name="connsiteY0" fmla="*/ 0 h 3838656"/>
              <a:gd name="connsiteX1" fmla="*/ 2708746 w 2708746"/>
              <a:gd name="connsiteY1" fmla="*/ 0 h 3838656"/>
              <a:gd name="connsiteX2" fmla="*/ 2609686 w 2708746"/>
              <a:gd name="connsiteY2" fmla="*/ 3838656 h 3838656"/>
              <a:gd name="connsiteX3" fmla="*/ 0 w 2708746"/>
              <a:gd name="connsiteY3" fmla="*/ 3686256 h 3838656"/>
              <a:gd name="connsiteX4" fmla="*/ 137160 w 2708746"/>
              <a:gd name="connsiteY4" fmla="*/ 0 h 3838656"/>
              <a:gd name="connsiteX0" fmla="*/ 137160 w 2708746"/>
              <a:gd name="connsiteY0" fmla="*/ 0 h 3800556"/>
              <a:gd name="connsiteX1" fmla="*/ 2708746 w 2708746"/>
              <a:gd name="connsiteY1" fmla="*/ 0 h 3800556"/>
              <a:gd name="connsiteX2" fmla="*/ 2579206 w 2708746"/>
              <a:gd name="connsiteY2" fmla="*/ 3800556 h 3800556"/>
              <a:gd name="connsiteX3" fmla="*/ 0 w 2708746"/>
              <a:gd name="connsiteY3" fmla="*/ 3686256 h 3800556"/>
              <a:gd name="connsiteX4" fmla="*/ 137160 w 2708746"/>
              <a:gd name="connsiteY4" fmla="*/ 0 h 3800556"/>
              <a:gd name="connsiteX0" fmla="*/ 137160 w 2708746"/>
              <a:gd name="connsiteY0" fmla="*/ 0 h 3831036"/>
              <a:gd name="connsiteX1" fmla="*/ 2708746 w 2708746"/>
              <a:gd name="connsiteY1" fmla="*/ 0 h 3831036"/>
              <a:gd name="connsiteX2" fmla="*/ 2426806 w 2708746"/>
              <a:gd name="connsiteY2" fmla="*/ 3831036 h 3831036"/>
              <a:gd name="connsiteX3" fmla="*/ 0 w 2708746"/>
              <a:gd name="connsiteY3" fmla="*/ 3686256 h 3831036"/>
              <a:gd name="connsiteX4" fmla="*/ 137160 w 2708746"/>
              <a:gd name="connsiteY4" fmla="*/ 0 h 3831036"/>
              <a:gd name="connsiteX0" fmla="*/ 137160 w 2708746"/>
              <a:gd name="connsiteY0" fmla="*/ 0 h 3899616"/>
              <a:gd name="connsiteX1" fmla="*/ 2708746 w 2708746"/>
              <a:gd name="connsiteY1" fmla="*/ 0 h 3899616"/>
              <a:gd name="connsiteX2" fmla="*/ 2449666 w 2708746"/>
              <a:gd name="connsiteY2" fmla="*/ 3899616 h 3899616"/>
              <a:gd name="connsiteX3" fmla="*/ 0 w 2708746"/>
              <a:gd name="connsiteY3" fmla="*/ 3686256 h 3899616"/>
              <a:gd name="connsiteX4" fmla="*/ 137160 w 2708746"/>
              <a:gd name="connsiteY4" fmla="*/ 0 h 3899616"/>
              <a:gd name="connsiteX0" fmla="*/ 38100 w 2708746"/>
              <a:gd name="connsiteY0" fmla="*/ 0 h 3914856"/>
              <a:gd name="connsiteX1" fmla="*/ 2708746 w 2708746"/>
              <a:gd name="connsiteY1" fmla="*/ 15240 h 3914856"/>
              <a:gd name="connsiteX2" fmla="*/ 2449666 w 2708746"/>
              <a:gd name="connsiteY2" fmla="*/ 3914856 h 3914856"/>
              <a:gd name="connsiteX3" fmla="*/ 0 w 2708746"/>
              <a:gd name="connsiteY3" fmla="*/ 3701496 h 3914856"/>
              <a:gd name="connsiteX4" fmla="*/ 38100 w 2708746"/>
              <a:gd name="connsiteY4" fmla="*/ 0 h 3914856"/>
              <a:gd name="connsiteX0" fmla="*/ 38100 w 2655406"/>
              <a:gd name="connsiteY0" fmla="*/ 91440 h 4006296"/>
              <a:gd name="connsiteX1" fmla="*/ 2655406 w 2655406"/>
              <a:gd name="connsiteY1" fmla="*/ 0 h 4006296"/>
              <a:gd name="connsiteX2" fmla="*/ 2449666 w 2655406"/>
              <a:gd name="connsiteY2" fmla="*/ 4006296 h 4006296"/>
              <a:gd name="connsiteX3" fmla="*/ 0 w 2655406"/>
              <a:gd name="connsiteY3" fmla="*/ 3792936 h 4006296"/>
              <a:gd name="connsiteX4" fmla="*/ 38100 w 2655406"/>
              <a:gd name="connsiteY4" fmla="*/ 91440 h 4006296"/>
              <a:gd name="connsiteX0" fmla="*/ 38100 w 2449666"/>
              <a:gd name="connsiteY0" fmla="*/ 129540 h 4044396"/>
              <a:gd name="connsiteX1" fmla="*/ 2434426 w 2449666"/>
              <a:gd name="connsiteY1" fmla="*/ 0 h 4044396"/>
              <a:gd name="connsiteX2" fmla="*/ 2449666 w 2449666"/>
              <a:gd name="connsiteY2" fmla="*/ 4044396 h 4044396"/>
              <a:gd name="connsiteX3" fmla="*/ 0 w 2449666"/>
              <a:gd name="connsiteY3" fmla="*/ 3831036 h 4044396"/>
              <a:gd name="connsiteX4" fmla="*/ 38100 w 2449666"/>
              <a:gd name="connsiteY4" fmla="*/ 129540 h 4044396"/>
              <a:gd name="connsiteX0" fmla="*/ 38100 w 2464906"/>
              <a:gd name="connsiteY0" fmla="*/ 182880 h 4097736"/>
              <a:gd name="connsiteX1" fmla="*/ 2464906 w 2464906"/>
              <a:gd name="connsiteY1" fmla="*/ 0 h 4097736"/>
              <a:gd name="connsiteX2" fmla="*/ 2449666 w 2464906"/>
              <a:gd name="connsiteY2" fmla="*/ 4097736 h 4097736"/>
              <a:gd name="connsiteX3" fmla="*/ 0 w 2464906"/>
              <a:gd name="connsiteY3" fmla="*/ 3884376 h 4097736"/>
              <a:gd name="connsiteX4" fmla="*/ 38100 w 2464906"/>
              <a:gd name="connsiteY4" fmla="*/ 182880 h 4097736"/>
              <a:gd name="connsiteX0" fmla="*/ 38100 w 2495386"/>
              <a:gd name="connsiteY0" fmla="*/ 236220 h 4151076"/>
              <a:gd name="connsiteX1" fmla="*/ 2495386 w 2495386"/>
              <a:gd name="connsiteY1" fmla="*/ 0 h 4151076"/>
              <a:gd name="connsiteX2" fmla="*/ 2449666 w 2495386"/>
              <a:gd name="connsiteY2" fmla="*/ 4151076 h 4151076"/>
              <a:gd name="connsiteX3" fmla="*/ 0 w 2495386"/>
              <a:gd name="connsiteY3" fmla="*/ 3937716 h 4151076"/>
              <a:gd name="connsiteX4" fmla="*/ 38100 w 2495386"/>
              <a:gd name="connsiteY4" fmla="*/ 236220 h 4151076"/>
              <a:gd name="connsiteX0" fmla="*/ 38100 w 2518246"/>
              <a:gd name="connsiteY0" fmla="*/ 175260 h 4090116"/>
              <a:gd name="connsiteX1" fmla="*/ 2518246 w 2518246"/>
              <a:gd name="connsiteY1" fmla="*/ 0 h 4090116"/>
              <a:gd name="connsiteX2" fmla="*/ 2449666 w 2518246"/>
              <a:gd name="connsiteY2" fmla="*/ 4090116 h 4090116"/>
              <a:gd name="connsiteX3" fmla="*/ 0 w 2518246"/>
              <a:gd name="connsiteY3" fmla="*/ 3876756 h 4090116"/>
              <a:gd name="connsiteX4" fmla="*/ 38100 w 2518246"/>
              <a:gd name="connsiteY4" fmla="*/ 175260 h 4090116"/>
              <a:gd name="connsiteX0" fmla="*/ 137160 w 2518246"/>
              <a:gd name="connsiteY0" fmla="*/ 144780 h 4090116"/>
              <a:gd name="connsiteX1" fmla="*/ 2518246 w 2518246"/>
              <a:gd name="connsiteY1" fmla="*/ 0 h 4090116"/>
              <a:gd name="connsiteX2" fmla="*/ 2449666 w 2518246"/>
              <a:gd name="connsiteY2" fmla="*/ 4090116 h 4090116"/>
              <a:gd name="connsiteX3" fmla="*/ 0 w 2518246"/>
              <a:gd name="connsiteY3" fmla="*/ 3876756 h 4090116"/>
              <a:gd name="connsiteX4" fmla="*/ 137160 w 2518246"/>
              <a:gd name="connsiteY4" fmla="*/ 144780 h 4090116"/>
              <a:gd name="connsiteX0" fmla="*/ 190500 w 2518246"/>
              <a:gd name="connsiteY0" fmla="*/ 121920 h 4090116"/>
              <a:gd name="connsiteX1" fmla="*/ 2518246 w 2518246"/>
              <a:gd name="connsiteY1" fmla="*/ 0 h 4090116"/>
              <a:gd name="connsiteX2" fmla="*/ 2449666 w 2518246"/>
              <a:gd name="connsiteY2" fmla="*/ 4090116 h 4090116"/>
              <a:gd name="connsiteX3" fmla="*/ 0 w 2518246"/>
              <a:gd name="connsiteY3" fmla="*/ 3876756 h 4090116"/>
              <a:gd name="connsiteX4" fmla="*/ 190500 w 2518246"/>
              <a:gd name="connsiteY4" fmla="*/ 121920 h 4090116"/>
              <a:gd name="connsiteX0" fmla="*/ 167640 w 2518246"/>
              <a:gd name="connsiteY0" fmla="*/ 68580 h 4090116"/>
              <a:gd name="connsiteX1" fmla="*/ 2518246 w 2518246"/>
              <a:gd name="connsiteY1" fmla="*/ 0 h 4090116"/>
              <a:gd name="connsiteX2" fmla="*/ 2449666 w 2518246"/>
              <a:gd name="connsiteY2" fmla="*/ 4090116 h 4090116"/>
              <a:gd name="connsiteX3" fmla="*/ 0 w 2518246"/>
              <a:gd name="connsiteY3" fmla="*/ 3876756 h 4090116"/>
              <a:gd name="connsiteX4" fmla="*/ 167640 w 2518246"/>
              <a:gd name="connsiteY4" fmla="*/ 68580 h 4090116"/>
              <a:gd name="connsiteX0" fmla="*/ 121920 w 2518246"/>
              <a:gd name="connsiteY0" fmla="*/ 38100 h 4090116"/>
              <a:gd name="connsiteX1" fmla="*/ 2518246 w 2518246"/>
              <a:gd name="connsiteY1" fmla="*/ 0 h 4090116"/>
              <a:gd name="connsiteX2" fmla="*/ 2449666 w 2518246"/>
              <a:gd name="connsiteY2" fmla="*/ 4090116 h 4090116"/>
              <a:gd name="connsiteX3" fmla="*/ 0 w 2518246"/>
              <a:gd name="connsiteY3" fmla="*/ 3876756 h 4090116"/>
              <a:gd name="connsiteX4" fmla="*/ 121920 w 2518246"/>
              <a:gd name="connsiteY4" fmla="*/ 38100 h 4090116"/>
              <a:gd name="connsiteX0" fmla="*/ 121920 w 2518246"/>
              <a:gd name="connsiteY0" fmla="*/ 38100 h 4090116"/>
              <a:gd name="connsiteX1" fmla="*/ 2518246 w 2518246"/>
              <a:gd name="connsiteY1" fmla="*/ 0 h 4090116"/>
              <a:gd name="connsiteX2" fmla="*/ 2503006 w 2518246"/>
              <a:gd name="connsiteY2" fmla="*/ 4090116 h 4090116"/>
              <a:gd name="connsiteX3" fmla="*/ 0 w 2518246"/>
              <a:gd name="connsiteY3" fmla="*/ 3876756 h 4090116"/>
              <a:gd name="connsiteX4" fmla="*/ 121920 w 2518246"/>
              <a:gd name="connsiteY4" fmla="*/ 38100 h 4090116"/>
              <a:gd name="connsiteX0" fmla="*/ 121920 w 2518246"/>
              <a:gd name="connsiteY0" fmla="*/ 38100 h 3975816"/>
              <a:gd name="connsiteX1" fmla="*/ 2518246 w 2518246"/>
              <a:gd name="connsiteY1" fmla="*/ 0 h 3975816"/>
              <a:gd name="connsiteX2" fmla="*/ 2503006 w 2518246"/>
              <a:gd name="connsiteY2" fmla="*/ 3975816 h 3975816"/>
              <a:gd name="connsiteX3" fmla="*/ 0 w 2518246"/>
              <a:gd name="connsiteY3" fmla="*/ 3876756 h 3975816"/>
              <a:gd name="connsiteX4" fmla="*/ 121920 w 2518246"/>
              <a:gd name="connsiteY4" fmla="*/ 38100 h 3975816"/>
              <a:gd name="connsiteX0" fmla="*/ 121920 w 2586826"/>
              <a:gd name="connsiteY0" fmla="*/ 38100 h 4052016"/>
              <a:gd name="connsiteX1" fmla="*/ 2518246 w 2586826"/>
              <a:gd name="connsiteY1" fmla="*/ 0 h 4052016"/>
              <a:gd name="connsiteX2" fmla="*/ 2586826 w 2586826"/>
              <a:gd name="connsiteY2" fmla="*/ 4052016 h 4052016"/>
              <a:gd name="connsiteX3" fmla="*/ 0 w 2586826"/>
              <a:gd name="connsiteY3" fmla="*/ 3876756 h 4052016"/>
              <a:gd name="connsiteX4" fmla="*/ 121920 w 2586826"/>
              <a:gd name="connsiteY4" fmla="*/ 38100 h 4052016"/>
              <a:gd name="connsiteX0" fmla="*/ 121920 w 2701126"/>
              <a:gd name="connsiteY0" fmla="*/ 38100 h 4105356"/>
              <a:gd name="connsiteX1" fmla="*/ 2518246 w 2701126"/>
              <a:gd name="connsiteY1" fmla="*/ 0 h 4105356"/>
              <a:gd name="connsiteX2" fmla="*/ 2701126 w 2701126"/>
              <a:gd name="connsiteY2" fmla="*/ 4105356 h 4105356"/>
              <a:gd name="connsiteX3" fmla="*/ 0 w 2701126"/>
              <a:gd name="connsiteY3" fmla="*/ 3876756 h 4105356"/>
              <a:gd name="connsiteX4" fmla="*/ 121920 w 2701126"/>
              <a:gd name="connsiteY4" fmla="*/ 38100 h 4105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1126" h="4105356">
                <a:moveTo>
                  <a:pt x="121920" y="38100"/>
                </a:moveTo>
                <a:lnTo>
                  <a:pt x="2518246" y="0"/>
                </a:lnTo>
                <a:lnTo>
                  <a:pt x="2701126" y="4105356"/>
                </a:lnTo>
                <a:lnTo>
                  <a:pt x="0" y="3876756"/>
                </a:lnTo>
                <a:lnTo>
                  <a:pt x="121920" y="38100"/>
                </a:lnTo>
                <a:close/>
              </a:path>
            </a:pathLst>
          </a:custGeom>
          <a:solidFill>
            <a:srgbClr val="3A434D"/>
          </a:solidFill>
          <a:scene3d>
            <a:camera prst="orthographicFront">
              <a:rot lat="19800000" lon="3000000" rev="18000000"/>
            </a:camera>
            <a:lightRig rig="threePt" dir="t"/>
          </a:scene3d>
        </p:spPr>
        <p:txBody>
          <a:bodyPr/>
          <a:lstStyle>
            <a:lvl1pPr>
              <a:defRPr>
                <a:solidFill>
                  <a:schemeClr val="bg2"/>
                </a:solidFill>
              </a:defRPr>
            </a:lvl1pPr>
          </a:lstStyle>
          <a:p>
            <a:endParaRPr lang="en-US"/>
          </a:p>
        </p:txBody>
      </p:sp>
    </p:spTree>
    <p:extLst>
      <p:ext uri="{BB962C8B-B14F-4D97-AF65-F5344CB8AC3E}">
        <p14:creationId xmlns:p14="http://schemas.microsoft.com/office/powerpoint/2010/main" xmlns="" val="138151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 Smartphone Picture">
    <p:spTree>
      <p:nvGrpSpPr>
        <p:cNvPr id="1" name=""/>
        <p:cNvGrpSpPr/>
        <p:nvPr/>
      </p:nvGrpSpPr>
      <p:grpSpPr>
        <a:xfrm>
          <a:off x="0" y="0"/>
          <a:ext cx="0" cy="0"/>
          <a:chOff x="0" y="0"/>
          <a:chExt cx="0" cy="0"/>
        </a:xfrm>
      </p:grpSpPr>
      <p:sp>
        <p:nvSpPr>
          <p:cNvPr id="2" name="Title 1"/>
          <p:cNvSpPr>
            <a:spLocks noGrp="1"/>
          </p:cNvSpPr>
          <p:nvPr>
            <p:ph type="title"/>
          </p:nvPr>
        </p:nvSpPr>
        <p:spPr>
          <a:xfrm>
            <a:off x="363638" y="365126"/>
            <a:ext cx="10515600" cy="1000688"/>
          </a:xfrm>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50223CCD-8769-4DAF-AFD4-21B3E7CFD364}" type="datetimeFigureOut">
              <a:rPr lang="en-US" smtClean="0"/>
              <a:pPr/>
              <a:t>8/10/2017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01570A-8480-497D-96D4-D725A6D7C6AA}" type="slidenum">
              <a:rPr lang="en-US" smtClean="0"/>
              <a:pPr/>
              <a:t>‹Nº›</a:t>
            </a:fld>
            <a:endParaRPr lang="en-US"/>
          </a:p>
        </p:txBody>
      </p:sp>
      <p:sp>
        <p:nvSpPr>
          <p:cNvPr id="6" name="Picture Placeholder 22"/>
          <p:cNvSpPr>
            <a:spLocks noGrp="1"/>
          </p:cNvSpPr>
          <p:nvPr>
            <p:ph type="pic" sz="quarter" idx="15"/>
          </p:nvPr>
        </p:nvSpPr>
        <p:spPr>
          <a:xfrm>
            <a:off x="847478" y="2380006"/>
            <a:ext cx="1697739" cy="2989005"/>
          </a:xfrm>
        </p:spPr>
        <p:txBody>
          <a:bodyPr>
            <a:normAutofit/>
          </a:bodyPr>
          <a:lstStyle>
            <a:lvl1pPr>
              <a:defRPr sz="1600"/>
            </a:lvl1pPr>
          </a:lstStyle>
          <a:p>
            <a:endParaRPr lang="id-ID"/>
          </a:p>
        </p:txBody>
      </p:sp>
      <p:sp>
        <p:nvSpPr>
          <p:cNvPr id="7" name="Picture Placeholder 22"/>
          <p:cNvSpPr>
            <a:spLocks noGrp="1"/>
          </p:cNvSpPr>
          <p:nvPr>
            <p:ph type="pic" sz="quarter" idx="16"/>
          </p:nvPr>
        </p:nvSpPr>
        <p:spPr>
          <a:xfrm>
            <a:off x="2405870" y="2589309"/>
            <a:ext cx="1471685" cy="2606707"/>
          </a:xfrm>
        </p:spPr>
        <p:txBody>
          <a:bodyPr>
            <a:normAutofit/>
          </a:bodyPr>
          <a:lstStyle>
            <a:lvl1pPr>
              <a:defRPr sz="1600"/>
            </a:lvl1pPr>
          </a:lstStyle>
          <a:p>
            <a:endParaRPr lang="id-ID"/>
          </a:p>
        </p:txBody>
      </p:sp>
    </p:spTree>
    <p:extLst>
      <p:ext uri="{BB962C8B-B14F-4D97-AF65-F5344CB8AC3E}">
        <p14:creationId xmlns:p14="http://schemas.microsoft.com/office/powerpoint/2010/main" xmlns="" val="1154161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ckground Picture Layout">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chemeClr val="tx2">
              <a:lumMod val="75000"/>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449329280"/>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C Mockup">
    <p:spTree>
      <p:nvGrpSpPr>
        <p:cNvPr id="1" name=""/>
        <p:cNvGrpSpPr/>
        <p:nvPr/>
      </p:nvGrpSpPr>
      <p:grpSpPr>
        <a:xfrm>
          <a:off x="0" y="0"/>
          <a:ext cx="0" cy="0"/>
          <a:chOff x="0" y="0"/>
          <a:chExt cx="0" cy="0"/>
        </a:xfrm>
      </p:grpSpPr>
      <p:sp>
        <p:nvSpPr>
          <p:cNvPr id="2" name="Title 1"/>
          <p:cNvSpPr>
            <a:spLocks noGrp="1"/>
          </p:cNvSpPr>
          <p:nvPr>
            <p:ph type="title"/>
          </p:nvPr>
        </p:nvSpPr>
        <p:spPr>
          <a:xfrm>
            <a:off x="363638" y="365126"/>
            <a:ext cx="10515600" cy="1000688"/>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223CCD-8769-4DAF-AFD4-21B3E7CFD364}" type="datetimeFigureOut">
              <a:rPr lang="en-US" smtClean="0"/>
              <a:pPr/>
              <a:t>8/10/2017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01570A-8480-497D-96D4-D725A6D7C6AA}" type="slidenum">
              <a:rPr lang="en-US" smtClean="0"/>
              <a:pPr/>
              <a:t>‹Nº›</a:t>
            </a:fld>
            <a:endParaRPr lang="en-US"/>
          </a:p>
        </p:txBody>
      </p:sp>
      <p:sp>
        <p:nvSpPr>
          <p:cNvPr id="8" name="Picture Placeholder 7"/>
          <p:cNvSpPr>
            <a:spLocks noGrp="1"/>
          </p:cNvSpPr>
          <p:nvPr>
            <p:ph type="pic" sz="quarter" idx="14"/>
          </p:nvPr>
        </p:nvSpPr>
        <p:spPr>
          <a:xfrm>
            <a:off x="734061" y="2163128"/>
            <a:ext cx="4686724" cy="2832000"/>
          </a:xfrm>
        </p:spPr>
        <p:txBody>
          <a:bodyPr/>
          <a:lstStyle/>
          <a:p>
            <a:endParaRPr lang="id-ID"/>
          </a:p>
        </p:txBody>
      </p:sp>
    </p:spTree>
    <p:extLst>
      <p:ext uri="{BB962C8B-B14F-4D97-AF65-F5344CB8AC3E}">
        <p14:creationId xmlns:p14="http://schemas.microsoft.com/office/powerpoint/2010/main" xmlns="" val="1331595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ig Landscape Top">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0223CCD-8769-4DAF-AFD4-21B3E7CFD364}" type="datetimeFigureOut">
              <a:rPr lang="en-US" smtClean="0"/>
              <a:pPr/>
              <a:t>8/10/2017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01570A-8480-497D-96D4-D725A6D7C6AA}" type="slidenum">
              <a:rPr lang="en-US" smtClean="0"/>
              <a:pPr/>
              <a:t>‹Nº›</a:t>
            </a:fld>
            <a:endParaRPr lang="en-US"/>
          </a:p>
        </p:txBody>
      </p:sp>
      <p:sp>
        <p:nvSpPr>
          <p:cNvPr id="7" name="Picture Placeholder 6"/>
          <p:cNvSpPr>
            <a:spLocks noGrp="1"/>
          </p:cNvSpPr>
          <p:nvPr>
            <p:ph type="pic" sz="quarter" idx="13"/>
          </p:nvPr>
        </p:nvSpPr>
        <p:spPr>
          <a:xfrm>
            <a:off x="0" y="0"/>
            <a:ext cx="12192000" cy="4224338"/>
          </a:xfrm>
        </p:spPr>
        <p:txBody>
          <a:bodyPr/>
          <a:lstStyle/>
          <a:p>
            <a:endParaRPr lang="en-US"/>
          </a:p>
        </p:txBody>
      </p:sp>
    </p:spTree>
    <p:extLst>
      <p:ext uri="{BB962C8B-B14F-4D97-AF65-F5344CB8AC3E}">
        <p14:creationId xmlns:p14="http://schemas.microsoft.com/office/powerpoint/2010/main" xmlns="" val="293835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ig Landscape Bottom">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2633662"/>
            <a:ext cx="12192000" cy="4224338"/>
          </a:xfrm>
        </p:spPr>
        <p:txBody>
          <a:bodyPr/>
          <a:lstStyle/>
          <a:p>
            <a:endParaRPr lang="en-US"/>
          </a:p>
        </p:txBody>
      </p:sp>
      <p:sp>
        <p:nvSpPr>
          <p:cNvPr id="6" name="Title 1"/>
          <p:cNvSpPr>
            <a:spLocks noGrp="1"/>
          </p:cNvSpPr>
          <p:nvPr>
            <p:ph type="title"/>
          </p:nvPr>
        </p:nvSpPr>
        <p:spPr>
          <a:xfrm>
            <a:off x="363638" y="365126"/>
            <a:ext cx="10515600" cy="1000688"/>
          </a:xfrm>
        </p:spPr>
        <p:txBody>
          <a:bodyPr/>
          <a:lstStyle/>
          <a:p>
            <a:r>
              <a:rPr lang="en-US" smtClean="0"/>
              <a:t>Click to edit Master title style</a:t>
            </a:r>
            <a:endParaRPr lang="en-US"/>
          </a:p>
        </p:txBody>
      </p:sp>
    </p:spTree>
    <p:extLst>
      <p:ext uri="{BB962C8B-B14F-4D97-AF65-F5344CB8AC3E}">
        <p14:creationId xmlns:p14="http://schemas.microsoft.com/office/powerpoint/2010/main" xmlns="" val="4149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martphone and Background Pictur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0223CCD-8769-4DAF-AFD4-21B3E7CFD364}" type="datetimeFigureOut">
              <a:rPr lang="en-US" smtClean="0"/>
              <a:pPr/>
              <a:t>8/10/2017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01570A-8480-497D-96D4-D725A6D7C6AA}" type="slidenum">
              <a:rPr lang="en-US" smtClean="0"/>
              <a:pPr/>
              <a:t>‹Nº›</a:t>
            </a:fld>
            <a:endParaRPr lang="en-US"/>
          </a:p>
        </p:txBody>
      </p:sp>
      <p:sp>
        <p:nvSpPr>
          <p:cNvPr id="7" name="Picture Placeholder 6"/>
          <p:cNvSpPr>
            <a:spLocks noGrp="1"/>
          </p:cNvSpPr>
          <p:nvPr>
            <p:ph type="pic" sz="quarter" idx="13"/>
          </p:nvPr>
        </p:nvSpPr>
        <p:spPr>
          <a:xfrm>
            <a:off x="0" y="0"/>
            <a:ext cx="12192000" cy="3454400"/>
          </a:xfrm>
        </p:spPr>
        <p:txBody>
          <a:bodyPr/>
          <a:lstStyle/>
          <a:p>
            <a:endParaRPr lang="en-US"/>
          </a:p>
        </p:txBody>
      </p:sp>
      <p:sp>
        <p:nvSpPr>
          <p:cNvPr id="9" name="Picture Placeholder 8"/>
          <p:cNvSpPr>
            <a:spLocks noGrp="1"/>
          </p:cNvSpPr>
          <p:nvPr>
            <p:ph type="pic" sz="quarter" idx="14"/>
          </p:nvPr>
        </p:nvSpPr>
        <p:spPr>
          <a:xfrm>
            <a:off x="1340803" y="1341755"/>
            <a:ext cx="2011997" cy="3840163"/>
          </a:xfrm>
          <a:custGeom>
            <a:avLst/>
            <a:gdLst>
              <a:gd name="connsiteX0" fmla="*/ 0 w 2001837"/>
              <a:gd name="connsiteY0" fmla="*/ 0 h 3687763"/>
              <a:gd name="connsiteX1" fmla="*/ 2001837 w 2001837"/>
              <a:gd name="connsiteY1" fmla="*/ 0 h 3687763"/>
              <a:gd name="connsiteX2" fmla="*/ 2001837 w 2001837"/>
              <a:gd name="connsiteY2" fmla="*/ 3687763 h 3687763"/>
              <a:gd name="connsiteX3" fmla="*/ 0 w 2001837"/>
              <a:gd name="connsiteY3" fmla="*/ 3687763 h 3687763"/>
              <a:gd name="connsiteX4" fmla="*/ 0 w 2001837"/>
              <a:gd name="connsiteY4" fmla="*/ 0 h 3687763"/>
              <a:gd name="connsiteX0" fmla="*/ 0 w 2001837"/>
              <a:gd name="connsiteY0" fmla="*/ 0 h 3819843"/>
              <a:gd name="connsiteX1" fmla="*/ 2001837 w 2001837"/>
              <a:gd name="connsiteY1" fmla="*/ 0 h 3819843"/>
              <a:gd name="connsiteX2" fmla="*/ 2001837 w 2001837"/>
              <a:gd name="connsiteY2" fmla="*/ 3819843 h 3819843"/>
              <a:gd name="connsiteX3" fmla="*/ 0 w 2001837"/>
              <a:gd name="connsiteY3" fmla="*/ 3687763 h 3819843"/>
              <a:gd name="connsiteX4" fmla="*/ 0 w 2001837"/>
              <a:gd name="connsiteY4" fmla="*/ 0 h 3819843"/>
              <a:gd name="connsiteX0" fmla="*/ 0 w 2001837"/>
              <a:gd name="connsiteY0" fmla="*/ 0 h 3819843"/>
              <a:gd name="connsiteX1" fmla="*/ 1991677 w 2001837"/>
              <a:gd name="connsiteY1" fmla="*/ 274320 h 3819843"/>
              <a:gd name="connsiteX2" fmla="*/ 2001837 w 2001837"/>
              <a:gd name="connsiteY2" fmla="*/ 3819843 h 3819843"/>
              <a:gd name="connsiteX3" fmla="*/ 0 w 2001837"/>
              <a:gd name="connsiteY3" fmla="*/ 3687763 h 3819843"/>
              <a:gd name="connsiteX4" fmla="*/ 0 w 2001837"/>
              <a:gd name="connsiteY4" fmla="*/ 0 h 3819843"/>
              <a:gd name="connsiteX0" fmla="*/ 20320 w 2001837"/>
              <a:gd name="connsiteY0" fmla="*/ 0 h 3840163"/>
              <a:gd name="connsiteX1" fmla="*/ 1991677 w 2001837"/>
              <a:gd name="connsiteY1" fmla="*/ 294640 h 3840163"/>
              <a:gd name="connsiteX2" fmla="*/ 2001837 w 2001837"/>
              <a:gd name="connsiteY2" fmla="*/ 3840163 h 3840163"/>
              <a:gd name="connsiteX3" fmla="*/ 0 w 2001837"/>
              <a:gd name="connsiteY3" fmla="*/ 3708083 h 3840163"/>
              <a:gd name="connsiteX4" fmla="*/ 20320 w 2001837"/>
              <a:gd name="connsiteY4" fmla="*/ 0 h 3840163"/>
              <a:gd name="connsiteX0" fmla="*/ 30480 w 2011997"/>
              <a:gd name="connsiteY0" fmla="*/ 0 h 3840163"/>
              <a:gd name="connsiteX1" fmla="*/ 2001837 w 2011997"/>
              <a:gd name="connsiteY1" fmla="*/ 294640 h 3840163"/>
              <a:gd name="connsiteX2" fmla="*/ 2011997 w 2011997"/>
              <a:gd name="connsiteY2" fmla="*/ 3840163 h 3840163"/>
              <a:gd name="connsiteX3" fmla="*/ 0 w 2011997"/>
              <a:gd name="connsiteY3" fmla="*/ 3769043 h 3840163"/>
              <a:gd name="connsiteX4" fmla="*/ 30480 w 2011997"/>
              <a:gd name="connsiteY4" fmla="*/ 0 h 38401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1997" h="3840163">
                <a:moveTo>
                  <a:pt x="30480" y="0"/>
                </a:moveTo>
                <a:lnTo>
                  <a:pt x="2001837" y="294640"/>
                </a:lnTo>
                <a:cubicBezTo>
                  <a:pt x="2005224" y="1476481"/>
                  <a:pt x="2008610" y="2658322"/>
                  <a:pt x="2011997" y="3840163"/>
                </a:cubicBezTo>
                <a:lnTo>
                  <a:pt x="0" y="3769043"/>
                </a:lnTo>
                <a:lnTo>
                  <a:pt x="30480" y="0"/>
                </a:lnTo>
                <a:close/>
              </a:path>
            </a:pathLst>
          </a:custGeom>
        </p:spPr>
        <p:txBody>
          <a:bodyPr/>
          <a:lstStyle/>
          <a:p>
            <a:endParaRPr lang="en-US"/>
          </a:p>
        </p:txBody>
      </p:sp>
    </p:spTree>
    <p:extLst>
      <p:ext uri="{BB962C8B-B14F-4D97-AF65-F5344CB8AC3E}">
        <p14:creationId xmlns:p14="http://schemas.microsoft.com/office/powerpoint/2010/main" xmlns="" val="195446177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able Pricing">
    <p:spTree>
      <p:nvGrpSpPr>
        <p:cNvPr id="1" name=""/>
        <p:cNvGrpSpPr/>
        <p:nvPr/>
      </p:nvGrpSpPr>
      <p:grpSpPr>
        <a:xfrm>
          <a:off x="0" y="0"/>
          <a:ext cx="0" cy="0"/>
          <a:chOff x="0" y="0"/>
          <a:chExt cx="0" cy="0"/>
        </a:xfrm>
      </p:grpSpPr>
      <p:sp>
        <p:nvSpPr>
          <p:cNvPr id="2" name="Title 1"/>
          <p:cNvSpPr>
            <a:spLocks noGrp="1"/>
          </p:cNvSpPr>
          <p:nvPr>
            <p:ph type="title"/>
          </p:nvPr>
        </p:nvSpPr>
        <p:spPr>
          <a:xfrm>
            <a:off x="363638" y="365126"/>
            <a:ext cx="10515600" cy="1000688"/>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223CCD-8769-4DAF-AFD4-21B3E7CFD364}" type="datetimeFigureOut">
              <a:rPr lang="en-US" smtClean="0"/>
              <a:pPr/>
              <a:t>8/10/2017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01570A-8480-497D-96D4-D725A6D7C6AA}" type="slidenum">
              <a:rPr lang="en-US" smtClean="0"/>
              <a:pPr/>
              <a:t>‹Nº›</a:t>
            </a:fld>
            <a:endParaRPr lang="en-US"/>
          </a:p>
        </p:txBody>
      </p:sp>
      <p:sp>
        <p:nvSpPr>
          <p:cNvPr id="16" name="Picture Placeholder 5"/>
          <p:cNvSpPr>
            <a:spLocks noGrp="1"/>
          </p:cNvSpPr>
          <p:nvPr>
            <p:ph type="pic" sz="quarter" idx="14"/>
          </p:nvPr>
        </p:nvSpPr>
        <p:spPr>
          <a:xfrm>
            <a:off x="2018669" y="2625104"/>
            <a:ext cx="1371600" cy="1371600"/>
          </a:xfrm>
          <a:prstGeom prst="ellipse">
            <a:avLst/>
          </a:prstGeom>
          <a:ln w="47625">
            <a:solidFill>
              <a:schemeClr val="accent1"/>
            </a:solidFill>
          </a:ln>
        </p:spPr>
        <p:txBody>
          <a:bodyPr>
            <a:normAutofit/>
          </a:bodyPr>
          <a:lstStyle>
            <a:lvl1pPr>
              <a:defRPr sz="1200"/>
            </a:lvl1pPr>
          </a:lstStyle>
          <a:p>
            <a:endParaRPr lang="en-US" dirty="0"/>
          </a:p>
        </p:txBody>
      </p:sp>
      <p:sp>
        <p:nvSpPr>
          <p:cNvPr id="17" name="Picture Placeholder 5"/>
          <p:cNvSpPr>
            <a:spLocks noGrp="1"/>
          </p:cNvSpPr>
          <p:nvPr>
            <p:ph type="pic" sz="quarter" idx="15"/>
          </p:nvPr>
        </p:nvSpPr>
        <p:spPr>
          <a:xfrm>
            <a:off x="4236505" y="2625104"/>
            <a:ext cx="1371600" cy="1371600"/>
          </a:xfrm>
          <a:prstGeom prst="ellipse">
            <a:avLst/>
          </a:prstGeom>
          <a:ln w="47625">
            <a:solidFill>
              <a:schemeClr val="accent2"/>
            </a:solidFill>
          </a:ln>
        </p:spPr>
        <p:txBody>
          <a:bodyPr>
            <a:normAutofit/>
          </a:bodyPr>
          <a:lstStyle>
            <a:lvl1pPr>
              <a:defRPr sz="1200"/>
            </a:lvl1pPr>
          </a:lstStyle>
          <a:p>
            <a:endParaRPr lang="en-US" dirty="0"/>
          </a:p>
        </p:txBody>
      </p:sp>
      <p:sp>
        <p:nvSpPr>
          <p:cNvPr id="18" name="Picture Placeholder 5"/>
          <p:cNvSpPr>
            <a:spLocks noGrp="1"/>
          </p:cNvSpPr>
          <p:nvPr>
            <p:ph type="pic" sz="quarter" idx="16"/>
          </p:nvPr>
        </p:nvSpPr>
        <p:spPr>
          <a:xfrm>
            <a:off x="6464501" y="2625104"/>
            <a:ext cx="1371600" cy="1371600"/>
          </a:xfrm>
          <a:prstGeom prst="ellipse">
            <a:avLst/>
          </a:prstGeom>
          <a:ln w="47625">
            <a:solidFill>
              <a:schemeClr val="accent3"/>
            </a:solidFill>
          </a:ln>
        </p:spPr>
        <p:txBody>
          <a:bodyPr>
            <a:normAutofit/>
          </a:bodyPr>
          <a:lstStyle>
            <a:lvl1pPr>
              <a:defRPr sz="1200"/>
            </a:lvl1pPr>
          </a:lstStyle>
          <a:p>
            <a:endParaRPr lang="en-US" dirty="0"/>
          </a:p>
        </p:txBody>
      </p:sp>
      <p:sp>
        <p:nvSpPr>
          <p:cNvPr id="19" name="Picture Placeholder 5"/>
          <p:cNvSpPr>
            <a:spLocks noGrp="1"/>
          </p:cNvSpPr>
          <p:nvPr>
            <p:ph type="pic" sz="quarter" idx="17"/>
          </p:nvPr>
        </p:nvSpPr>
        <p:spPr>
          <a:xfrm>
            <a:off x="8679366" y="2625104"/>
            <a:ext cx="1371600" cy="1371600"/>
          </a:xfrm>
          <a:prstGeom prst="ellipse">
            <a:avLst/>
          </a:prstGeom>
          <a:ln w="47625">
            <a:solidFill>
              <a:schemeClr val="accent4"/>
            </a:solidFill>
          </a:ln>
        </p:spPr>
        <p:txBody>
          <a:bodyPr>
            <a:normAutofit/>
          </a:bodyPr>
          <a:lstStyle>
            <a:lvl1pPr>
              <a:defRPr sz="1200"/>
            </a:lvl1pPr>
          </a:lstStyle>
          <a:p>
            <a:endParaRPr lang="en-US" dirty="0"/>
          </a:p>
        </p:txBody>
      </p:sp>
    </p:spTree>
    <p:extLst>
      <p:ext uri="{BB962C8B-B14F-4D97-AF65-F5344CB8AC3E}">
        <p14:creationId xmlns:p14="http://schemas.microsoft.com/office/powerpoint/2010/main" xmlns="" val="3075789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Pricing Table">
    <p:spTree>
      <p:nvGrpSpPr>
        <p:cNvPr id="1" name=""/>
        <p:cNvGrpSpPr/>
        <p:nvPr/>
      </p:nvGrpSpPr>
      <p:grpSpPr>
        <a:xfrm>
          <a:off x="0" y="0"/>
          <a:ext cx="0" cy="0"/>
          <a:chOff x="0" y="0"/>
          <a:chExt cx="0" cy="0"/>
        </a:xfrm>
      </p:grpSpPr>
      <p:sp>
        <p:nvSpPr>
          <p:cNvPr id="2" name="Title 1"/>
          <p:cNvSpPr>
            <a:spLocks noGrp="1"/>
          </p:cNvSpPr>
          <p:nvPr>
            <p:ph type="title"/>
          </p:nvPr>
        </p:nvSpPr>
        <p:spPr>
          <a:xfrm>
            <a:off x="363638" y="365126"/>
            <a:ext cx="10515600" cy="1000688"/>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223CCD-8769-4DAF-AFD4-21B3E7CFD364}" type="datetimeFigureOut">
              <a:rPr lang="en-US" smtClean="0"/>
              <a:pPr/>
              <a:t>8/10/2017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01570A-8480-497D-96D4-D725A6D7C6AA}" type="slidenum">
              <a:rPr lang="en-US" smtClean="0"/>
              <a:pPr/>
              <a:t>‹Nº›</a:t>
            </a:fld>
            <a:endParaRPr lang="en-US"/>
          </a:p>
        </p:txBody>
      </p:sp>
      <p:sp>
        <p:nvSpPr>
          <p:cNvPr id="10" name="Picture Placeholder 2"/>
          <p:cNvSpPr>
            <a:spLocks noGrp="1" noChangeAspect="1"/>
          </p:cNvSpPr>
          <p:nvPr>
            <p:ph type="pic" sz="quarter" idx="14"/>
          </p:nvPr>
        </p:nvSpPr>
        <p:spPr>
          <a:xfrm>
            <a:off x="3423963" y="1712456"/>
            <a:ext cx="823174" cy="822960"/>
          </a:xfrm>
          <a:prstGeom prst="ellipse">
            <a:avLst/>
          </a:prstGeom>
        </p:spPr>
        <p:txBody>
          <a:bodyPr>
            <a:normAutofit/>
          </a:bodyPr>
          <a:lstStyle>
            <a:lvl1pPr marL="0" indent="0">
              <a:buNone/>
              <a:defRPr sz="600">
                <a:latin typeface="Calibri Light"/>
                <a:cs typeface="Calibri Light"/>
              </a:defRPr>
            </a:lvl1pPr>
          </a:lstStyle>
          <a:p>
            <a:endParaRPr lang="en-US" dirty="0"/>
          </a:p>
        </p:txBody>
      </p:sp>
      <p:sp>
        <p:nvSpPr>
          <p:cNvPr id="11" name="Picture Placeholder 2"/>
          <p:cNvSpPr>
            <a:spLocks noGrp="1" noChangeAspect="1"/>
          </p:cNvSpPr>
          <p:nvPr>
            <p:ph type="pic" sz="quarter" idx="15"/>
          </p:nvPr>
        </p:nvSpPr>
        <p:spPr>
          <a:xfrm>
            <a:off x="5218384" y="1710152"/>
            <a:ext cx="823174" cy="822960"/>
          </a:xfrm>
          <a:prstGeom prst="ellipse">
            <a:avLst/>
          </a:prstGeom>
        </p:spPr>
        <p:txBody>
          <a:bodyPr>
            <a:normAutofit/>
          </a:bodyPr>
          <a:lstStyle>
            <a:lvl1pPr marL="0" indent="0">
              <a:buNone/>
              <a:defRPr sz="600">
                <a:latin typeface="Calibri Light"/>
                <a:cs typeface="Calibri Light"/>
              </a:defRPr>
            </a:lvl1pPr>
          </a:lstStyle>
          <a:p>
            <a:endParaRPr lang="en-US" dirty="0"/>
          </a:p>
        </p:txBody>
      </p:sp>
      <p:sp>
        <p:nvSpPr>
          <p:cNvPr id="12" name="Picture Placeholder 2"/>
          <p:cNvSpPr>
            <a:spLocks noGrp="1" noChangeAspect="1"/>
          </p:cNvSpPr>
          <p:nvPr>
            <p:ph type="pic" sz="quarter" idx="16"/>
          </p:nvPr>
        </p:nvSpPr>
        <p:spPr>
          <a:xfrm>
            <a:off x="6815172" y="1712456"/>
            <a:ext cx="823174" cy="822960"/>
          </a:xfrm>
          <a:prstGeom prst="ellipse">
            <a:avLst/>
          </a:prstGeom>
        </p:spPr>
        <p:txBody>
          <a:bodyPr>
            <a:normAutofit/>
          </a:bodyPr>
          <a:lstStyle>
            <a:lvl1pPr marL="0" indent="0">
              <a:buNone/>
              <a:defRPr sz="600">
                <a:latin typeface="Calibri Light"/>
                <a:cs typeface="Calibri Light"/>
              </a:defRPr>
            </a:lvl1pPr>
          </a:lstStyle>
          <a:p>
            <a:endParaRPr lang="en-US" dirty="0"/>
          </a:p>
        </p:txBody>
      </p:sp>
      <p:sp>
        <p:nvSpPr>
          <p:cNvPr id="13" name="Picture Placeholder 2"/>
          <p:cNvSpPr>
            <a:spLocks noGrp="1" noChangeAspect="1"/>
          </p:cNvSpPr>
          <p:nvPr>
            <p:ph type="pic" sz="quarter" idx="17"/>
          </p:nvPr>
        </p:nvSpPr>
        <p:spPr>
          <a:xfrm>
            <a:off x="8370755" y="1710152"/>
            <a:ext cx="823174" cy="822960"/>
          </a:xfrm>
          <a:prstGeom prst="ellipse">
            <a:avLst/>
          </a:prstGeom>
        </p:spPr>
        <p:txBody>
          <a:bodyPr>
            <a:normAutofit/>
          </a:bodyPr>
          <a:lstStyle>
            <a:lvl1pPr marL="0" indent="0">
              <a:buNone/>
              <a:defRPr sz="600">
                <a:latin typeface="Calibri Light"/>
                <a:cs typeface="Calibri Light"/>
              </a:defRPr>
            </a:lvl1pPr>
          </a:lstStyle>
          <a:p>
            <a:endParaRPr lang="en-US" dirty="0"/>
          </a:p>
        </p:txBody>
      </p:sp>
      <p:sp>
        <p:nvSpPr>
          <p:cNvPr id="14" name="Picture Placeholder 2"/>
          <p:cNvSpPr>
            <a:spLocks noGrp="1" noChangeAspect="1"/>
          </p:cNvSpPr>
          <p:nvPr>
            <p:ph type="pic" sz="quarter" idx="18"/>
          </p:nvPr>
        </p:nvSpPr>
        <p:spPr>
          <a:xfrm>
            <a:off x="9823804" y="1712456"/>
            <a:ext cx="823174" cy="822960"/>
          </a:xfrm>
          <a:prstGeom prst="ellipse">
            <a:avLst/>
          </a:prstGeom>
        </p:spPr>
        <p:txBody>
          <a:bodyPr>
            <a:normAutofit/>
          </a:bodyPr>
          <a:lstStyle>
            <a:lvl1pPr marL="0" indent="0">
              <a:buNone/>
              <a:defRPr sz="600">
                <a:latin typeface="Calibri Light"/>
                <a:cs typeface="Calibri Light"/>
              </a:defRPr>
            </a:lvl1pPr>
          </a:lstStyle>
          <a:p>
            <a:endParaRPr lang="en-US" dirty="0"/>
          </a:p>
        </p:txBody>
      </p:sp>
    </p:spTree>
    <p:extLst>
      <p:ext uri="{BB962C8B-B14F-4D97-AF65-F5344CB8AC3E}">
        <p14:creationId xmlns:p14="http://schemas.microsoft.com/office/powerpoint/2010/main" xmlns="" val="1482910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69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8140" y="381763"/>
            <a:ext cx="5471160" cy="691779"/>
          </a:xfrm>
        </p:spPr>
        <p:txBody>
          <a:bodyPr>
            <a:normAutofit/>
          </a:bodyPr>
          <a:lstStyle>
            <a:lvl1pPr algn="l">
              <a:defRPr sz="4000"/>
            </a:lvl1pPr>
          </a:lstStyle>
          <a:p>
            <a:r>
              <a:rPr lang="en-US" dirty="0" smtClean="0"/>
              <a:t>Click to edit Master title style</a:t>
            </a:r>
            <a:endParaRPr lang="en-US" dirty="0"/>
          </a:p>
        </p:txBody>
      </p:sp>
      <p:sp>
        <p:nvSpPr>
          <p:cNvPr id="12" name="Picture Placeholder 11"/>
          <p:cNvSpPr>
            <a:spLocks noGrp="1"/>
          </p:cNvSpPr>
          <p:nvPr>
            <p:ph type="pic" sz="quarter" idx="14"/>
          </p:nvPr>
        </p:nvSpPr>
        <p:spPr>
          <a:xfrm>
            <a:off x="6164580" y="0"/>
            <a:ext cx="6019798" cy="6858000"/>
          </a:xfrm>
        </p:spPr>
        <p:txBody>
          <a:bodyPr/>
          <a:lstStyle/>
          <a:p>
            <a:endParaRPr lang="en-US"/>
          </a:p>
        </p:txBody>
      </p:sp>
      <p:sp>
        <p:nvSpPr>
          <p:cNvPr id="14" name="Chart Placeholder 13"/>
          <p:cNvSpPr>
            <a:spLocks noGrp="1"/>
          </p:cNvSpPr>
          <p:nvPr>
            <p:ph type="chart" sz="quarter" idx="15"/>
          </p:nvPr>
        </p:nvSpPr>
        <p:spPr>
          <a:xfrm>
            <a:off x="430530" y="1782763"/>
            <a:ext cx="5326380" cy="4283075"/>
          </a:xfrm>
        </p:spPr>
        <p:txBody>
          <a:bodyPr/>
          <a:lstStyle/>
          <a:p>
            <a:endParaRPr lang="en-US"/>
          </a:p>
        </p:txBody>
      </p:sp>
    </p:spTree>
    <p:extLst>
      <p:ext uri="{BB962C8B-B14F-4D97-AF65-F5344CB8AC3E}">
        <p14:creationId xmlns:p14="http://schemas.microsoft.com/office/powerpoint/2010/main" xmlns="" val="1541152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SV"/>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Marcador de fecha 3"/>
          <p:cNvSpPr>
            <a:spLocks noGrp="1"/>
          </p:cNvSpPr>
          <p:nvPr>
            <p:ph type="dt" sz="half" idx="10"/>
          </p:nvPr>
        </p:nvSpPr>
        <p:spPr/>
        <p:txBody>
          <a:bodyPr/>
          <a:lstStyle/>
          <a:p>
            <a:fld id="{A9ACA88A-0DAE-4CB1-8F3D-42C6C545313F}" type="datetimeFigureOut">
              <a:rPr lang="es-SV" smtClean="0"/>
              <a:pPr/>
              <a:t>10/08/2017</a:t>
            </a:fld>
            <a:endParaRPr lang="es-SV"/>
          </a:p>
        </p:txBody>
      </p:sp>
      <p:sp>
        <p:nvSpPr>
          <p:cNvPr id="5" name="Marcador de pie de página 4"/>
          <p:cNvSpPr>
            <a:spLocks noGrp="1"/>
          </p:cNvSpPr>
          <p:nvPr>
            <p:ph type="ftr" sz="quarter" idx="11"/>
          </p:nvPr>
        </p:nvSpPr>
        <p:spPr/>
        <p:txBody>
          <a:bodyPr/>
          <a:lstStyle/>
          <a:p>
            <a:endParaRPr lang="es-SV"/>
          </a:p>
        </p:txBody>
      </p:sp>
      <p:sp>
        <p:nvSpPr>
          <p:cNvPr id="6" name="Marcador de número de diapositiva 5"/>
          <p:cNvSpPr>
            <a:spLocks noGrp="1"/>
          </p:cNvSpPr>
          <p:nvPr>
            <p:ph type="sldNum" sz="quarter" idx="12"/>
          </p:nvPr>
        </p:nvSpPr>
        <p:spPr/>
        <p:txBody>
          <a:bodyPr/>
          <a:lstStyle/>
          <a:p>
            <a:fld id="{6D220488-E0E3-40D3-BAD2-206E670E613D}" type="slidenum">
              <a:rPr lang="es-SV" smtClean="0"/>
              <a:pPr/>
              <a:t>‹Nº›</a:t>
            </a:fld>
            <a:endParaRPr lang="es-SV"/>
          </a:p>
        </p:txBody>
      </p:sp>
    </p:spTree>
    <p:extLst>
      <p:ext uri="{BB962C8B-B14F-4D97-AF65-F5344CB8AC3E}">
        <p14:creationId xmlns:p14="http://schemas.microsoft.com/office/powerpoint/2010/main" xmlns="" val="350522965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Inicio de la presentación">
    <p:spTree>
      <p:nvGrpSpPr>
        <p:cNvPr id="1" name=""/>
        <p:cNvGrpSpPr/>
        <p:nvPr/>
      </p:nvGrpSpPr>
      <p:grpSpPr>
        <a:xfrm>
          <a:off x="0" y="0"/>
          <a:ext cx="0" cy="0"/>
          <a:chOff x="0" y="0"/>
          <a:chExt cx="0" cy="0"/>
        </a:xfrm>
      </p:grpSpPr>
      <p:sp>
        <p:nvSpPr>
          <p:cNvPr id="16" name="Picture Placeholder 15"/>
          <p:cNvSpPr>
            <a:spLocks noGrp="1"/>
          </p:cNvSpPr>
          <p:nvPr>
            <p:ph type="pic" sz="quarter" idx="10"/>
          </p:nvPr>
        </p:nvSpPr>
        <p:spPr>
          <a:xfrm>
            <a:off x="0" y="-54591"/>
            <a:ext cx="12190413" cy="6886575"/>
          </a:xfrm>
          <a:custGeom>
            <a:avLst/>
            <a:gdLst>
              <a:gd name="connsiteX0" fmla="*/ 0 w 12190413"/>
              <a:gd name="connsiteY0" fmla="*/ 0 h 6886575"/>
              <a:gd name="connsiteX1" fmla="*/ 12190413 w 12190413"/>
              <a:gd name="connsiteY1" fmla="*/ 0 h 6886575"/>
              <a:gd name="connsiteX2" fmla="*/ 12190413 w 12190413"/>
              <a:gd name="connsiteY2" fmla="*/ 6886575 h 6886575"/>
              <a:gd name="connsiteX3" fmla="*/ 12190412 w 12190413"/>
              <a:gd name="connsiteY3" fmla="*/ 6886575 h 6886575"/>
              <a:gd name="connsiteX4" fmla="*/ 12190412 w 12190413"/>
              <a:gd name="connsiteY4" fmla="*/ 6636736 h 6886575"/>
              <a:gd name="connsiteX5" fmla="*/ 12190412 w 12190413"/>
              <a:gd name="connsiteY5" fmla="*/ 4136572 h 6886575"/>
              <a:gd name="connsiteX6" fmla="*/ 11649356 w 12190413"/>
              <a:gd name="connsiteY6" fmla="*/ 4291027 h 6886575"/>
              <a:gd name="connsiteX7" fmla="*/ 10705286 w 12190413"/>
              <a:gd name="connsiteY7" fmla="*/ 5512462 h 6886575"/>
              <a:gd name="connsiteX8" fmla="*/ 10744953 w 12190413"/>
              <a:gd name="connsiteY8" fmla="*/ 4496967 h 6886575"/>
              <a:gd name="connsiteX9" fmla="*/ 6097587 w 12190413"/>
              <a:gd name="connsiteY9" fmla="*/ 4915947 h 6886575"/>
              <a:gd name="connsiteX10" fmla="*/ 3175 w 12190413"/>
              <a:gd name="connsiteY10" fmla="*/ 4136572 h 6886575"/>
              <a:gd name="connsiteX11" fmla="*/ 3175 w 12190413"/>
              <a:gd name="connsiteY11" fmla="*/ 6885905 h 6886575"/>
              <a:gd name="connsiteX12" fmla="*/ 3175 w 12190413"/>
              <a:gd name="connsiteY12" fmla="*/ 6886575 h 6886575"/>
              <a:gd name="connsiteX13" fmla="*/ 0 w 12190413"/>
              <a:gd name="connsiteY13" fmla="*/ 6886575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0413" h="6886575">
                <a:moveTo>
                  <a:pt x="0" y="0"/>
                </a:moveTo>
                <a:lnTo>
                  <a:pt x="12190413" y="0"/>
                </a:lnTo>
                <a:lnTo>
                  <a:pt x="12190413" y="6886575"/>
                </a:lnTo>
                <a:lnTo>
                  <a:pt x="12190412" y="6886575"/>
                </a:lnTo>
                <a:lnTo>
                  <a:pt x="12190412" y="6636736"/>
                </a:lnTo>
                <a:cubicBezTo>
                  <a:pt x="12190412" y="4136572"/>
                  <a:pt x="12190412" y="4136572"/>
                  <a:pt x="12190412" y="4136572"/>
                </a:cubicBezTo>
                <a:cubicBezTo>
                  <a:pt x="12017465" y="4191608"/>
                  <a:pt x="11836584" y="4243093"/>
                  <a:pt x="11649356" y="4291027"/>
                </a:cubicBezTo>
                <a:cubicBezTo>
                  <a:pt x="10705286" y="5512462"/>
                  <a:pt x="10705286" y="5512462"/>
                  <a:pt x="10705286" y="5512462"/>
                </a:cubicBezTo>
                <a:cubicBezTo>
                  <a:pt x="10744953" y="4496967"/>
                  <a:pt x="10744953" y="4496967"/>
                  <a:pt x="10744953" y="4496967"/>
                </a:cubicBezTo>
                <a:cubicBezTo>
                  <a:pt x="9407387" y="4761492"/>
                  <a:pt x="7811194" y="4915947"/>
                  <a:pt x="6097587" y="4915947"/>
                </a:cubicBezTo>
                <a:cubicBezTo>
                  <a:pt x="3709644" y="4915947"/>
                  <a:pt x="1551768" y="4617690"/>
                  <a:pt x="3175" y="4136572"/>
                </a:cubicBezTo>
                <a:cubicBezTo>
                  <a:pt x="3175" y="6714701"/>
                  <a:pt x="3175" y="6875834"/>
                  <a:pt x="3175" y="6885905"/>
                </a:cubicBezTo>
                <a:lnTo>
                  <a:pt x="3175" y="6886575"/>
                </a:lnTo>
                <a:lnTo>
                  <a:pt x="0" y="6886575"/>
                </a:lnTo>
                <a:close/>
              </a:path>
            </a:pathLst>
          </a:custGeom>
        </p:spPr>
        <p:txBody>
          <a:bodyPr wrap="square">
            <a:noAutofit/>
          </a:bodyPr>
          <a:lstStyle/>
          <a:p>
            <a:endParaRPr lang="en-US" dirty="0"/>
          </a:p>
        </p:txBody>
      </p:sp>
      <p:sp>
        <p:nvSpPr>
          <p:cNvPr id="2" name="Title 1"/>
          <p:cNvSpPr>
            <a:spLocks noGrp="1"/>
          </p:cNvSpPr>
          <p:nvPr>
            <p:ph type="ctrTitle"/>
          </p:nvPr>
        </p:nvSpPr>
        <p:spPr>
          <a:xfrm>
            <a:off x="1320800" y="5188631"/>
            <a:ext cx="9144000" cy="920755"/>
          </a:xfrm>
        </p:spPr>
        <p:txBody>
          <a:bodyPr anchor="b">
            <a:normAutofit/>
          </a:bodyPr>
          <a:lstStyle>
            <a:lvl1pPr algn="r">
              <a:defRPr sz="5000" b="1">
                <a:solidFill>
                  <a:schemeClr val="bg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20800" y="6134786"/>
            <a:ext cx="9144000" cy="380314"/>
          </a:xfrm>
        </p:spPr>
        <p:txBody>
          <a:bodyPr>
            <a:normAutofit/>
          </a:bodyPr>
          <a:lstStyle>
            <a:lvl1pPr marL="0" indent="0" algn="r">
              <a:buNone/>
              <a:defRPr sz="18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xmlns="" val="2327763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_Background Picture Layout 1st color">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gradFill>
            <a:gsLst>
              <a:gs pos="78000">
                <a:schemeClr val="accent1">
                  <a:lumMod val="75000"/>
                  <a:alpha val="89000"/>
                </a:schemeClr>
              </a:gs>
              <a:gs pos="0">
                <a:schemeClr val="accent1">
                  <a:alpha val="81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p:cNvSpPr>
            <a:spLocks noGrp="1"/>
          </p:cNvSpPr>
          <p:nvPr>
            <p:ph type="title"/>
          </p:nvPr>
        </p:nvSpPr>
        <p:spPr>
          <a:xfrm>
            <a:off x="363638" y="365126"/>
            <a:ext cx="10515600" cy="1000688"/>
          </a:xfrm>
        </p:spPr>
        <p:txBody>
          <a:bodyPr/>
          <a:lstStyle>
            <a:lvl1pPr>
              <a:defRPr>
                <a:solidFill>
                  <a:schemeClr val="bg2"/>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xmlns="" val="1702814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_Background Picture Layout 2nd color">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gradFill>
            <a:gsLst>
              <a:gs pos="78000">
                <a:schemeClr val="accent2">
                  <a:lumMod val="75000"/>
                  <a:alpha val="89000"/>
                </a:schemeClr>
              </a:gs>
              <a:gs pos="0">
                <a:schemeClr val="accent2">
                  <a:alpha val="81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p:cNvSpPr>
            <a:spLocks noGrp="1"/>
          </p:cNvSpPr>
          <p:nvPr>
            <p:ph type="title"/>
          </p:nvPr>
        </p:nvSpPr>
        <p:spPr>
          <a:xfrm>
            <a:off x="363638" y="365126"/>
            <a:ext cx="10515600" cy="1000688"/>
          </a:xfrm>
        </p:spPr>
        <p:txBody>
          <a:bodyPr/>
          <a:lstStyle>
            <a:lvl1pPr>
              <a:defRPr>
                <a:solidFill>
                  <a:schemeClr val="bg2"/>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xmlns="" val="3820468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_Background Picture Layout 3rd color">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gradFill>
            <a:gsLst>
              <a:gs pos="78000">
                <a:schemeClr val="accent3">
                  <a:lumMod val="75000"/>
                  <a:alpha val="89000"/>
                </a:schemeClr>
              </a:gs>
              <a:gs pos="0">
                <a:schemeClr val="accent3">
                  <a:alpha val="81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p:cNvSpPr>
            <a:spLocks noGrp="1"/>
          </p:cNvSpPr>
          <p:nvPr>
            <p:ph type="title"/>
          </p:nvPr>
        </p:nvSpPr>
        <p:spPr>
          <a:xfrm>
            <a:off x="363638" y="365126"/>
            <a:ext cx="10515600" cy="1000688"/>
          </a:xfrm>
        </p:spPr>
        <p:txBody>
          <a:bodyPr/>
          <a:lstStyle>
            <a:lvl1pPr>
              <a:defRPr>
                <a:solidFill>
                  <a:schemeClr val="bg2"/>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xmlns="" val="245318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_Background Picture Layout 3rd color">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gradFill>
            <a:gsLst>
              <a:gs pos="78000">
                <a:schemeClr val="accent4">
                  <a:lumMod val="75000"/>
                  <a:alpha val="81000"/>
                </a:schemeClr>
              </a:gs>
              <a:gs pos="0">
                <a:schemeClr val="accent4">
                  <a:alpha val="8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p:cNvSpPr>
            <a:spLocks noGrp="1"/>
          </p:cNvSpPr>
          <p:nvPr>
            <p:ph type="title"/>
          </p:nvPr>
        </p:nvSpPr>
        <p:spPr>
          <a:xfrm>
            <a:off x="363638" y="365126"/>
            <a:ext cx="10515600" cy="1000688"/>
          </a:xfrm>
        </p:spPr>
        <p:txBody>
          <a:bodyPr/>
          <a:lstStyle>
            <a:lvl1pPr>
              <a:defRPr>
                <a:solidFill>
                  <a:schemeClr val="bg2"/>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xmlns="" val="293823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50000">
              <a:schemeClr val="bg1">
                <a:lumMod val="95000"/>
              </a:schemeClr>
            </a:gs>
            <a:gs pos="100000">
              <a:schemeClr val="bg1">
                <a:lumMod val="85000"/>
              </a:schemeClr>
            </a:gs>
          </a:gsLst>
          <a:lin ang="162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223CCD-8769-4DAF-AFD4-21B3E7CFD364}" type="datetimeFigureOut">
              <a:rPr lang="en-US" smtClean="0"/>
              <a:pPr/>
              <a:t>8/10/2017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01570A-8480-497D-96D4-D725A6D7C6AA}" type="slidenum">
              <a:rPr lang="en-US" smtClean="0"/>
              <a:pPr/>
              <a:t>‹Nº›</a:t>
            </a:fld>
            <a:endParaRPr lang="en-US"/>
          </a:p>
        </p:txBody>
      </p:sp>
    </p:spTree>
    <p:extLst>
      <p:ext uri="{BB962C8B-B14F-4D97-AF65-F5344CB8AC3E}">
        <p14:creationId xmlns:p14="http://schemas.microsoft.com/office/powerpoint/2010/main" xmlns="" val="626621647"/>
      </p:ext>
    </p:extLst>
  </p:cSld>
  <p:clrMap bg1="lt1" tx1="dk1" bg2="lt2" tx2="dk2" accent1="accent1" accent2="accent2" accent3="accent3" accent4="accent4" accent5="accent5" accent6="accent6" hlink="hlink" folHlink="folHlink"/>
  <p:sldLayoutIdLst>
    <p:sldLayoutId id="2147483667" r:id="rId1"/>
    <p:sldLayoutId id="2147483654" r:id="rId2"/>
    <p:sldLayoutId id="2147483719"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20" r:id="rId12"/>
    <p:sldLayoutId id="2147483708" r:id="rId13"/>
    <p:sldLayoutId id="2147483707" r:id="rId14"/>
    <p:sldLayoutId id="2147483706" r:id="rId15"/>
    <p:sldLayoutId id="2147483703" r:id="rId16"/>
    <p:sldLayoutId id="2147483704" r:id="rId17"/>
    <p:sldLayoutId id="2147483705" r:id="rId18"/>
    <p:sldLayoutId id="2147483698" r:id="rId19"/>
    <p:sldLayoutId id="2147483691" r:id="rId20"/>
    <p:sldLayoutId id="2147483692" r:id="rId21"/>
    <p:sldLayoutId id="2147483690" r:id="rId22"/>
    <p:sldLayoutId id="2147483688" r:id="rId23"/>
    <p:sldLayoutId id="2147483689" r:id="rId24"/>
    <p:sldLayoutId id="2147483685" r:id="rId25"/>
    <p:sldLayoutId id="2147483686" r:id="rId26"/>
    <p:sldLayoutId id="2147483687" r:id="rId27"/>
    <p:sldLayoutId id="2147483684" r:id="rId28"/>
    <p:sldLayoutId id="2147483680" r:id="rId29"/>
    <p:sldLayoutId id="2147483678" r:id="rId30"/>
    <p:sldLayoutId id="2147483675" r:id="rId31"/>
    <p:sldLayoutId id="2147483679" r:id="rId32"/>
    <p:sldLayoutId id="2147483676" r:id="rId33"/>
    <p:sldLayoutId id="2147483677" r:id="rId34"/>
    <p:sldLayoutId id="2147483669" r:id="rId35"/>
    <p:sldLayoutId id="2147483670" r:id="rId36"/>
    <p:sldLayoutId id="2147483674" r:id="rId37"/>
    <p:sldLayoutId id="2147483671" r:id="rId38"/>
    <p:sldLayoutId id="2147483672" r:id="rId39"/>
    <p:sldLayoutId id="2147483681" r:id="rId40"/>
    <p:sldLayoutId id="2147483682" r:id="rId41"/>
    <p:sldLayoutId id="2147483683" r:id="rId42"/>
    <p:sldLayoutId id="2147483673" r:id="rId43"/>
    <p:sldLayoutId id="2147483668" r:id="rId44"/>
    <p:sldLayoutId id="2147483664" r:id="rId45"/>
    <p:sldLayoutId id="2147483663" r:id="rId46"/>
    <p:sldLayoutId id="2147483660" r:id="rId47"/>
    <p:sldLayoutId id="2147483666" r:id="rId48"/>
    <p:sldLayoutId id="2147483657" r:id="rId49"/>
    <p:sldLayoutId id="2147483659" r:id="rId50"/>
    <p:sldLayoutId id="2147483655" r:id="rId51"/>
    <p:sldLayoutId id="2147483697" r:id="rId52"/>
    <p:sldLayoutId id="2147483661" r:id="rId53"/>
    <p:sldLayoutId id="2147483695" r:id="rId54"/>
    <p:sldLayoutId id="2147483696" r:id="rId55"/>
    <p:sldLayoutId id="2147483701" r:id="rId56"/>
    <p:sldLayoutId id="2147483722" r:id="rId57"/>
    <p:sldLayoutId id="2147483723" r:id="rId5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8.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hyperlink" Target="http://www.youtube.com/watch?v=xBKkXcuJmBk"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6.gi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2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2.xml"/><Relationship Id="rId4" Type="http://schemas.openxmlformats.org/officeDocument/2006/relationships/chart" Target="../charts/chart13.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chart" Target="../charts/chart3.xml"/><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image" Target="../media/image6.gif"/><Relationship Id="rId5" Type="http://schemas.openxmlformats.org/officeDocument/2006/relationships/image" Target="../media/image5.gif"/><Relationship Id="rId4" Type="http://schemas.openxmlformats.org/officeDocument/2006/relationships/image" Target="../media/image4.gif"/></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png"/><Relationship Id="rId1" Type="http://schemas.openxmlformats.org/officeDocument/2006/relationships/slideLayout" Target="../slideLayouts/slideLayout58.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57.xml"/><Relationship Id="rId5" Type="http://schemas.openxmlformats.org/officeDocument/2006/relationships/image" Target="../media/image6.gif"/><Relationship Id="rId4" Type="http://schemas.openxmlformats.org/officeDocument/2006/relationships/image" Target="../media/image5.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Marcador de posición de imagen 2"/>
          <p:cNvPicPr>
            <a:picLocks noGrp="1" noChangeAspect="1"/>
          </p:cNvPicPr>
          <p:nvPr>
            <p:ph type="pic" sz="quarter" idx="10"/>
          </p:nvPr>
        </p:nvPicPr>
        <p:blipFill>
          <a:blip r:embed="rId2">
            <a:duotone>
              <a:prstClr val="black"/>
              <a:srgbClr val="D9C3A5">
                <a:tint val="50000"/>
                <a:satMod val="180000"/>
              </a:srgbClr>
            </a:duotone>
            <a:extLst>
              <a:ext uri="{28A0092B-C50C-407E-A947-70E740481C1C}">
                <a14:useLocalDpi xmlns:a14="http://schemas.microsoft.com/office/drawing/2010/main" xmlns="" val="0"/>
              </a:ext>
            </a:extLst>
          </a:blip>
          <a:srcRect l="214" r="214"/>
          <a:stretch>
            <a:fillRect/>
          </a:stretch>
        </p:blipFill>
        <p:spPr>
          <a:xfrm>
            <a:off x="1587" y="0"/>
            <a:ext cx="12190413" cy="6886575"/>
          </a:xfrm>
        </p:spPr>
      </p:pic>
      <p:sp>
        <p:nvSpPr>
          <p:cNvPr id="12" name="Title 3"/>
          <p:cNvSpPr>
            <a:spLocks noGrp="1"/>
          </p:cNvSpPr>
          <p:nvPr>
            <p:ph type="ctrTitle"/>
          </p:nvPr>
        </p:nvSpPr>
        <p:spPr>
          <a:xfrm>
            <a:off x="369270" y="5116430"/>
            <a:ext cx="8317528" cy="949700"/>
          </a:xfrm>
        </p:spPr>
        <p:txBody>
          <a:bodyPr>
            <a:noAutofit/>
          </a:bodyPr>
          <a:lstStyle/>
          <a:p>
            <a:pPr algn="l"/>
            <a:r>
              <a:rPr lang="es-SV" sz="4400" dirty="0" smtClean="0">
                <a:solidFill>
                  <a:schemeClr val="accent2">
                    <a:lumMod val="50000"/>
                  </a:schemeClr>
                </a:solidFill>
              </a:rPr>
              <a:t>Rendición de Cuentas </a:t>
            </a:r>
            <a:r>
              <a:rPr lang="es-SV" sz="1800" b="0" dirty="0" smtClean="0">
                <a:solidFill>
                  <a:schemeClr val="accent2">
                    <a:lumMod val="50000"/>
                  </a:schemeClr>
                </a:solidFill>
              </a:rPr>
              <a:t> </a:t>
            </a:r>
            <a:br>
              <a:rPr lang="es-SV" sz="1800" b="0" dirty="0" smtClean="0">
                <a:solidFill>
                  <a:schemeClr val="accent2">
                    <a:lumMod val="50000"/>
                  </a:schemeClr>
                </a:solidFill>
              </a:rPr>
            </a:br>
            <a:r>
              <a:rPr lang="es-SV" sz="1600" b="0" dirty="0" smtClean="0">
                <a:solidFill>
                  <a:schemeClr val="accent2">
                    <a:lumMod val="50000"/>
                  </a:schemeClr>
                </a:solidFill>
              </a:rPr>
              <a:t>Período junio </a:t>
            </a:r>
            <a:r>
              <a:rPr lang="es-SV" sz="1600" b="0" dirty="0">
                <a:solidFill>
                  <a:schemeClr val="accent2">
                    <a:lumMod val="50000"/>
                  </a:schemeClr>
                </a:solidFill>
              </a:rPr>
              <a:t>2015- mayo 2016</a:t>
            </a:r>
          </a:p>
        </p:txBody>
      </p:sp>
      <p:sp>
        <p:nvSpPr>
          <p:cNvPr id="13" name="Subtitle 4"/>
          <p:cNvSpPr>
            <a:spLocks noGrp="1"/>
          </p:cNvSpPr>
          <p:nvPr>
            <p:ph type="subTitle" idx="1"/>
          </p:nvPr>
        </p:nvSpPr>
        <p:spPr>
          <a:xfrm>
            <a:off x="369270" y="6066129"/>
            <a:ext cx="8576439" cy="407590"/>
          </a:xfrm>
        </p:spPr>
        <p:txBody>
          <a:bodyPr>
            <a:noAutofit/>
          </a:bodyPr>
          <a:lstStyle/>
          <a:p>
            <a:pPr algn="l"/>
            <a:r>
              <a:rPr lang="es-SV" b="1" dirty="0">
                <a:solidFill>
                  <a:schemeClr val="accent2">
                    <a:lumMod val="50000"/>
                  </a:schemeClr>
                </a:solidFill>
              </a:rPr>
              <a:t>Licda. María Margarita Velado Puentes </a:t>
            </a:r>
            <a:br>
              <a:rPr lang="es-SV" b="1" dirty="0">
                <a:solidFill>
                  <a:schemeClr val="accent2">
                    <a:lumMod val="50000"/>
                  </a:schemeClr>
                </a:solidFill>
              </a:rPr>
            </a:br>
            <a:r>
              <a:rPr lang="es-SV" dirty="0" smtClean="0">
                <a:solidFill>
                  <a:schemeClr val="accent2">
                    <a:lumMod val="50000"/>
                  </a:schemeClr>
                </a:solidFill>
              </a:rPr>
              <a:t>Registradora </a:t>
            </a:r>
            <a:r>
              <a:rPr lang="es-SV" dirty="0">
                <a:solidFill>
                  <a:schemeClr val="accent2">
                    <a:lumMod val="50000"/>
                  </a:schemeClr>
                </a:solidFill>
              </a:rPr>
              <a:t>Nacional y Presidenta </a:t>
            </a:r>
            <a:r>
              <a:rPr lang="es-SV" dirty="0" smtClean="0">
                <a:solidFill>
                  <a:schemeClr val="accent2">
                    <a:lumMod val="50000"/>
                  </a:schemeClr>
                </a:solidFill>
              </a:rPr>
              <a:t>del </a:t>
            </a:r>
            <a:r>
              <a:rPr lang="es-SV" dirty="0">
                <a:solidFill>
                  <a:schemeClr val="accent2">
                    <a:lumMod val="50000"/>
                  </a:schemeClr>
                </a:solidFill>
              </a:rPr>
              <a:t>RNPN</a:t>
            </a:r>
          </a:p>
        </p:txBody>
      </p:sp>
      <p:pic>
        <p:nvPicPr>
          <p:cNvPr id="14" name="Imagen 1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686798" y="5538282"/>
            <a:ext cx="3371850" cy="928912"/>
          </a:xfrm>
          <a:prstGeom prst="rect">
            <a:avLst/>
          </a:prstGeom>
        </p:spPr>
      </p:pic>
    </p:spTree>
    <p:extLst>
      <p:ext uri="{BB962C8B-B14F-4D97-AF65-F5344CB8AC3E}">
        <p14:creationId xmlns:p14="http://schemas.microsoft.com/office/powerpoint/2010/main" xmlns="" val="394999350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animEffect transition="in" filter="fade">
                                      <p:cBhvr>
                                        <p:cTn id="15" dur="500"/>
                                        <p:tgtEl>
                                          <p:spTgt spid="13">
                                            <p:txEl>
                                              <p:pRg st="0" end="0"/>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16038" y="517526"/>
            <a:ext cx="10515600" cy="10006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SV" sz="2400" dirty="0"/>
              <a:t>Registro Civil Hospitalario</a:t>
            </a:r>
            <a:endParaRPr lang="en-US" sz="2400" dirty="0"/>
          </a:p>
        </p:txBody>
      </p:sp>
      <p:pic>
        <p:nvPicPr>
          <p:cNvPr id="7" name="Imagen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269355" y="5379408"/>
            <a:ext cx="679705" cy="1118618"/>
          </a:xfrm>
          <a:prstGeom prst="rect">
            <a:avLst/>
          </a:prstGeom>
        </p:spPr>
      </p:pic>
      <p:cxnSp>
        <p:nvCxnSpPr>
          <p:cNvPr id="9" name="Line"/>
          <p:cNvCxnSpPr>
            <a:stCxn id="10" idx="2"/>
            <a:endCxn id="12" idx="6"/>
          </p:cNvCxnSpPr>
          <p:nvPr/>
        </p:nvCxnSpPr>
        <p:spPr>
          <a:xfrm flipH="1">
            <a:off x="8496186" y="5189662"/>
            <a:ext cx="1066502" cy="0"/>
          </a:xfrm>
          <a:prstGeom prst="line">
            <a:avLst/>
          </a:prstGeom>
          <a:ln w="25400" cap="rnd">
            <a:solidFill>
              <a:schemeClr val="tx1">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Dot"/>
          <p:cNvSpPr/>
          <p:nvPr/>
        </p:nvSpPr>
        <p:spPr>
          <a:xfrm>
            <a:off x="9562688" y="5137874"/>
            <a:ext cx="103575" cy="103575"/>
          </a:xfrm>
          <a:prstGeom prst="ellipse">
            <a:avLst/>
          </a:prstGeom>
          <a:solidFill>
            <a:schemeClr val="accent2"/>
          </a:solidFill>
          <a:ln w="63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900" dirty="0"/>
          </a:p>
        </p:txBody>
      </p:sp>
      <p:sp>
        <p:nvSpPr>
          <p:cNvPr id="12" name="Dot"/>
          <p:cNvSpPr/>
          <p:nvPr/>
        </p:nvSpPr>
        <p:spPr>
          <a:xfrm>
            <a:off x="8392611" y="5137874"/>
            <a:ext cx="103575" cy="103575"/>
          </a:xfrm>
          <a:prstGeom prst="ellipse">
            <a:avLst/>
          </a:prstGeom>
          <a:solidFill>
            <a:schemeClr val="accent5"/>
          </a:solidFill>
          <a:ln w="63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900" dirty="0"/>
          </a:p>
        </p:txBody>
      </p:sp>
      <p:sp>
        <p:nvSpPr>
          <p:cNvPr id="15" name="SpaceBar"/>
          <p:cNvSpPr/>
          <p:nvPr/>
        </p:nvSpPr>
        <p:spPr>
          <a:xfrm rot="10800000">
            <a:off x="8196476" y="2017127"/>
            <a:ext cx="495844" cy="2990508"/>
          </a:xfrm>
          <a:prstGeom prst="roundRect">
            <a:avLst>
              <a:gd name="adj" fmla="val 50000"/>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6" name="Bar"/>
          <p:cNvSpPr/>
          <p:nvPr/>
        </p:nvSpPr>
        <p:spPr>
          <a:xfrm rot="10800000">
            <a:off x="9373392" y="2017547"/>
            <a:ext cx="495843" cy="2990088"/>
          </a:xfrm>
          <a:prstGeom prst="roundRect">
            <a:avLst>
              <a:gd name="adj" fmla="val 50000"/>
            </a:avLst>
          </a:prstGeom>
          <a:solidFill>
            <a:schemeClr val="accent2"/>
          </a:solidFill>
          <a:ln w="3175"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7" name="TextBox 101"/>
          <p:cNvSpPr txBox="1"/>
          <p:nvPr/>
        </p:nvSpPr>
        <p:spPr>
          <a:xfrm rot="5400000">
            <a:off x="8312634" y="3314468"/>
            <a:ext cx="2603686" cy="246221"/>
          </a:xfrm>
          <a:prstGeom prst="rect">
            <a:avLst/>
          </a:prstGeom>
          <a:noFill/>
        </p:spPr>
        <p:txBody>
          <a:bodyPr wrap="square" lIns="0" tIns="0" rIns="0" bIns="0" rtlCol="0" anchor="b">
            <a:spAutoFit/>
          </a:bodyPr>
          <a:lstStyle/>
          <a:p>
            <a:pPr algn="r"/>
            <a:r>
              <a:rPr lang="nb-NO" altLang="ko-KR" sz="1600" b="1" dirty="0" smtClean="0">
                <a:gradFill>
                  <a:gsLst>
                    <a:gs pos="0">
                      <a:schemeClr val="bg2"/>
                    </a:gs>
                    <a:gs pos="100000">
                      <a:schemeClr val="bg2"/>
                    </a:gs>
                  </a:gsLst>
                  <a:lin ang="5400000" scaled="0"/>
                </a:gradFill>
                <a:latin typeface="+mj-lt"/>
                <a:ea typeface="Roboto Light" pitchFamily="2" charset="0"/>
              </a:rPr>
              <a:t>51.28</a:t>
            </a:r>
            <a:r>
              <a:rPr lang="nb-NO" altLang="ko-KR" sz="1600" b="1" dirty="0">
                <a:gradFill>
                  <a:gsLst>
                    <a:gs pos="0">
                      <a:schemeClr val="bg2"/>
                    </a:gs>
                    <a:gs pos="100000">
                      <a:schemeClr val="bg2"/>
                    </a:gs>
                  </a:gsLst>
                  <a:lin ang="5400000" scaled="0"/>
                </a:gradFill>
                <a:latin typeface="+mj-lt"/>
                <a:ea typeface="Roboto Light" pitchFamily="2" charset="0"/>
              </a:rPr>
              <a:t>% </a:t>
            </a:r>
            <a:r>
              <a:rPr lang="nb-NO" altLang="ko-KR" sz="1400" dirty="0" smtClean="0">
                <a:gradFill>
                  <a:gsLst>
                    <a:gs pos="0">
                      <a:schemeClr val="bg2"/>
                    </a:gs>
                    <a:gs pos="100000">
                      <a:schemeClr val="bg2"/>
                    </a:gs>
                  </a:gsLst>
                  <a:lin ang="5400000" scaled="0"/>
                </a:gradFill>
                <a:latin typeface="+mj-lt"/>
                <a:ea typeface="Roboto Light" pitchFamily="2" charset="0"/>
              </a:rPr>
              <a:t>(13,930</a:t>
            </a:r>
            <a:r>
              <a:rPr lang="nb-NO" altLang="ko-KR" sz="1400" dirty="0">
                <a:gradFill>
                  <a:gsLst>
                    <a:gs pos="0">
                      <a:schemeClr val="bg2"/>
                    </a:gs>
                    <a:gs pos="100000">
                      <a:schemeClr val="bg2"/>
                    </a:gs>
                  </a:gsLst>
                  <a:lin ang="5400000" scaled="0"/>
                </a:gradFill>
                <a:latin typeface="+mj-lt"/>
                <a:ea typeface="Roboto Light" pitchFamily="2" charset="0"/>
              </a:rPr>
              <a:t>)</a:t>
            </a:r>
            <a:endParaRPr lang="ko-KR" altLang="en-US" sz="1400" dirty="0">
              <a:gradFill>
                <a:gsLst>
                  <a:gs pos="0">
                    <a:schemeClr val="bg2"/>
                  </a:gs>
                  <a:gs pos="100000">
                    <a:schemeClr val="bg2"/>
                  </a:gs>
                </a:gsLst>
                <a:lin ang="5400000" scaled="0"/>
              </a:gradFill>
              <a:latin typeface="+mj-lt"/>
              <a:ea typeface="Roboto Light" pitchFamily="2" charset="0"/>
            </a:endParaRPr>
          </a:p>
        </p:txBody>
      </p:sp>
      <p:sp>
        <p:nvSpPr>
          <p:cNvPr id="18" name="Bar"/>
          <p:cNvSpPr/>
          <p:nvPr/>
        </p:nvSpPr>
        <p:spPr>
          <a:xfrm rot="10800000">
            <a:off x="8196477" y="2355875"/>
            <a:ext cx="495843" cy="2651760"/>
          </a:xfrm>
          <a:prstGeom prst="roundRect">
            <a:avLst>
              <a:gd name="adj" fmla="val 50000"/>
            </a:avLst>
          </a:prstGeom>
          <a:solidFill>
            <a:schemeClr val="accent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9" name="TextBox 104"/>
          <p:cNvSpPr txBox="1"/>
          <p:nvPr/>
        </p:nvSpPr>
        <p:spPr>
          <a:xfrm rot="5400000">
            <a:off x="7355677" y="3527590"/>
            <a:ext cx="2177443" cy="246221"/>
          </a:xfrm>
          <a:prstGeom prst="rect">
            <a:avLst/>
          </a:prstGeom>
          <a:noFill/>
        </p:spPr>
        <p:txBody>
          <a:bodyPr wrap="square" lIns="0" tIns="0" rIns="0" bIns="0" rtlCol="0" anchor="b">
            <a:spAutoFit/>
          </a:bodyPr>
          <a:lstStyle/>
          <a:p>
            <a:pPr algn="r"/>
            <a:r>
              <a:rPr lang="nb-NO" altLang="ko-KR" sz="1600" b="1" dirty="0" smtClean="0">
                <a:gradFill>
                  <a:gsLst>
                    <a:gs pos="0">
                      <a:schemeClr val="bg2"/>
                    </a:gs>
                    <a:gs pos="100000">
                      <a:schemeClr val="bg2"/>
                    </a:gs>
                  </a:gsLst>
                  <a:lin ang="5400000" scaled="0"/>
                </a:gradFill>
                <a:latin typeface="+mj-lt"/>
                <a:ea typeface="Roboto Light" pitchFamily="2" charset="0"/>
              </a:rPr>
              <a:t>48.72</a:t>
            </a:r>
            <a:r>
              <a:rPr lang="nb-NO" altLang="ko-KR" sz="1600" b="1" dirty="0">
                <a:gradFill>
                  <a:gsLst>
                    <a:gs pos="0">
                      <a:schemeClr val="bg2"/>
                    </a:gs>
                    <a:gs pos="100000">
                      <a:schemeClr val="bg2"/>
                    </a:gs>
                  </a:gsLst>
                  <a:lin ang="5400000" scaled="0"/>
                </a:gradFill>
                <a:latin typeface="+mj-lt"/>
                <a:ea typeface="Roboto Light" pitchFamily="2" charset="0"/>
              </a:rPr>
              <a:t>% </a:t>
            </a:r>
            <a:r>
              <a:rPr lang="nb-NO" altLang="ko-KR" sz="1400" dirty="0">
                <a:gradFill>
                  <a:gsLst>
                    <a:gs pos="0">
                      <a:schemeClr val="bg2"/>
                    </a:gs>
                    <a:gs pos="100000">
                      <a:schemeClr val="bg2"/>
                    </a:gs>
                  </a:gsLst>
                  <a:lin ang="5400000" scaled="0"/>
                </a:gradFill>
                <a:latin typeface="+mj-lt"/>
                <a:ea typeface="Roboto Light" pitchFamily="2" charset="0"/>
              </a:rPr>
              <a:t>(</a:t>
            </a:r>
            <a:r>
              <a:rPr lang="nb-NO" altLang="ko-KR" sz="1400" dirty="0" smtClean="0">
                <a:gradFill>
                  <a:gsLst>
                    <a:gs pos="0">
                      <a:schemeClr val="bg2"/>
                    </a:gs>
                    <a:gs pos="100000">
                      <a:schemeClr val="bg2"/>
                    </a:gs>
                  </a:gsLst>
                  <a:lin ang="5400000" scaled="0"/>
                </a:gradFill>
                <a:latin typeface="+mj-lt"/>
                <a:ea typeface="Roboto Light" pitchFamily="2" charset="0"/>
              </a:rPr>
              <a:t>14,673)</a:t>
            </a:r>
            <a:endParaRPr lang="ko-KR" altLang="en-US" sz="1400" dirty="0">
              <a:gradFill>
                <a:gsLst>
                  <a:gs pos="0">
                    <a:schemeClr val="bg2"/>
                  </a:gs>
                  <a:gs pos="100000">
                    <a:schemeClr val="bg2"/>
                  </a:gs>
                </a:gsLst>
                <a:lin ang="5400000" scaled="0"/>
              </a:gradFill>
              <a:latin typeface="+mj-lt"/>
            </a:endParaRPr>
          </a:p>
        </p:txBody>
      </p:sp>
      <p:sp>
        <p:nvSpPr>
          <p:cNvPr id="20" name="Oval Callout 116"/>
          <p:cNvSpPr/>
          <p:nvPr/>
        </p:nvSpPr>
        <p:spPr>
          <a:xfrm>
            <a:off x="9259364" y="1119298"/>
            <a:ext cx="723900" cy="713363"/>
          </a:xfrm>
          <a:prstGeom prst="wedgeEllipseCallout">
            <a:avLst>
              <a:gd name="adj1" fmla="val -2325"/>
              <a:gd name="adj2" fmla="val 6802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117"/>
          <p:cNvSpPr txBox="1"/>
          <p:nvPr/>
        </p:nvSpPr>
        <p:spPr>
          <a:xfrm>
            <a:off x="9240420" y="1392249"/>
            <a:ext cx="737576" cy="184666"/>
          </a:xfrm>
          <a:prstGeom prst="rect">
            <a:avLst/>
          </a:prstGeom>
          <a:noFill/>
        </p:spPr>
        <p:txBody>
          <a:bodyPr wrap="square" lIns="0" tIns="0" rIns="0" bIns="0" rtlCol="0" anchor="b">
            <a:spAutoFit/>
          </a:bodyPr>
          <a:lstStyle/>
          <a:p>
            <a:pPr algn="ctr"/>
            <a:r>
              <a:rPr lang="nb-NO" altLang="ko-KR" sz="1200" b="1" dirty="0" smtClean="0">
                <a:gradFill>
                  <a:gsLst>
                    <a:gs pos="0">
                      <a:schemeClr val="bg2"/>
                    </a:gs>
                    <a:gs pos="100000">
                      <a:schemeClr val="bg2"/>
                    </a:gs>
                  </a:gsLst>
                  <a:lin ang="5400000" scaled="0"/>
                </a:gradFill>
                <a:latin typeface="+mj-lt"/>
                <a:ea typeface="Roboto Light" pitchFamily="2" charset="0"/>
              </a:rPr>
              <a:t>Niños</a:t>
            </a:r>
            <a:endParaRPr lang="ko-KR" altLang="en-US" sz="1200" b="1" dirty="0">
              <a:gradFill>
                <a:gsLst>
                  <a:gs pos="0">
                    <a:schemeClr val="bg2"/>
                  </a:gs>
                  <a:gs pos="100000">
                    <a:schemeClr val="bg2"/>
                  </a:gs>
                </a:gsLst>
                <a:lin ang="5400000" scaled="0"/>
              </a:gradFill>
              <a:latin typeface="+mj-lt"/>
              <a:ea typeface="Roboto Light" pitchFamily="2" charset="0"/>
            </a:endParaRPr>
          </a:p>
        </p:txBody>
      </p:sp>
      <p:sp>
        <p:nvSpPr>
          <p:cNvPr id="22" name="Oval Callout 118"/>
          <p:cNvSpPr/>
          <p:nvPr/>
        </p:nvSpPr>
        <p:spPr>
          <a:xfrm>
            <a:off x="8082448" y="1422373"/>
            <a:ext cx="723900" cy="713363"/>
          </a:xfrm>
          <a:prstGeom prst="wedgeEllipseCallout">
            <a:avLst>
              <a:gd name="adj1" fmla="val -2325"/>
              <a:gd name="adj2" fmla="val 6802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119"/>
          <p:cNvSpPr txBox="1"/>
          <p:nvPr/>
        </p:nvSpPr>
        <p:spPr>
          <a:xfrm>
            <a:off x="8075610" y="1695324"/>
            <a:ext cx="737576" cy="184666"/>
          </a:xfrm>
          <a:prstGeom prst="rect">
            <a:avLst/>
          </a:prstGeom>
          <a:noFill/>
        </p:spPr>
        <p:txBody>
          <a:bodyPr wrap="square" lIns="0" tIns="0" rIns="0" bIns="0" rtlCol="0" anchor="b">
            <a:spAutoFit/>
          </a:bodyPr>
          <a:lstStyle/>
          <a:p>
            <a:pPr algn="ctr"/>
            <a:r>
              <a:rPr lang="nb-NO" altLang="ko-KR" sz="1200" b="1" dirty="0" smtClean="0">
                <a:gradFill>
                  <a:gsLst>
                    <a:gs pos="0">
                      <a:schemeClr val="bg2"/>
                    </a:gs>
                    <a:gs pos="100000">
                      <a:schemeClr val="bg2"/>
                    </a:gs>
                  </a:gsLst>
                  <a:lin ang="5400000" scaled="0"/>
                </a:gradFill>
                <a:latin typeface="+mj-lt"/>
                <a:ea typeface="Roboto Light" pitchFamily="2" charset="0"/>
              </a:rPr>
              <a:t>Niñas</a:t>
            </a:r>
            <a:endParaRPr lang="ko-KR" altLang="en-US" sz="1200" b="1" dirty="0">
              <a:gradFill>
                <a:gsLst>
                  <a:gs pos="0">
                    <a:schemeClr val="bg2"/>
                  </a:gs>
                  <a:gs pos="100000">
                    <a:schemeClr val="bg2"/>
                  </a:gs>
                </a:gsLst>
                <a:lin ang="5400000" scaled="0"/>
              </a:gradFill>
              <a:latin typeface="+mj-lt"/>
              <a:ea typeface="Roboto Light" pitchFamily="2" charset="0"/>
            </a:endParaRPr>
          </a:p>
        </p:txBody>
      </p:sp>
      <p:sp>
        <p:nvSpPr>
          <p:cNvPr id="31" name="Oval 6"/>
          <p:cNvSpPr/>
          <p:nvPr/>
        </p:nvSpPr>
        <p:spPr>
          <a:xfrm>
            <a:off x="2126407" y="2892058"/>
            <a:ext cx="3101678" cy="3101678"/>
          </a:xfrm>
          <a:prstGeom prst="ellipse">
            <a:avLst/>
          </a:prstGeom>
          <a:noFill/>
          <a:ln w="254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2" name="Chart 12"/>
          <p:cNvGraphicFramePr/>
          <p:nvPr>
            <p:extLst>
              <p:ext uri="{D42A27DB-BD31-4B8C-83A1-F6EECF244321}">
                <p14:modId xmlns:p14="http://schemas.microsoft.com/office/powerpoint/2010/main" xmlns="" val="4086052999"/>
              </p:ext>
            </p:extLst>
          </p:nvPr>
        </p:nvGraphicFramePr>
        <p:xfrm>
          <a:off x="1469363" y="2348740"/>
          <a:ext cx="4415766" cy="4188314"/>
        </p:xfrm>
        <a:graphic>
          <a:graphicData uri="http://schemas.openxmlformats.org/drawingml/2006/chart">
            <c:chart xmlns:c="http://schemas.openxmlformats.org/drawingml/2006/chart" xmlns:r="http://schemas.openxmlformats.org/officeDocument/2006/relationships" r:id="rId3"/>
          </a:graphicData>
        </a:graphic>
      </p:graphicFrame>
      <p:sp>
        <p:nvSpPr>
          <p:cNvPr id="33" name="TextBox 18"/>
          <p:cNvSpPr txBox="1"/>
          <p:nvPr/>
        </p:nvSpPr>
        <p:spPr>
          <a:xfrm>
            <a:off x="2637358" y="1792538"/>
            <a:ext cx="2111155" cy="769441"/>
          </a:xfrm>
          <a:prstGeom prst="rect">
            <a:avLst/>
          </a:prstGeom>
          <a:noFill/>
        </p:spPr>
        <p:txBody>
          <a:bodyPr wrap="none" rtlCol="0">
            <a:spAutoFit/>
          </a:bodyPr>
          <a:lstStyle/>
          <a:p>
            <a:pPr algn="ctr"/>
            <a:r>
              <a:rPr lang="es-SV" sz="1600" dirty="0">
                <a:solidFill>
                  <a:schemeClr val="tx1">
                    <a:lumMod val="60000"/>
                    <a:lumOff val="40000"/>
                  </a:schemeClr>
                </a:solidFill>
              </a:rPr>
              <a:t>Total de </a:t>
            </a:r>
            <a:r>
              <a:rPr lang="es-SV" sz="1600" dirty="0" smtClean="0">
                <a:solidFill>
                  <a:schemeClr val="tx1">
                    <a:lumMod val="60000"/>
                    <a:lumOff val="40000"/>
                  </a:schemeClr>
                </a:solidFill>
              </a:rPr>
              <a:t>nacimientos:</a:t>
            </a:r>
            <a:endParaRPr lang="es-SV" sz="1600" dirty="0">
              <a:solidFill>
                <a:schemeClr val="tx1">
                  <a:lumMod val="60000"/>
                  <a:lumOff val="40000"/>
                </a:schemeClr>
              </a:solidFill>
            </a:endParaRPr>
          </a:p>
          <a:p>
            <a:pPr algn="ctr"/>
            <a:r>
              <a:rPr lang="es-SV" sz="2800" b="1" dirty="0" smtClean="0">
                <a:solidFill>
                  <a:schemeClr val="tx1">
                    <a:lumMod val="60000"/>
                    <a:lumOff val="40000"/>
                  </a:schemeClr>
                </a:solidFill>
                <a:latin typeface="+mj-lt"/>
              </a:rPr>
              <a:t>49,170</a:t>
            </a:r>
            <a:endParaRPr lang="es-SV" b="1" dirty="0" smtClean="0">
              <a:solidFill>
                <a:schemeClr val="tx1">
                  <a:lumMod val="60000"/>
                  <a:lumOff val="40000"/>
                </a:schemeClr>
              </a:solidFill>
              <a:latin typeface="+mj-lt"/>
            </a:endParaRPr>
          </a:p>
        </p:txBody>
      </p:sp>
      <p:sp>
        <p:nvSpPr>
          <p:cNvPr id="35" name="TextBox 33"/>
          <p:cNvSpPr txBox="1"/>
          <p:nvPr/>
        </p:nvSpPr>
        <p:spPr>
          <a:xfrm>
            <a:off x="2458078" y="3661911"/>
            <a:ext cx="2440220" cy="1508105"/>
          </a:xfrm>
          <a:prstGeom prst="rect">
            <a:avLst/>
          </a:prstGeom>
          <a:noFill/>
        </p:spPr>
        <p:txBody>
          <a:bodyPr wrap="square" rtlCol="0">
            <a:spAutoFit/>
          </a:bodyPr>
          <a:lstStyle/>
          <a:p>
            <a:pPr algn="ctr"/>
            <a:r>
              <a:rPr lang="es-SV" sz="6000" b="1" dirty="0" smtClean="0">
                <a:solidFill>
                  <a:schemeClr val="accent1"/>
                </a:solidFill>
                <a:latin typeface="Bebas" pitchFamily="2" charset="0"/>
              </a:rPr>
              <a:t>58</a:t>
            </a:r>
            <a:r>
              <a:rPr lang="es-SV" sz="3200" b="1" dirty="0" smtClean="0">
                <a:solidFill>
                  <a:schemeClr val="accent1"/>
                </a:solidFill>
                <a:latin typeface="Bebas" pitchFamily="2" charset="0"/>
              </a:rPr>
              <a:t>.00</a:t>
            </a:r>
            <a:r>
              <a:rPr lang="es-SV" sz="6000" b="1" dirty="0" smtClean="0">
                <a:solidFill>
                  <a:schemeClr val="accent1"/>
                </a:solidFill>
                <a:latin typeface="Bebas" pitchFamily="2" charset="0"/>
              </a:rPr>
              <a:t>%</a:t>
            </a:r>
            <a:endParaRPr lang="es-SV" sz="6600" b="1" dirty="0" smtClean="0">
              <a:solidFill>
                <a:schemeClr val="accent1"/>
              </a:solidFill>
              <a:latin typeface="Bebas" pitchFamily="2" charset="0"/>
            </a:endParaRPr>
          </a:p>
          <a:p>
            <a:pPr algn="ctr"/>
            <a:r>
              <a:rPr lang="es-SV" sz="1600" dirty="0" smtClean="0">
                <a:solidFill>
                  <a:schemeClr val="accent1"/>
                </a:solidFill>
                <a:latin typeface="Bebas" pitchFamily="2" charset="0"/>
              </a:rPr>
              <a:t>(28,603) </a:t>
            </a:r>
            <a:r>
              <a:rPr lang="es-SV" sz="1600" dirty="0" smtClean="0">
                <a:solidFill>
                  <a:schemeClr val="accent1"/>
                </a:solidFill>
              </a:rPr>
              <a:t>registros capturados</a:t>
            </a:r>
            <a:endParaRPr lang="es-SV" sz="1600" dirty="0">
              <a:solidFill>
                <a:schemeClr val="accent1"/>
              </a:solidFill>
              <a:latin typeface="Bebas" pitchFamily="2" charset="0"/>
            </a:endParaRPr>
          </a:p>
        </p:txBody>
      </p:sp>
      <p:pic>
        <p:nvPicPr>
          <p:cNvPr id="3" name="Imagen 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04546" y="5379408"/>
            <a:ext cx="679705" cy="1118618"/>
          </a:xfrm>
          <a:prstGeom prst="rect">
            <a:avLst/>
          </a:prstGeom>
        </p:spPr>
      </p:pic>
    </p:spTree>
    <p:extLst>
      <p:ext uri="{BB962C8B-B14F-4D97-AF65-F5344CB8AC3E}">
        <p14:creationId xmlns:p14="http://schemas.microsoft.com/office/powerpoint/2010/main" xmlns="" val="2727257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750"/>
                                        <p:tgtEl>
                                          <p:spTgt spid="33"/>
                                        </p:tgtEl>
                                      </p:cBhvr>
                                    </p:animEffect>
                                    <p:anim calcmode="lin" valueType="num">
                                      <p:cBhvr>
                                        <p:cTn id="12" dur="750" fill="hold"/>
                                        <p:tgtEl>
                                          <p:spTgt spid="33"/>
                                        </p:tgtEl>
                                        <p:attrNameLst>
                                          <p:attrName>ppt_x</p:attrName>
                                        </p:attrNameLst>
                                      </p:cBhvr>
                                      <p:tavLst>
                                        <p:tav tm="0">
                                          <p:val>
                                            <p:strVal val="#ppt_x"/>
                                          </p:val>
                                        </p:tav>
                                        <p:tav tm="100000">
                                          <p:val>
                                            <p:strVal val="#ppt_x"/>
                                          </p:val>
                                        </p:tav>
                                      </p:tavLst>
                                    </p:anim>
                                    <p:anim calcmode="lin" valueType="num">
                                      <p:cBhvr>
                                        <p:cTn id="13" dur="750" fill="hold"/>
                                        <p:tgtEl>
                                          <p:spTgt spid="33"/>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21" presetClass="entr" presetSubtype="1"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heel(1)">
                                      <p:cBhvr>
                                        <p:cTn id="17" dur="750"/>
                                        <p:tgtEl>
                                          <p:spTgt spid="31"/>
                                        </p:tgtEl>
                                      </p:cBhvr>
                                    </p:animEffect>
                                  </p:childTnLst>
                                </p:cTn>
                              </p:par>
                            </p:childTnLst>
                          </p:cTn>
                        </p:par>
                        <p:par>
                          <p:cTn id="18" fill="hold">
                            <p:stCondLst>
                              <p:cond delay="2000"/>
                            </p:stCondLst>
                            <p:childTnLst>
                              <p:par>
                                <p:cTn id="19" presetID="21" presetClass="entr" presetSubtype="1"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heel(1)">
                                      <p:cBhvr>
                                        <p:cTn id="21" dur="750"/>
                                        <p:tgtEl>
                                          <p:spTgt spid="32"/>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35"/>
                                        </p:tgtEl>
                                        <p:attrNameLst>
                                          <p:attrName>style.visibility</p:attrName>
                                        </p:attrNameLst>
                                      </p:cBhvr>
                                      <p:to>
                                        <p:strVal val="visible"/>
                                      </p:to>
                                    </p:set>
                                    <p:anim calcmode="lin" valueType="num">
                                      <p:cBhvr>
                                        <p:cTn id="24" dur="500" fill="hold"/>
                                        <p:tgtEl>
                                          <p:spTgt spid="35"/>
                                        </p:tgtEl>
                                        <p:attrNameLst>
                                          <p:attrName>ppt_w</p:attrName>
                                        </p:attrNameLst>
                                      </p:cBhvr>
                                      <p:tavLst>
                                        <p:tav tm="0">
                                          <p:val>
                                            <p:fltVal val="0"/>
                                          </p:val>
                                        </p:tav>
                                        <p:tav tm="100000">
                                          <p:val>
                                            <p:strVal val="#ppt_w"/>
                                          </p:val>
                                        </p:tav>
                                      </p:tavLst>
                                    </p:anim>
                                    <p:anim calcmode="lin" valueType="num">
                                      <p:cBhvr>
                                        <p:cTn id="25" dur="500" fill="hold"/>
                                        <p:tgtEl>
                                          <p:spTgt spid="35"/>
                                        </p:tgtEl>
                                        <p:attrNameLst>
                                          <p:attrName>ppt_h</p:attrName>
                                        </p:attrNameLst>
                                      </p:cBhvr>
                                      <p:tavLst>
                                        <p:tav tm="0">
                                          <p:val>
                                            <p:fltVal val="0"/>
                                          </p:val>
                                        </p:tav>
                                        <p:tav tm="100000">
                                          <p:val>
                                            <p:strVal val="#ppt_h"/>
                                          </p:val>
                                        </p:tav>
                                      </p:tavLst>
                                    </p:anim>
                                    <p:animEffect transition="in" filter="fade">
                                      <p:cBhvr>
                                        <p:cTn id="26" dur="500"/>
                                        <p:tgtEl>
                                          <p:spTgt spid="35"/>
                                        </p:tgtEl>
                                      </p:cBhvr>
                                    </p:animEffect>
                                  </p:childTnLst>
                                </p:cTn>
                              </p:par>
                            </p:childTnLst>
                          </p:cTn>
                        </p:par>
                        <p:par>
                          <p:cTn id="27" fill="hold">
                            <p:stCondLst>
                              <p:cond delay="2750"/>
                            </p:stCondLst>
                            <p:childTnLst>
                              <p:par>
                                <p:cTn id="28" presetID="22" presetClass="entr" presetSubtype="4" fill="hold" nodeType="after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down)">
                                      <p:cBhvr>
                                        <p:cTn id="30" dur="500"/>
                                        <p:tgtEl>
                                          <p:spTgt spid="3"/>
                                        </p:tgtEl>
                                      </p:cBhvr>
                                    </p:animEffect>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500" fill="hold"/>
                                        <p:tgtEl>
                                          <p:spTgt spid="12"/>
                                        </p:tgtEl>
                                        <p:attrNameLst>
                                          <p:attrName>ppt_w</p:attrName>
                                        </p:attrNameLst>
                                      </p:cBhvr>
                                      <p:tavLst>
                                        <p:tav tm="0">
                                          <p:val>
                                            <p:fltVal val="0"/>
                                          </p:val>
                                        </p:tav>
                                        <p:tav tm="100000">
                                          <p:val>
                                            <p:strVal val="#ppt_w"/>
                                          </p:val>
                                        </p:tav>
                                      </p:tavLst>
                                    </p:anim>
                                    <p:anim calcmode="lin" valueType="num">
                                      <p:cBhvr>
                                        <p:cTn id="35" dur="500" fill="hold"/>
                                        <p:tgtEl>
                                          <p:spTgt spid="12"/>
                                        </p:tgtEl>
                                        <p:attrNameLst>
                                          <p:attrName>ppt_h</p:attrName>
                                        </p:attrNameLst>
                                      </p:cBhvr>
                                      <p:tavLst>
                                        <p:tav tm="0">
                                          <p:val>
                                            <p:fltVal val="0"/>
                                          </p:val>
                                        </p:tav>
                                        <p:tav tm="100000">
                                          <p:val>
                                            <p:strVal val="#ppt_h"/>
                                          </p:val>
                                        </p:tav>
                                      </p:tavLst>
                                    </p:anim>
                                    <p:animEffect transition="in" filter="fade">
                                      <p:cBhvr>
                                        <p:cTn id="36" dur="500"/>
                                        <p:tgtEl>
                                          <p:spTgt spid="12"/>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down)">
                                      <p:cBhvr>
                                        <p:cTn id="39" dur="500"/>
                                        <p:tgtEl>
                                          <p:spTgt spid="18"/>
                                        </p:tgtEl>
                                      </p:cBhvr>
                                    </p:animEffect>
                                  </p:childTnLst>
                                </p:cTn>
                              </p:par>
                            </p:childTnLst>
                          </p:cTn>
                        </p:par>
                        <p:par>
                          <p:cTn id="40" fill="hold">
                            <p:stCondLst>
                              <p:cond delay="3750"/>
                            </p:stCondLst>
                            <p:childTnLst>
                              <p:par>
                                <p:cTn id="41" presetID="10" presetClass="entr" presetSubtype="0"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childTnLst>
                          </p:cTn>
                        </p:par>
                        <p:par>
                          <p:cTn id="44" fill="hold">
                            <p:stCondLst>
                              <p:cond delay="4250"/>
                            </p:stCondLst>
                            <p:childTnLst>
                              <p:par>
                                <p:cTn id="45" presetID="47" presetClass="entr" presetSubtype="0"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anim calcmode="lin" valueType="num">
                                      <p:cBhvr>
                                        <p:cTn id="48" dur="500" fill="hold"/>
                                        <p:tgtEl>
                                          <p:spTgt spid="22"/>
                                        </p:tgtEl>
                                        <p:attrNameLst>
                                          <p:attrName>ppt_x</p:attrName>
                                        </p:attrNameLst>
                                      </p:cBhvr>
                                      <p:tavLst>
                                        <p:tav tm="0">
                                          <p:val>
                                            <p:strVal val="#ppt_x"/>
                                          </p:val>
                                        </p:tav>
                                        <p:tav tm="100000">
                                          <p:val>
                                            <p:strVal val="#ppt_x"/>
                                          </p:val>
                                        </p:tav>
                                      </p:tavLst>
                                    </p:anim>
                                    <p:anim calcmode="lin" valueType="num">
                                      <p:cBhvr>
                                        <p:cTn id="49" dur="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10" presetClass="entr" presetSubtype="0" fill="hold" grpId="0" nodeType="after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500"/>
                                        <p:tgtEl>
                                          <p:spTgt spid="23"/>
                                        </p:tgtEl>
                                      </p:cBhvr>
                                    </p:animEffect>
                                  </p:childTnLst>
                                </p:cTn>
                              </p:par>
                            </p:childTnLst>
                          </p:cTn>
                        </p:par>
                        <p:par>
                          <p:cTn id="54" fill="hold">
                            <p:stCondLst>
                              <p:cond delay="5250"/>
                            </p:stCondLst>
                            <p:childTnLst>
                              <p:par>
                                <p:cTn id="55" presetID="22" presetClass="entr" presetSubtype="4"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wipe(down)">
                                      <p:cBhvr>
                                        <p:cTn id="57" dur="500"/>
                                        <p:tgtEl>
                                          <p:spTgt spid="7"/>
                                        </p:tgtEl>
                                      </p:cBhvr>
                                    </p:animEffect>
                                  </p:childTnLst>
                                </p:cTn>
                              </p:par>
                            </p:childTnLst>
                          </p:cTn>
                        </p:par>
                        <p:par>
                          <p:cTn id="58" fill="hold">
                            <p:stCondLst>
                              <p:cond delay="5750"/>
                            </p:stCondLst>
                            <p:childTnLst>
                              <p:par>
                                <p:cTn id="59" presetID="22" presetClass="entr" presetSubtype="8" fill="hold"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left)">
                                      <p:cBhvr>
                                        <p:cTn id="61" dur="500"/>
                                        <p:tgtEl>
                                          <p:spTgt spid="9"/>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p:cTn id="65" dur="500" fill="hold"/>
                                        <p:tgtEl>
                                          <p:spTgt spid="10"/>
                                        </p:tgtEl>
                                        <p:attrNameLst>
                                          <p:attrName>ppt_w</p:attrName>
                                        </p:attrNameLst>
                                      </p:cBhvr>
                                      <p:tavLst>
                                        <p:tav tm="0">
                                          <p:val>
                                            <p:fltVal val="0"/>
                                          </p:val>
                                        </p:tav>
                                        <p:tav tm="100000">
                                          <p:val>
                                            <p:strVal val="#ppt_w"/>
                                          </p:val>
                                        </p:tav>
                                      </p:tavLst>
                                    </p:anim>
                                    <p:anim calcmode="lin" valueType="num">
                                      <p:cBhvr>
                                        <p:cTn id="66" dur="500" fill="hold"/>
                                        <p:tgtEl>
                                          <p:spTgt spid="10"/>
                                        </p:tgtEl>
                                        <p:attrNameLst>
                                          <p:attrName>ppt_h</p:attrName>
                                        </p:attrNameLst>
                                      </p:cBhvr>
                                      <p:tavLst>
                                        <p:tav tm="0">
                                          <p:val>
                                            <p:fltVal val="0"/>
                                          </p:val>
                                        </p:tav>
                                        <p:tav tm="100000">
                                          <p:val>
                                            <p:strVal val="#ppt_h"/>
                                          </p:val>
                                        </p:tav>
                                      </p:tavLst>
                                    </p:anim>
                                    <p:animEffect transition="in" filter="fade">
                                      <p:cBhvr>
                                        <p:cTn id="67" dur="500"/>
                                        <p:tgtEl>
                                          <p:spTgt spid="10"/>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wipe(down)">
                                      <p:cBhvr>
                                        <p:cTn id="70" dur="500"/>
                                        <p:tgtEl>
                                          <p:spTgt spid="16"/>
                                        </p:tgtEl>
                                      </p:cBhvr>
                                    </p:animEffect>
                                  </p:childTnLst>
                                </p:cTn>
                              </p:par>
                            </p:childTnLst>
                          </p:cTn>
                        </p:par>
                        <p:par>
                          <p:cTn id="71" fill="hold">
                            <p:stCondLst>
                              <p:cond delay="675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250"/>
                            </p:stCondLst>
                            <p:childTnLst>
                              <p:par>
                                <p:cTn id="76" presetID="47" presetClass="entr" presetSubtype="0"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fade">
                                      <p:cBhvr>
                                        <p:cTn id="78" dur="500"/>
                                        <p:tgtEl>
                                          <p:spTgt spid="20"/>
                                        </p:tgtEl>
                                      </p:cBhvr>
                                    </p:animEffect>
                                    <p:anim calcmode="lin" valueType="num">
                                      <p:cBhvr>
                                        <p:cTn id="79" dur="500" fill="hold"/>
                                        <p:tgtEl>
                                          <p:spTgt spid="20"/>
                                        </p:tgtEl>
                                        <p:attrNameLst>
                                          <p:attrName>ppt_x</p:attrName>
                                        </p:attrNameLst>
                                      </p:cBhvr>
                                      <p:tavLst>
                                        <p:tav tm="0">
                                          <p:val>
                                            <p:strVal val="#ppt_x"/>
                                          </p:val>
                                        </p:tav>
                                        <p:tav tm="100000">
                                          <p:val>
                                            <p:strVal val="#ppt_x"/>
                                          </p:val>
                                        </p:tav>
                                      </p:tavLst>
                                    </p:anim>
                                    <p:anim calcmode="lin" valueType="num">
                                      <p:cBhvr>
                                        <p:cTn id="80" dur="500" fill="hold"/>
                                        <p:tgtEl>
                                          <p:spTgt spid="20"/>
                                        </p:tgtEl>
                                        <p:attrNameLst>
                                          <p:attrName>ppt_y</p:attrName>
                                        </p:attrNameLst>
                                      </p:cBhvr>
                                      <p:tavLst>
                                        <p:tav tm="0">
                                          <p:val>
                                            <p:strVal val="#ppt_y-.1"/>
                                          </p:val>
                                        </p:tav>
                                        <p:tav tm="100000">
                                          <p:val>
                                            <p:strVal val="#ppt_y"/>
                                          </p:val>
                                        </p:tav>
                                      </p:tavLst>
                                    </p:anim>
                                  </p:childTnLst>
                                </p:cTn>
                              </p:par>
                            </p:childTnLst>
                          </p:cTn>
                        </p:par>
                        <p:par>
                          <p:cTn id="81" fill="hold">
                            <p:stCondLst>
                              <p:cond delay="7750"/>
                            </p:stCondLst>
                            <p:childTnLst>
                              <p:par>
                                <p:cTn id="82" presetID="10" presetClass="entr" presetSubtype="0"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animBg="1"/>
      <p:bldP spid="12" grpId="0" animBg="1"/>
      <p:bldP spid="16" grpId="0" animBg="1"/>
      <p:bldP spid="17" grpId="0"/>
      <p:bldP spid="18" grpId="0" animBg="1"/>
      <p:bldP spid="19" grpId="0"/>
      <p:bldP spid="20" grpId="0" animBg="1"/>
      <p:bldP spid="21" grpId="0"/>
      <p:bldP spid="22" grpId="0" animBg="1"/>
      <p:bldP spid="23" grpId="0"/>
      <p:bldP spid="31" grpId="0" animBg="1"/>
      <p:bldGraphic spid="32" grpId="0">
        <p:bldAsOne/>
      </p:bldGraphic>
      <p:bldP spid="33"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Freeform 11"/>
          <p:cNvSpPr/>
          <p:nvPr/>
        </p:nvSpPr>
        <p:spPr>
          <a:xfrm>
            <a:off x="-10766" y="4540615"/>
            <a:ext cx="8443568" cy="2112406"/>
          </a:xfrm>
          <a:custGeom>
            <a:avLst/>
            <a:gdLst>
              <a:gd name="connsiteX0" fmla="*/ 0 w 8443568"/>
              <a:gd name="connsiteY0" fmla="*/ 0 h 2112406"/>
              <a:gd name="connsiteX1" fmla="*/ 7387365 w 8443568"/>
              <a:gd name="connsiteY1" fmla="*/ 0 h 2112406"/>
              <a:gd name="connsiteX2" fmla="*/ 8443568 w 8443568"/>
              <a:gd name="connsiteY2" fmla="*/ 1056203 h 2112406"/>
              <a:gd name="connsiteX3" fmla="*/ 8443567 w 8443568"/>
              <a:gd name="connsiteY3" fmla="*/ 1056203 h 2112406"/>
              <a:gd name="connsiteX4" fmla="*/ 7387364 w 8443568"/>
              <a:gd name="connsiteY4" fmla="*/ 2112406 h 2112406"/>
              <a:gd name="connsiteX5" fmla="*/ 0 w 8443568"/>
              <a:gd name="connsiteY5" fmla="*/ 2112405 h 211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3568" h="2112406">
                <a:moveTo>
                  <a:pt x="0" y="0"/>
                </a:moveTo>
                <a:lnTo>
                  <a:pt x="7387365" y="0"/>
                </a:lnTo>
                <a:cubicBezTo>
                  <a:pt x="7970690" y="0"/>
                  <a:pt x="8443568" y="472878"/>
                  <a:pt x="8443568" y="1056203"/>
                </a:cubicBezTo>
                <a:lnTo>
                  <a:pt x="8443567" y="1056203"/>
                </a:lnTo>
                <a:cubicBezTo>
                  <a:pt x="8443567" y="1639528"/>
                  <a:pt x="7970689" y="2112406"/>
                  <a:pt x="7387364" y="2112406"/>
                </a:cubicBezTo>
                <a:lnTo>
                  <a:pt x="0" y="211240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6"/>
          <p:cNvSpPr/>
          <p:nvPr/>
        </p:nvSpPr>
        <p:spPr>
          <a:xfrm>
            <a:off x="6468506" y="4703109"/>
            <a:ext cx="1787419" cy="1787419"/>
          </a:xfrm>
          <a:prstGeom prst="ellipse">
            <a:avLst/>
          </a:prstGeom>
          <a:solidFill>
            <a:schemeClr val="accent2">
              <a:lumMod val="75000"/>
            </a:schemeClr>
          </a:solidFill>
          <a:ln w="635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p:nvPr>
        </p:nvSpPr>
        <p:spPr>
          <a:xfrm>
            <a:off x="160438" y="5096474"/>
            <a:ext cx="6131191" cy="1000688"/>
          </a:xfrm>
        </p:spPr>
        <p:txBody>
          <a:bodyPr>
            <a:noAutofit/>
          </a:bodyPr>
          <a:lstStyle/>
          <a:p>
            <a:r>
              <a:rPr lang="es-SV" sz="3200" dirty="0">
                <a:latin typeface="+mn-lt"/>
              </a:rPr>
              <a:t>Inscripciones </a:t>
            </a:r>
            <a:r>
              <a:rPr lang="es-SV" sz="3200" dirty="0" smtClean="0">
                <a:latin typeface="+mn-lt"/>
              </a:rPr>
              <a:t>de </a:t>
            </a:r>
            <a:r>
              <a:rPr lang="es-SV" sz="3200" dirty="0">
                <a:latin typeface="+mn-lt"/>
              </a:rPr>
              <a:t>n</a:t>
            </a:r>
            <a:r>
              <a:rPr lang="es-SV" sz="3200" dirty="0" smtClean="0">
                <a:latin typeface="+mn-lt"/>
              </a:rPr>
              <a:t>acimientos de </a:t>
            </a:r>
            <a:r>
              <a:rPr lang="es-SV" sz="3200" dirty="0">
                <a:latin typeface="+mn-lt"/>
              </a:rPr>
              <a:t>p</a:t>
            </a:r>
            <a:r>
              <a:rPr lang="es-SV" sz="3200" dirty="0" smtClean="0">
                <a:latin typeface="+mn-lt"/>
              </a:rPr>
              <a:t>ersonas </a:t>
            </a:r>
            <a:r>
              <a:rPr lang="es-SV" sz="3200" dirty="0">
                <a:latin typeface="+mn-lt"/>
              </a:rPr>
              <a:t>a</a:t>
            </a:r>
            <a:r>
              <a:rPr lang="es-SV" sz="3200" dirty="0" smtClean="0">
                <a:latin typeface="+mn-lt"/>
              </a:rPr>
              <a:t>dultas </a:t>
            </a:r>
            <a:r>
              <a:rPr lang="es-SV" sz="3200" dirty="0">
                <a:latin typeface="+mn-lt"/>
              </a:rPr>
              <a:t>m</a:t>
            </a:r>
            <a:r>
              <a:rPr lang="es-SV" sz="3200" dirty="0" smtClean="0">
                <a:latin typeface="+mn-lt"/>
              </a:rPr>
              <a:t>ayores</a:t>
            </a:r>
            <a:endParaRPr lang="en-US" sz="3200" dirty="0">
              <a:latin typeface="+mn-lt"/>
            </a:endParaRPr>
          </a:p>
        </p:txBody>
      </p:sp>
      <p:grpSp>
        <p:nvGrpSpPr>
          <p:cNvPr id="2" name="Grupo 1"/>
          <p:cNvGrpSpPr/>
          <p:nvPr/>
        </p:nvGrpSpPr>
        <p:grpSpPr>
          <a:xfrm>
            <a:off x="6869886" y="5092521"/>
            <a:ext cx="983176" cy="1008594"/>
            <a:chOff x="6869886" y="5029014"/>
            <a:chExt cx="983176" cy="1008594"/>
          </a:xfrm>
        </p:grpSpPr>
        <p:grpSp>
          <p:nvGrpSpPr>
            <p:cNvPr id="6" name="Group 259"/>
            <p:cNvGrpSpPr/>
            <p:nvPr/>
          </p:nvGrpSpPr>
          <p:grpSpPr>
            <a:xfrm>
              <a:off x="7411144" y="5029014"/>
              <a:ext cx="425672" cy="1007427"/>
              <a:chOff x="5505537" y="930389"/>
              <a:chExt cx="333375" cy="788988"/>
            </a:xfrm>
            <a:solidFill>
              <a:schemeClr val="bg1"/>
            </a:solidFill>
          </p:grpSpPr>
          <p:sp>
            <p:nvSpPr>
              <p:cNvPr id="9" name="Oval 27"/>
              <p:cNvSpPr>
                <a:spLocks noChangeArrowheads="1"/>
              </p:cNvSpPr>
              <p:nvPr/>
            </p:nvSpPr>
            <p:spPr bwMode="auto">
              <a:xfrm>
                <a:off x="5602373" y="930389"/>
                <a:ext cx="141288" cy="139700"/>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rgbClr val="404040"/>
                  </a:solidFill>
                </a:endParaRPr>
              </a:p>
            </p:txBody>
          </p:sp>
          <p:sp>
            <p:nvSpPr>
              <p:cNvPr id="10" name="Freeform 28"/>
              <p:cNvSpPr>
                <a:spLocks/>
              </p:cNvSpPr>
              <p:nvPr/>
            </p:nvSpPr>
            <p:spPr bwMode="auto">
              <a:xfrm>
                <a:off x="5505537" y="1084378"/>
                <a:ext cx="333375" cy="634999"/>
              </a:xfrm>
              <a:custGeom>
                <a:avLst/>
                <a:gdLst>
                  <a:gd name="T0" fmla="*/ 87 w 87"/>
                  <a:gd name="T1" fmla="*/ 24 h 168"/>
                  <a:gd name="T2" fmla="*/ 62 w 87"/>
                  <a:gd name="T3" fmla="*/ 0 h 168"/>
                  <a:gd name="T4" fmla="*/ 37 w 87"/>
                  <a:gd name="T5" fmla="*/ 0 h 168"/>
                  <a:gd name="T6" fmla="*/ 35 w 87"/>
                  <a:gd name="T7" fmla="*/ 0 h 168"/>
                  <a:gd name="T8" fmla="*/ 25 w 87"/>
                  <a:gd name="T9" fmla="*/ 0 h 168"/>
                  <a:gd name="T10" fmla="*/ 0 w 87"/>
                  <a:gd name="T11" fmla="*/ 24 h 168"/>
                  <a:gd name="T12" fmla="*/ 0 w 87"/>
                  <a:gd name="T13" fmla="*/ 24 h 168"/>
                  <a:gd name="T14" fmla="*/ 0 w 87"/>
                  <a:gd name="T15" fmla="*/ 73 h 168"/>
                  <a:gd name="T16" fmla="*/ 8 w 87"/>
                  <a:gd name="T17" fmla="*/ 81 h 168"/>
                  <a:gd name="T18" fmla="*/ 16 w 87"/>
                  <a:gd name="T19" fmla="*/ 73 h 168"/>
                  <a:gd name="T20" fmla="*/ 16 w 87"/>
                  <a:gd name="T21" fmla="*/ 44 h 168"/>
                  <a:gd name="T22" fmla="*/ 16 w 87"/>
                  <a:gd name="T23" fmla="*/ 28 h 168"/>
                  <a:gd name="T24" fmla="*/ 20 w 87"/>
                  <a:gd name="T25" fmla="*/ 28 h 168"/>
                  <a:gd name="T26" fmla="*/ 20 w 87"/>
                  <a:gd name="T27" fmla="*/ 46 h 168"/>
                  <a:gd name="T28" fmla="*/ 20 w 87"/>
                  <a:gd name="T29" fmla="*/ 77 h 168"/>
                  <a:gd name="T30" fmla="*/ 20 w 87"/>
                  <a:gd name="T31" fmla="*/ 81 h 168"/>
                  <a:gd name="T32" fmla="*/ 20 w 87"/>
                  <a:gd name="T33" fmla="*/ 157 h 168"/>
                  <a:gd name="T34" fmla="*/ 31 w 87"/>
                  <a:gd name="T35" fmla="*/ 168 h 168"/>
                  <a:gd name="T36" fmla="*/ 41 w 87"/>
                  <a:gd name="T37" fmla="*/ 157 h 168"/>
                  <a:gd name="T38" fmla="*/ 41 w 87"/>
                  <a:gd name="T39" fmla="*/ 81 h 168"/>
                  <a:gd name="T40" fmla="*/ 46 w 87"/>
                  <a:gd name="T41" fmla="*/ 81 h 168"/>
                  <a:gd name="T42" fmla="*/ 46 w 87"/>
                  <a:gd name="T43" fmla="*/ 157 h 168"/>
                  <a:gd name="T44" fmla="*/ 56 w 87"/>
                  <a:gd name="T45" fmla="*/ 168 h 168"/>
                  <a:gd name="T46" fmla="*/ 67 w 87"/>
                  <a:gd name="T47" fmla="*/ 157 h 168"/>
                  <a:gd name="T48" fmla="*/ 67 w 87"/>
                  <a:gd name="T49" fmla="*/ 81 h 168"/>
                  <a:gd name="T50" fmla="*/ 67 w 87"/>
                  <a:gd name="T51" fmla="*/ 77 h 168"/>
                  <a:gd name="T52" fmla="*/ 67 w 87"/>
                  <a:gd name="T53" fmla="*/ 46 h 168"/>
                  <a:gd name="T54" fmla="*/ 67 w 87"/>
                  <a:gd name="T55" fmla="*/ 28 h 168"/>
                  <a:gd name="T56" fmla="*/ 71 w 87"/>
                  <a:gd name="T57" fmla="*/ 28 h 168"/>
                  <a:gd name="T58" fmla="*/ 71 w 87"/>
                  <a:gd name="T59" fmla="*/ 44 h 168"/>
                  <a:gd name="T60" fmla="*/ 71 w 87"/>
                  <a:gd name="T61" fmla="*/ 73 h 168"/>
                  <a:gd name="T62" fmla="*/ 79 w 87"/>
                  <a:gd name="T63" fmla="*/ 81 h 168"/>
                  <a:gd name="T64" fmla="*/ 87 w 87"/>
                  <a:gd name="T65" fmla="*/ 73 h 168"/>
                  <a:gd name="T66" fmla="*/ 87 w 87"/>
                  <a:gd name="T67" fmla="*/ 24 h 168"/>
                  <a:gd name="T68" fmla="*/ 87 w 87"/>
                  <a:gd name="T69" fmla="*/ 2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7" h="168">
                    <a:moveTo>
                      <a:pt x="87" y="24"/>
                    </a:moveTo>
                    <a:cubicBezTo>
                      <a:pt x="87" y="11"/>
                      <a:pt x="75" y="0"/>
                      <a:pt x="62" y="0"/>
                    </a:cubicBezTo>
                    <a:cubicBezTo>
                      <a:pt x="37" y="0"/>
                      <a:pt x="37" y="0"/>
                      <a:pt x="37" y="0"/>
                    </a:cubicBezTo>
                    <a:cubicBezTo>
                      <a:pt x="35" y="0"/>
                      <a:pt x="35" y="0"/>
                      <a:pt x="35" y="0"/>
                    </a:cubicBezTo>
                    <a:cubicBezTo>
                      <a:pt x="25" y="0"/>
                      <a:pt x="25" y="0"/>
                      <a:pt x="25" y="0"/>
                    </a:cubicBezTo>
                    <a:cubicBezTo>
                      <a:pt x="12" y="0"/>
                      <a:pt x="0" y="11"/>
                      <a:pt x="0" y="24"/>
                    </a:cubicBezTo>
                    <a:cubicBezTo>
                      <a:pt x="0" y="24"/>
                      <a:pt x="0" y="24"/>
                      <a:pt x="0" y="24"/>
                    </a:cubicBezTo>
                    <a:cubicBezTo>
                      <a:pt x="0" y="73"/>
                      <a:pt x="0" y="73"/>
                      <a:pt x="0" y="73"/>
                    </a:cubicBezTo>
                    <a:cubicBezTo>
                      <a:pt x="0" y="78"/>
                      <a:pt x="4" y="81"/>
                      <a:pt x="8" y="81"/>
                    </a:cubicBezTo>
                    <a:cubicBezTo>
                      <a:pt x="13" y="81"/>
                      <a:pt x="16" y="78"/>
                      <a:pt x="16" y="73"/>
                    </a:cubicBezTo>
                    <a:cubicBezTo>
                      <a:pt x="16" y="44"/>
                      <a:pt x="16" y="44"/>
                      <a:pt x="16" y="44"/>
                    </a:cubicBezTo>
                    <a:cubicBezTo>
                      <a:pt x="16" y="28"/>
                      <a:pt x="16" y="28"/>
                      <a:pt x="16" y="28"/>
                    </a:cubicBezTo>
                    <a:cubicBezTo>
                      <a:pt x="20" y="28"/>
                      <a:pt x="20" y="28"/>
                      <a:pt x="20" y="28"/>
                    </a:cubicBezTo>
                    <a:cubicBezTo>
                      <a:pt x="20" y="46"/>
                      <a:pt x="20" y="46"/>
                      <a:pt x="20" y="46"/>
                    </a:cubicBezTo>
                    <a:cubicBezTo>
                      <a:pt x="20" y="77"/>
                      <a:pt x="20" y="77"/>
                      <a:pt x="20" y="77"/>
                    </a:cubicBezTo>
                    <a:cubicBezTo>
                      <a:pt x="20" y="81"/>
                      <a:pt x="20" y="81"/>
                      <a:pt x="20" y="81"/>
                    </a:cubicBezTo>
                    <a:cubicBezTo>
                      <a:pt x="20" y="157"/>
                      <a:pt x="20" y="157"/>
                      <a:pt x="20" y="157"/>
                    </a:cubicBezTo>
                    <a:cubicBezTo>
                      <a:pt x="20" y="163"/>
                      <a:pt x="25" y="168"/>
                      <a:pt x="31" y="168"/>
                    </a:cubicBezTo>
                    <a:cubicBezTo>
                      <a:pt x="37" y="168"/>
                      <a:pt x="41" y="163"/>
                      <a:pt x="41" y="157"/>
                    </a:cubicBezTo>
                    <a:cubicBezTo>
                      <a:pt x="41" y="81"/>
                      <a:pt x="41" y="81"/>
                      <a:pt x="41" y="81"/>
                    </a:cubicBezTo>
                    <a:cubicBezTo>
                      <a:pt x="46" y="81"/>
                      <a:pt x="46" y="81"/>
                      <a:pt x="46" y="81"/>
                    </a:cubicBezTo>
                    <a:cubicBezTo>
                      <a:pt x="46" y="157"/>
                      <a:pt x="46" y="157"/>
                      <a:pt x="46" y="157"/>
                    </a:cubicBezTo>
                    <a:cubicBezTo>
                      <a:pt x="46" y="163"/>
                      <a:pt x="50" y="168"/>
                      <a:pt x="56" y="168"/>
                    </a:cubicBezTo>
                    <a:cubicBezTo>
                      <a:pt x="62" y="168"/>
                      <a:pt x="67" y="163"/>
                      <a:pt x="67" y="157"/>
                    </a:cubicBezTo>
                    <a:cubicBezTo>
                      <a:pt x="67" y="81"/>
                      <a:pt x="67" y="81"/>
                      <a:pt x="67" y="81"/>
                    </a:cubicBezTo>
                    <a:cubicBezTo>
                      <a:pt x="67" y="77"/>
                      <a:pt x="67" y="77"/>
                      <a:pt x="67" y="77"/>
                    </a:cubicBezTo>
                    <a:cubicBezTo>
                      <a:pt x="67" y="46"/>
                      <a:pt x="67" y="46"/>
                      <a:pt x="67" y="46"/>
                    </a:cubicBezTo>
                    <a:cubicBezTo>
                      <a:pt x="67" y="28"/>
                      <a:pt x="67" y="28"/>
                      <a:pt x="67" y="28"/>
                    </a:cubicBezTo>
                    <a:cubicBezTo>
                      <a:pt x="71" y="28"/>
                      <a:pt x="71" y="28"/>
                      <a:pt x="71" y="28"/>
                    </a:cubicBezTo>
                    <a:cubicBezTo>
                      <a:pt x="71" y="44"/>
                      <a:pt x="71" y="44"/>
                      <a:pt x="71" y="44"/>
                    </a:cubicBezTo>
                    <a:cubicBezTo>
                      <a:pt x="71" y="73"/>
                      <a:pt x="71" y="73"/>
                      <a:pt x="71" y="73"/>
                    </a:cubicBezTo>
                    <a:cubicBezTo>
                      <a:pt x="71" y="78"/>
                      <a:pt x="74" y="81"/>
                      <a:pt x="79" y="81"/>
                    </a:cubicBezTo>
                    <a:cubicBezTo>
                      <a:pt x="83" y="81"/>
                      <a:pt x="87" y="78"/>
                      <a:pt x="87" y="73"/>
                    </a:cubicBezTo>
                    <a:cubicBezTo>
                      <a:pt x="87" y="24"/>
                      <a:pt x="87" y="24"/>
                      <a:pt x="87" y="24"/>
                    </a:cubicBezTo>
                    <a:cubicBezTo>
                      <a:pt x="87" y="24"/>
                      <a:pt x="87" y="24"/>
                      <a:pt x="87" y="2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rgbClr val="404040"/>
                  </a:solidFill>
                </a:endParaRPr>
              </a:p>
            </p:txBody>
          </p:sp>
        </p:grpSp>
        <p:grpSp>
          <p:nvGrpSpPr>
            <p:cNvPr id="11" name="Group 297"/>
            <p:cNvGrpSpPr/>
            <p:nvPr/>
          </p:nvGrpSpPr>
          <p:grpSpPr>
            <a:xfrm flipH="1">
              <a:off x="6903904" y="5037873"/>
              <a:ext cx="465327" cy="999735"/>
              <a:chOff x="5670652" y="1738427"/>
              <a:chExt cx="363539" cy="781050"/>
            </a:xfrm>
            <a:solidFill>
              <a:schemeClr val="bg1"/>
            </a:solidFill>
          </p:grpSpPr>
          <p:sp>
            <p:nvSpPr>
              <p:cNvPr id="14" name="Oval 25"/>
              <p:cNvSpPr>
                <a:spLocks noChangeArrowheads="1"/>
              </p:cNvSpPr>
              <p:nvPr/>
            </p:nvSpPr>
            <p:spPr bwMode="auto">
              <a:xfrm>
                <a:off x="5781760" y="1738427"/>
                <a:ext cx="141288" cy="139700"/>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rgbClr val="404040"/>
                  </a:solidFill>
                </a:endParaRPr>
              </a:p>
            </p:txBody>
          </p:sp>
          <p:sp>
            <p:nvSpPr>
              <p:cNvPr id="15" name="Freeform 26"/>
              <p:cNvSpPr>
                <a:spLocks/>
              </p:cNvSpPr>
              <p:nvPr/>
            </p:nvSpPr>
            <p:spPr bwMode="auto">
              <a:xfrm>
                <a:off x="5670652" y="1889240"/>
                <a:ext cx="363539" cy="630237"/>
              </a:xfrm>
              <a:custGeom>
                <a:avLst/>
                <a:gdLst>
                  <a:gd name="T0" fmla="*/ 94 w 95"/>
                  <a:gd name="T1" fmla="*/ 64 h 167"/>
                  <a:gd name="T2" fmla="*/ 80 w 95"/>
                  <a:gd name="T3" fmla="*/ 19 h 167"/>
                  <a:gd name="T4" fmla="*/ 79 w 95"/>
                  <a:gd name="T5" fmla="*/ 18 h 167"/>
                  <a:gd name="T6" fmla="*/ 56 w 95"/>
                  <a:gd name="T7" fmla="*/ 0 h 167"/>
                  <a:gd name="T8" fmla="*/ 49 w 95"/>
                  <a:gd name="T9" fmla="*/ 0 h 167"/>
                  <a:gd name="T10" fmla="*/ 46 w 95"/>
                  <a:gd name="T11" fmla="*/ 0 h 167"/>
                  <a:gd name="T12" fmla="*/ 39 w 95"/>
                  <a:gd name="T13" fmla="*/ 0 h 167"/>
                  <a:gd name="T14" fmla="*/ 16 w 95"/>
                  <a:gd name="T15" fmla="*/ 18 h 167"/>
                  <a:gd name="T16" fmla="*/ 15 w 95"/>
                  <a:gd name="T17" fmla="*/ 19 h 167"/>
                  <a:gd name="T18" fmla="*/ 1 w 95"/>
                  <a:gd name="T19" fmla="*/ 64 h 167"/>
                  <a:gd name="T20" fmla="*/ 5 w 95"/>
                  <a:gd name="T21" fmla="*/ 73 h 167"/>
                  <a:gd name="T22" fmla="*/ 15 w 95"/>
                  <a:gd name="T23" fmla="*/ 69 h 167"/>
                  <a:gd name="T24" fmla="*/ 28 w 95"/>
                  <a:gd name="T25" fmla="*/ 25 h 167"/>
                  <a:gd name="T26" fmla="*/ 32 w 95"/>
                  <a:gd name="T27" fmla="*/ 25 h 167"/>
                  <a:gd name="T28" fmla="*/ 8 w 95"/>
                  <a:gd name="T29" fmla="*/ 100 h 167"/>
                  <a:gd name="T30" fmla="*/ 27 w 95"/>
                  <a:gd name="T31" fmla="*/ 100 h 167"/>
                  <a:gd name="T32" fmla="*/ 27 w 95"/>
                  <a:gd name="T33" fmla="*/ 158 h 167"/>
                  <a:gd name="T34" fmla="*/ 36 w 95"/>
                  <a:gd name="T35" fmla="*/ 167 h 167"/>
                  <a:gd name="T36" fmla="*/ 44 w 95"/>
                  <a:gd name="T37" fmla="*/ 158 h 167"/>
                  <a:gd name="T38" fmla="*/ 44 w 95"/>
                  <a:gd name="T39" fmla="*/ 100 h 167"/>
                  <a:gd name="T40" fmla="*/ 51 w 95"/>
                  <a:gd name="T41" fmla="*/ 100 h 167"/>
                  <a:gd name="T42" fmla="*/ 51 w 95"/>
                  <a:gd name="T43" fmla="*/ 158 h 167"/>
                  <a:gd name="T44" fmla="*/ 59 w 95"/>
                  <a:gd name="T45" fmla="*/ 167 h 167"/>
                  <a:gd name="T46" fmla="*/ 68 w 95"/>
                  <a:gd name="T47" fmla="*/ 158 h 167"/>
                  <a:gd name="T48" fmla="*/ 68 w 95"/>
                  <a:gd name="T49" fmla="*/ 100 h 167"/>
                  <a:gd name="T50" fmla="*/ 87 w 95"/>
                  <a:gd name="T51" fmla="*/ 100 h 167"/>
                  <a:gd name="T52" fmla="*/ 63 w 95"/>
                  <a:gd name="T53" fmla="*/ 25 h 167"/>
                  <a:gd name="T54" fmla="*/ 67 w 95"/>
                  <a:gd name="T55" fmla="*/ 25 h 167"/>
                  <a:gd name="T56" fmla="*/ 80 w 95"/>
                  <a:gd name="T57" fmla="*/ 69 h 167"/>
                  <a:gd name="T58" fmla="*/ 90 w 95"/>
                  <a:gd name="T59" fmla="*/ 73 h 167"/>
                  <a:gd name="T60" fmla="*/ 94 w 95"/>
                  <a:gd name="T61" fmla="*/ 6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5" h="167">
                    <a:moveTo>
                      <a:pt x="94" y="64"/>
                    </a:moveTo>
                    <a:cubicBezTo>
                      <a:pt x="80" y="19"/>
                      <a:pt x="80" y="19"/>
                      <a:pt x="80" y="19"/>
                    </a:cubicBezTo>
                    <a:cubicBezTo>
                      <a:pt x="80" y="19"/>
                      <a:pt x="79" y="18"/>
                      <a:pt x="79" y="18"/>
                    </a:cubicBezTo>
                    <a:cubicBezTo>
                      <a:pt x="74" y="4"/>
                      <a:pt x="61" y="0"/>
                      <a:pt x="56" y="0"/>
                    </a:cubicBezTo>
                    <a:cubicBezTo>
                      <a:pt x="52" y="0"/>
                      <a:pt x="53" y="0"/>
                      <a:pt x="49" y="0"/>
                    </a:cubicBezTo>
                    <a:cubicBezTo>
                      <a:pt x="48" y="0"/>
                      <a:pt x="47" y="0"/>
                      <a:pt x="46" y="0"/>
                    </a:cubicBezTo>
                    <a:cubicBezTo>
                      <a:pt x="42" y="0"/>
                      <a:pt x="43" y="0"/>
                      <a:pt x="39" y="0"/>
                    </a:cubicBezTo>
                    <a:cubicBezTo>
                      <a:pt x="34" y="0"/>
                      <a:pt x="21" y="4"/>
                      <a:pt x="16" y="18"/>
                    </a:cubicBezTo>
                    <a:cubicBezTo>
                      <a:pt x="16" y="18"/>
                      <a:pt x="15" y="19"/>
                      <a:pt x="15" y="19"/>
                    </a:cubicBezTo>
                    <a:cubicBezTo>
                      <a:pt x="1" y="64"/>
                      <a:pt x="1" y="64"/>
                      <a:pt x="1" y="64"/>
                    </a:cubicBezTo>
                    <a:cubicBezTo>
                      <a:pt x="0" y="68"/>
                      <a:pt x="2" y="72"/>
                      <a:pt x="5" y="73"/>
                    </a:cubicBezTo>
                    <a:cubicBezTo>
                      <a:pt x="9" y="74"/>
                      <a:pt x="13" y="72"/>
                      <a:pt x="15" y="69"/>
                    </a:cubicBezTo>
                    <a:cubicBezTo>
                      <a:pt x="28" y="25"/>
                      <a:pt x="28" y="25"/>
                      <a:pt x="28" y="25"/>
                    </a:cubicBezTo>
                    <a:cubicBezTo>
                      <a:pt x="32" y="25"/>
                      <a:pt x="32" y="25"/>
                      <a:pt x="32" y="25"/>
                    </a:cubicBezTo>
                    <a:cubicBezTo>
                      <a:pt x="8" y="100"/>
                      <a:pt x="8" y="100"/>
                      <a:pt x="8" y="100"/>
                    </a:cubicBezTo>
                    <a:cubicBezTo>
                      <a:pt x="27" y="100"/>
                      <a:pt x="27" y="100"/>
                      <a:pt x="27" y="100"/>
                    </a:cubicBezTo>
                    <a:cubicBezTo>
                      <a:pt x="27" y="158"/>
                      <a:pt x="27" y="158"/>
                      <a:pt x="27" y="158"/>
                    </a:cubicBezTo>
                    <a:cubicBezTo>
                      <a:pt x="27" y="163"/>
                      <a:pt x="31" y="167"/>
                      <a:pt x="36" y="167"/>
                    </a:cubicBezTo>
                    <a:cubicBezTo>
                      <a:pt x="41" y="167"/>
                      <a:pt x="44" y="163"/>
                      <a:pt x="44" y="158"/>
                    </a:cubicBezTo>
                    <a:cubicBezTo>
                      <a:pt x="44" y="100"/>
                      <a:pt x="44" y="100"/>
                      <a:pt x="44" y="100"/>
                    </a:cubicBezTo>
                    <a:cubicBezTo>
                      <a:pt x="51" y="100"/>
                      <a:pt x="51" y="100"/>
                      <a:pt x="51" y="100"/>
                    </a:cubicBezTo>
                    <a:cubicBezTo>
                      <a:pt x="51" y="158"/>
                      <a:pt x="51" y="158"/>
                      <a:pt x="51" y="158"/>
                    </a:cubicBezTo>
                    <a:cubicBezTo>
                      <a:pt x="51" y="163"/>
                      <a:pt x="54" y="167"/>
                      <a:pt x="59" y="167"/>
                    </a:cubicBezTo>
                    <a:cubicBezTo>
                      <a:pt x="64" y="167"/>
                      <a:pt x="68" y="163"/>
                      <a:pt x="68" y="158"/>
                    </a:cubicBezTo>
                    <a:cubicBezTo>
                      <a:pt x="68" y="100"/>
                      <a:pt x="68" y="100"/>
                      <a:pt x="68" y="100"/>
                    </a:cubicBezTo>
                    <a:cubicBezTo>
                      <a:pt x="87" y="100"/>
                      <a:pt x="87" y="100"/>
                      <a:pt x="87" y="100"/>
                    </a:cubicBezTo>
                    <a:cubicBezTo>
                      <a:pt x="63" y="25"/>
                      <a:pt x="63" y="25"/>
                      <a:pt x="63" y="25"/>
                    </a:cubicBezTo>
                    <a:cubicBezTo>
                      <a:pt x="67" y="25"/>
                      <a:pt x="67" y="25"/>
                      <a:pt x="67" y="25"/>
                    </a:cubicBezTo>
                    <a:cubicBezTo>
                      <a:pt x="80" y="69"/>
                      <a:pt x="80" y="69"/>
                      <a:pt x="80" y="69"/>
                    </a:cubicBezTo>
                    <a:cubicBezTo>
                      <a:pt x="82" y="72"/>
                      <a:pt x="86" y="74"/>
                      <a:pt x="90" y="73"/>
                    </a:cubicBezTo>
                    <a:cubicBezTo>
                      <a:pt x="93" y="72"/>
                      <a:pt x="95" y="68"/>
                      <a:pt x="94" y="6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rgbClr val="404040"/>
                  </a:solidFill>
                </a:endParaRPr>
              </a:p>
            </p:txBody>
          </p:sp>
        </p:grpSp>
        <p:grpSp>
          <p:nvGrpSpPr>
            <p:cNvPr id="20" name="Grupo 19"/>
            <p:cNvGrpSpPr/>
            <p:nvPr/>
          </p:nvGrpSpPr>
          <p:grpSpPr>
            <a:xfrm>
              <a:off x="7670752" y="5557177"/>
              <a:ext cx="182310" cy="467232"/>
              <a:chOff x="5181600" y="1949513"/>
              <a:chExt cx="841972" cy="2157845"/>
            </a:xfrm>
          </p:grpSpPr>
          <p:sp>
            <p:nvSpPr>
              <p:cNvPr id="3" name="Arco 2"/>
              <p:cNvSpPr/>
              <p:nvPr/>
            </p:nvSpPr>
            <p:spPr>
              <a:xfrm>
                <a:off x="5181600" y="1949513"/>
                <a:ext cx="841972" cy="841972"/>
              </a:xfrm>
              <a:prstGeom prst="arc">
                <a:avLst/>
              </a:prstGeom>
              <a:ln w="571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SV"/>
              </a:p>
            </p:txBody>
          </p:sp>
          <p:cxnSp>
            <p:nvCxnSpPr>
              <p:cNvPr id="5" name="Conector recto 4"/>
              <p:cNvCxnSpPr/>
              <p:nvPr/>
            </p:nvCxnSpPr>
            <p:spPr>
              <a:xfrm>
                <a:off x="6023572" y="2301215"/>
                <a:ext cx="0" cy="1806143"/>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1" name="Grupo 20"/>
            <p:cNvGrpSpPr/>
            <p:nvPr/>
          </p:nvGrpSpPr>
          <p:grpSpPr>
            <a:xfrm flipH="1">
              <a:off x="6869886" y="5545145"/>
              <a:ext cx="182310" cy="467232"/>
              <a:chOff x="5181600" y="1949513"/>
              <a:chExt cx="841972" cy="2157845"/>
            </a:xfrm>
          </p:grpSpPr>
          <p:sp>
            <p:nvSpPr>
              <p:cNvPr id="22" name="Arco 21"/>
              <p:cNvSpPr/>
              <p:nvPr/>
            </p:nvSpPr>
            <p:spPr>
              <a:xfrm>
                <a:off x="5181600" y="1949513"/>
                <a:ext cx="841972" cy="841972"/>
              </a:xfrm>
              <a:prstGeom prst="arc">
                <a:avLst/>
              </a:prstGeom>
              <a:ln w="571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SV"/>
              </a:p>
            </p:txBody>
          </p:sp>
          <p:cxnSp>
            <p:nvCxnSpPr>
              <p:cNvPr id="23" name="Conector recto 22"/>
              <p:cNvCxnSpPr/>
              <p:nvPr/>
            </p:nvCxnSpPr>
            <p:spPr>
              <a:xfrm>
                <a:off x="6023572" y="2301215"/>
                <a:ext cx="0" cy="1806143"/>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xmlns="" val="100936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470484" y="943789"/>
            <a:ext cx="7251032" cy="4970422"/>
          </a:xfrm>
          <a:prstGeom prst="rect">
            <a:avLst/>
          </a:prstGeom>
          <a:effectLst>
            <a:reflection blurRad="6350" stA="20000" endPos="38500" dist="50800" dir="5400000" sy="-100000" algn="bl" rotWithShape="0"/>
          </a:effectLst>
          <a:scene3d>
            <a:camera prst="perspectiveFront"/>
            <a:lightRig rig="threePt" dir="t"/>
          </a:scene3d>
        </p:spPr>
      </p:pic>
      <p:sp>
        <p:nvSpPr>
          <p:cNvPr id="4" name="Title 1"/>
          <p:cNvSpPr txBox="1">
            <a:spLocks/>
          </p:cNvSpPr>
          <p:nvPr/>
        </p:nvSpPr>
        <p:spPr>
          <a:xfrm>
            <a:off x="516038" y="517526"/>
            <a:ext cx="10515600" cy="10006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SV" sz="2400" dirty="0" smtClean="0"/>
              <a:t>Vídeo</a:t>
            </a:r>
            <a:endParaRPr lang="en-US" sz="2400" dirty="0"/>
          </a:p>
        </p:txBody>
      </p:sp>
      <p:grpSp>
        <p:nvGrpSpPr>
          <p:cNvPr id="8" name="Grupo 7"/>
          <p:cNvGrpSpPr/>
          <p:nvPr/>
        </p:nvGrpSpPr>
        <p:grpSpPr>
          <a:xfrm>
            <a:off x="3244038" y="6100237"/>
            <a:ext cx="5703924" cy="480474"/>
            <a:chOff x="4017592" y="6100237"/>
            <a:chExt cx="5703924" cy="480474"/>
          </a:xfrm>
        </p:grpSpPr>
        <p:sp>
          <p:nvSpPr>
            <p:cNvPr id="5" name="Rectángulo 4"/>
            <p:cNvSpPr/>
            <p:nvPr/>
          </p:nvSpPr>
          <p:spPr>
            <a:xfrm>
              <a:off x="4413588" y="6155808"/>
              <a:ext cx="5307928" cy="369332"/>
            </a:xfrm>
            <a:prstGeom prst="rect">
              <a:avLst/>
            </a:prstGeom>
          </p:spPr>
          <p:txBody>
            <a:bodyPr wrap="none">
              <a:spAutoFit/>
            </a:bodyPr>
            <a:lstStyle/>
            <a:p>
              <a:r>
                <a:rPr lang="es-SV" dirty="0" smtClean="0">
                  <a:hlinkClick r:id="rId4"/>
                </a:rPr>
                <a:t>http://</a:t>
              </a:r>
              <a:r>
                <a:rPr lang="es-SV" dirty="0">
                  <a:hlinkClick r:id="rId4"/>
                </a:rPr>
                <a:t>www.youtube.com/watch?v=xBKkXcuJmBk</a:t>
              </a:r>
              <a:endParaRPr lang="es-SV" dirty="0"/>
            </a:p>
          </p:txBody>
        </p:sp>
        <p:pic>
          <p:nvPicPr>
            <p:cNvPr id="7" name="Imagen 6"/>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4017592" y="6100237"/>
              <a:ext cx="395996" cy="480474"/>
            </a:xfrm>
            <a:prstGeom prst="rect">
              <a:avLst/>
            </a:prstGeom>
          </p:spPr>
        </p:pic>
      </p:grpSp>
    </p:spTree>
    <p:extLst>
      <p:ext uri="{BB962C8B-B14F-4D97-AF65-F5344CB8AC3E}">
        <p14:creationId xmlns:p14="http://schemas.microsoft.com/office/powerpoint/2010/main" xmlns="" val="1153128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512072" y="4987965"/>
            <a:ext cx="365222" cy="832585"/>
            <a:chOff x="4049893" y="4880659"/>
            <a:chExt cx="441918" cy="1007427"/>
          </a:xfrm>
        </p:grpSpPr>
        <p:grpSp>
          <p:nvGrpSpPr>
            <p:cNvPr id="36" name="Group 259"/>
            <p:cNvGrpSpPr/>
            <p:nvPr/>
          </p:nvGrpSpPr>
          <p:grpSpPr>
            <a:xfrm>
              <a:off x="4049893" y="4880659"/>
              <a:ext cx="425672" cy="1007427"/>
              <a:chOff x="5505537" y="930389"/>
              <a:chExt cx="333375" cy="788988"/>
            </a:xfrm>
            <a:solidFill>
              <a:schemeClr val="accent2"/>
            </a:solidFill>
          </p:grpSpPr>
          <p:sp>
            <p:nvSpPr>
              <p:cNvPr id="37" name="Oval 27"/>
              <p:cNvSpPr>
                <a:spLocks noChangeArrowheads="1"/>
              </p:cNvSpPr>
              <p:nvPr/>
            </p:nvSpPr>
            <p:spPr bwMode="auto">
              <a:xfrm>
                <a:off x="5602373" y="930389"/>
                <a:ext cx="141288" cy="139700"/>
              </a:xfrm>
              <a:prstGeom prst="ellipse">
                <a:avLst/>
              </a:prstGeom>
              <a:grpFill/>
              <a:ln w="9525">
                <a:noFill/>
                <a:round/>
                <a:headEnd/>
                <a:tailEnd/>
              </a:ln>
              <a:extLst/>
            </p:spPr>
            <p:txBody>
              <a:bodyPr vert="horz" wrap="square" lIns="91440" tIns="45720" rIns="91440" bIns="45720" numCol="1" anchor="t" anchorCtr="0" compatLnSpc="1">
                <a:prstTxWarp prst="textNoShape">
                  <a:avLst/>
                </a:prstTxWarp>
              </a:bodyPr>
              <a:lstStyle/>
              <a:p>
                <a:endParaRPr lang="id-ID">
                  <a:solidFill>
                    <a:srgbClr val="404040"/>
                  </a:solidFill>
                </a:endParaRPr>
              </a:p>
            </p:txBody>
          </p:sp>
          <p:sp>
            <p:nvSpPr>
              <p:cNvPr id="38" name="Freeform 28"/>
              <p:cNvSpPr>
                <a:spLocks/>
              </p:cNvSpPr>
              <p:nvPr/>
            </p:nvSpPr>
            <p:spPr bwMode="auto">
              <a:xfrm>
                <a:off x="5505537" y="1084378"/>
                <a:ext cx="333375" cy="634999"/>
              </a:xfrm>
              <a:custGeom>
                <a:avLst/>
                <a:gdLst>
                  <a:gd name="T0" fmla="*/ 87 w 87"/>
                  <a:gd name="T1" fmla="*/ 24 h 168"/>
                  <a:gd name="T2" fmla="*/ 62 w 87"/>
                  <a:gd name="T3" fmla="*/ 0 h 168"/>
                  <a:gd name="T4" fmla="*/ 37 w 87"/>
                  <a:gd name="T5" fmla="*/ 0 h 168"/>
                  <a:gd name="T6" fmla="*/ 35 w 87"/>
                  <a:gd name="T7" fmla="*/ 0 h 168"/>
                  <a:gd name="T8" fmla="*/ 25 w 87"/>
                  <a:gd name="T9" fmla="*/ 0 h 168"/>
                  <a:gd name="T10" fmla="*/ 0 w 87"/>
                  <a:gd name="T11" fmla="*/ 24 h 168"/>
                  <a:gd name="T12" fmla="*/ 0 w 87"/>
                  <a:gd name="T13" fmla="*/ 24 h 168"/>
                  <a:gd name="T14" fmla="*/ 0 w 87"/>
                  <a:gd name="T15" fmla="*/ 73 h 168"/>
                  <a:gd name="T16" fmla="*/ 8 w 87"/>
                  <a:gd name="T17" fmla="*/ 81 h 168"/>
                  <a:gd name="T18" fmla="*/ 16 w 87"/>
                  <a:gd name="T19" fmla="*/ 73 h 168"/>
                  <a:gd name="T20" fmla="*/ 16 w 87"/>
                  <a:gd name="T21" fmla="*/ 44 h 168"/>
                  <a:gd name="T22" fmla="*/ 16 w 87"/>
                  <a:gd name="T23" fmla="*/ 28 h 168"/>
                  <a:gd name="T24" fmla="*/ 20 w 87"/>
                  <a:gd name="T25" fmla="*/ 28 h 168"/>
                  <a:gd name="T26" fmla="*/ 20 w 87"/>
                  <a:gd name="T27" fmla="*/ 46 h 168"/>
                  <a:gd name="T28" fmla="*/ 20 w 87"/>
                  <a:gd name="T29" fmla="*/ 77 h 168"/>
                  <a:gd name="T30" fmla="*/ 20 w 87"/>
                  <a:gd name="T31" fmla="*/ 81 h 168"/>
                  <a:gd name="T32" fmla="*/ 20 w 87"/>
                  <a:gd name="T33" fmla="*/ 157 h 168"/>
                  <a:gd name="T34" fmla="*/ 31 w 87"/>
                  <a:gd name="T35" fmla="*/ 168 h 168"/>
                  <a:gd name="T36" fmla="*/ 41 w 87"/>
                  <a:gd name="T37" fmla="*/ 157 h 168"/>
                  <a:gd name="T38" fmla="*/ 41 w 87"/>
                  <a:gd name="T39" fmla="*/ 81 h 168"/>
                  <a:gd name="T40" fmla="*/ 46 w 87"/>
                  <a:gd name="T41" fmla="*/ 81 h 168"/>
                  <a:gd name="T42" fmla="*/ 46 w 87"/>
                  <a:gd name="T43" fmla="*/ 157 h 168"/>
                  <a:gd name="T44" fmla="*/ 56 w 87"/>
                  <a:gd name="T45" fmla="*/ 168 h 168"/>
                  <a:gd name="T46" fmla="*/ 67 w 87"/>
                  <a:gd name="T47" fmla="*/ 157 h 168"/>
                  <a:gd name="T48" fmla="*/ 67 w 87"/>
                  <a:gd name="T49" fmla="*/ 81 h 168"/>
                  <a:gd name="T50" fmla="*/ 67 w 87"/>
                  <a:gd name="T51" fmla="*/ 77 h 168"/>
                  <a:gd name="T52" fmla="*/ 67 w 87"/>
                  <a:gd name="T53" fmla="*/ 46 h 168"/>
                  <a:gd name="T54" fmla="*/ 67 w 87"/>
                  <a:gd name="T55" fmla="*/ 28 h 168"/>
                  <a:gd name="T56" fmla="*/ 71 w 87"/>
                  <a:gd name="T57" fmla="*/ 28 h 168"/>
                  <a:gd name="T58" fmla="*/ 71 w 87"/>
                  <a:gd name="T59" fmla="*/ 44 h 168"/>
                  <a:gd name="T60" fmla="*/ 71 w 87"/>
                  <a:gd name="T61" fmla="*/ 73 h 168"/>
                  <a:gd name="T62" fmla="*/ 79 w 87"/>
                  <a:gd name="T63" fmla="*/ 81 h 168"/>
                  <a:gd name="T64" fmla="*/ 87 w 87"/>
                  <a:gd name="T65" fmla="*/ 73 h 168"/>
                  <a:gd name="T66" fmla="*/ 87 w 87"/>
                  <a:gd name="T67" fmla="*/ 24 h 168"/>
                  <a:gd name="T68" fmla="*/ 87 w 87"/>
                  <a:gd name="T69" fmla="*/ 2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7" h="168">
                    <a:moveTo>
                      <a:pt x="87" y="24"/>
                    </a:moveTo>
                    <a:cubicBezTo>
                      <a:pt x="87" y="11"/>
                      <a:pt x="75" y="0"/>
                      <a:pt x="62" y="0"/>
                    </a:cubicBezTo>
                    <a:cubicBezTo>
                      <a:pt x="37" y="0"/>
                      <a:pt x="37" y="0"/>
                      <a:pt x="37" y="0"/>
                    </a:cubicBezTo>
                    <a:cubicBezTo>
                      <a:pt x="35" y="0"/>
                      <a:pt x="35" y="0"/>
                      <a:pt x="35" y="0"/>
                    </a:cubicBezTo>
                    <a:cubicBezTo>
                      <a:pt x="25" y="0"/>
                      <a:pt x="25" y="0"/>
                      <a:pt x="25" y="0"/>
                    </a:cubicBezTo>
                    <a:cubicBezTo>
                      <a:pt x="12" y="0"/>
                      <a:pt x="0" y="11"/>
                      <a:pt x="0" y="24"/>
                    </a:cubicBezTo>
                    <a:cubicBezTo>
                      <a:pt x="0" y="24"/>
                      <a:pt x="0" y="24"/>
                      <a:pt x="0" y="24"/>
                    </a:cubicBezTo>
                    <a:cubicBezTo>
                      <a:pt x="0" y="73"/>
                      <a:pt x="0" y="73"/>
                      <a:pt x="0" y="73"/>
                    </a:cubicBezTo>
                    <a:cubicBezTo>
                      <a:pt x="0" y="78"/>
                      <a:pt x="4" y="81"/>
                      <a:pt x="8" y="81"/>
                    </a:cubicBezTo>
                    <a:cubicBezTo>
                      <a:pt x="13" y="81"/>
                      <a:pt x="16" y="78"/>
                      <a:pt x="16" y="73"/>
                    </a:cubicBezTo>
                    <a:cubicBezTo>
                      <a:pt x="16" y="44"/>
                      <a:pt x="16" y="44"/>
                      <a:pt x="16" y="44"/>
                    </a:cubicBezTo>
                    <a:cubicBezTo>
                      <a:pt x="16" y="28"/>
                      <a:pt x="16" y="28"/>
                      <a:pt x="16" y="28"/>
                    </a:cubicBezTo>
                    <a:cubicBezTo>
                      <a:pt x="20" y="28"/>
                      <a:pt x="20" y="28"/>
                      <a:pt x="20" y="28"/>
                    </a:cubicBezTo>
                    <a:cubicBezTo>
                      <a:pt x="20" y="46"/>
                      <a:pt x="20" y="46"/>
                      <a:pt x="20" y="46"/>
                    </a:cubicBezTo>
                    <a:cubicBezTo>
                      <a:pt x="20" y="77"/>
                      <a:pt x="20" y="77"/>
                      <a:pt x="20" y="77"/>
                    </a:cubicBezTo>
                    <a:cubicBezTo>
                      <a:pt x="20" y="81"/>
                      <a:pt x="20" y="81"/>
                      <a:pt x="20" y="81"/>
                    </a:cubicBezTo>
                    <a:cubicBezTo>
                      <a:pt x="20" y="157"/>
                      <a:pt x="20" y="157"/>
                      <a:pt x="20" y="157"/>
                    </a:cubicBezTo>
                    <a:cubicBezTo>
                      <a:pt x="20" y="163"/>
                      <a:pt x="25" y="168"/>
                      <a:pt x="31" y="168"/>
                    </a:cubicBezTo>
                    <a:cubicBezTo>
                      <a:pt x="37" y="168"/>
                      <a:pt x="41" y="163"/>
                      <a:pt x="41" y="157"/>
                    </a:cubicBezTo>
                    <a:cubicBezTo>
                      <a:pt x="41" y="81"/>
                      <a:pt x="41" y="81"/>
                      <a:pt x="41" y="81"/>
                    </a:cubicBezTo>
                    <a:cubicBezTo>
                      <a:pt x="46" y="81"/>
                      <a:pt x="46" y="81"/>
                      <a:pt x="46" y="81"/>
                    </a:cubicBezTo>
                    <a:cubicBezTo>
                      <a:pt x="46" y="157"/>
                      <a:pt x="46" y="157"/>
                      <a:pt x="46" y="157"/>
                    </a:cubicBezTo>
                    <a:cubicBezTo>
                      <a:pt x="46" y="163"/>
                      <a:pt x="50" y="168"/>
                      <a:pt x="56" y="168"/>
                    </a:cubicBezTo>
                    <a:cubicBezTo>
                      <a:pt x="62" y="168"/>
                      <a:pt x="67" y="163"/>
                      <a:pt x="67" y="157"/>
                    </a:cubicBezTo>
                    <a:cubicBezTo>
                      <a:pt x="67" y="81"/>
                      <a:pt x="67" y="81"/>
                      <a:pt x="67" y="81"/>
                    </a:cubicBezTo>
                    <a:cubicBezTo>
                      <a:pt x="67" y="77"/>
                      <a:pt x="67" y="77"/>
                      <a:pt x="67" y="77"/>
                    </a:cubicBezTo>
                    <a:cubicBezTo>
                      <a:pt x="67" y="46"/>
                      <a:pt x="67" y="46"/>
                      <a:pt x="67" y="46"/>
                    </a:cubicBezTo>
                    <a:cubicBezTo>
                      <a:pt x="67" y="28"/>
                      <a:pt x="67" y="28"/>
                      <a:pt x="67" y="28"/>
                    </a:cubicBezTo>
                    <a:cubicBezTo>
                      <a:pt x="71" y="28"/>
                      <a:pt x="71" y="28"/>
                      <a:pt x="71" y="28"/>
                    </a:cubicBezTo>
                    <a:cubicBezTo>
                      <a:pt x="71" y="44"/>
                      <a:pt x="71" y="44"/>
                      <a:pt x="71" y="44"/>
                    </a:cubicBezTo>
                    <a:cubicBezTo>
                      <a:pt x="71" y="73"/>
                      <a:pt x="71" y="73"/>
                      <a:pt x="71" y="73"/>
                    </a:cubicBezTo>
                    <a:cubicBezTo>
                      <a:pt x="71" y="78"/>
                      <a:pt x="74" y="81"/>
                      <a:pt x="79" y="81"/>
                    </a:cubicBezTo>
                    <a:cubicBezTo>
                      <a:pt x="83" y="81"/>
                      <a:pt x="87" y="78"/>
                      <a:pt x="87" y="73"/>
                    </a:cubicBezTo>
                    <a:cubicBezTo>
                      <a:pt x="87" y="24"/>
                      <a:pt x="87" y="24"/>
                      <a:pt x="87" y="24"/>
                    </a:cubicBezTo>
                    <a:cubicBezTo>
                      <a:pt x="87" y="24"/>
                      <a:pt x="87" y="24"/>
                      <a:pt x="87" y="24"/>
                    </a:cubicBez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id-ID">
                  <a:solidFill>
                    <a:srgbClr val="404040"/>
                  </a:solidFill>
                </a:endParaRPr>
              </a:p>
            </p:txBody>
          </p:sp>
        </p:grpSp>
        <p:grpSp>
          <p:nvGrpSpPr>
            <p:cNvPr id="42" name="Grupo 41"/>
            <p:cNvGrpSpPr/>
            <p:nvPr/>
          </p:nvGrpSpPr>
          <p:grpSpPr>
            <a:xfrm>
              <a:off x="4309501" y="5408822"/>
              <a:ext cx="182310" cy="467232"/>
              <a:chOff x="5181600" y="1949513"/>
              <a:chExt cx="841972" cy="2157845"/>
            </a:xfrm>
            <a:solidFill>
              <a:schemeClr val="accent2"/>
            </a:solidFill>
          </p:grpSpPr>
          <p:sp>
            <p:nvSpPr>
              <p:cNvPr id="43" name="Arco 42"/>
              <p:cNvSpPr/>
              <p:nvPr/>
            </p:nvSpPr>
            <p:spPr>
              <a:xfrm>
                <a:off x="5181600" y="1949513"/>
                <a:ext cx="841972" cy="841972"/>
              </a:xfrm>
              <a:prstGeom prst="arc">
                <a:avLst/>
              </a:prstGeom>
              <a:grpFill/>
              <a:ln w="571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SV"/>
              </a:p>
            </p:txBody>
          </p:sp>
          <p:cxnSp>
            <p:nvCxnSpPr>
              <p:cNvPr id="44" name="Conector recto 43"/>
              <p:cNvCxnSpPr/>
              <p:nvPr/>
            </p:nvCxnSpPr>
            <p:spPr>
              <a:xfrm>
                <a:off x="6023572" y="2301215"/>
                <a:ext cx="0" cy="1806143"/>
              </a:xfrm>
              <a:prstGeom prst="line">
                <a:avLst/>
              </a:prstGeom>
              <a:grpFill/>
              <a:ln w="57150">
                <a:solidFill>
                  <a:schemeClr val="accent2"/>
                </a:solidFill>
              </a:ln>
            </p:spPr>
            <p:style>
              <a:lnRef idx="1">
                <a:schemeClr val="accent1"/>
              </a:lnRef>
              <a:fillRef idx="0">
                <a:schemeClr val="accent1"/>
              </a:fillRef>
              <a:effectRef idx="0">
                <a:schemeClr val="accent1"/>
              </a:effectRef>
              <a:fontRef idx="minor">
                <a:schemeClr val="tx1"/>
              </a:fontRef>
            </p:style>
          </p:cxnSp>
        </p:grpSp>
      </p:grpSp>
      <p:grpSp>
        <p:nvGrpSpPr>
          <p:cNvPr id="3" name="Grupo 2"/>
          <p:cNvGrpSpPr/>
          <p:nvPr/>
        </p:nvGrpSpPr>
        <p:grpSpPr>
          <a:xfrm>
            <a:off x="2843727" y="4996157"/>
            <a:ext cx="412682" cy="826227"/>
            <a:chOff x="3508635" y="4889518"/>
            <a:chExt cx="499345" cy="999735"/>
          </a:xfrm>
          <a:solidFill>
            <a:schemeClr val="accent5"/>
          </a:solidFill>
        </p:grpSpPr>
        <p:grpSp>
          <p:nvGrpSpPr>
            <p:cNvPr id="39" name="Group 297"/>
            <p:cNvGrpSpPr/>
            <p:nvPr/>
          </p:nvGrpSpPr>
          <p:grpSpPr>
            <a:xfrm flipH="1">
              <a:off x="3542653" y="4889518"/>
              <a:ext cx="465327" cy="999735"/>
              <a:chOff x="5670652" y="1738427"/>
              <a:chExt cx="363539" cy="781050"/>
            </a:xfrm>
            <a:grpFill/>
          </p:grpSpPr>
          <p:sp>
            <p:nvSpPr>
              <p:cNvPr id="40" name="Oval 25"/>
              <p:cNvSpPr>
                <a:spLocks noChangeArrowheads="1"/>
              </p:cNvSpPr>
              <p:nvPr/>
            </p:nvSpPr>
            <p:spPr bwMode="auto">
              <a:xfrm>
                <a:off x="5781760" y="1738427"/>
                <a:ext cx="141288" cy="139700"/>
              </a:xfrm>
              <a:prstGeom prst="ellipse">
                <a:avLst/>
              </a:prstGeom>
              <a:grpFill/>
              <a:ln w="9525">
                <a:noFill/>
                <a:round/>
                <a:headEnd/>
                <a:tailEnd/>
              </a:ln>
              <a:extLst/>
            </p:spPr>
            <p:txBody>
              <a:bodyPr vert="horz" wrap="square" lIns="91440" tIns="45720" rIns="91440" bIns="45720" numCol="1" anchor="t" anchorCtr="0" compatLnSpc="1">
                <a:prstTxWarp prst="textNoShape">
                  <a:avLst/>
                </a:prstTxWarp>
              </a:bodyPr>
              <a:lstStyle/>
              <a:p>
                <a:endParaRPr lang="id-ID">
                  <a:solidFill>
                    <a:srgbClr val="404040"/>
                  </a:solidFill>
                </a:endParaRPr>
              </a:p>
            </p:txBody>
          </p:sp>
          <p:sp>
            <p:nvSpPr>
              <p:cNvPr id="41" name="Freeform 26"/>
              <p:cNvSpPr>
                <a:spLocks/>
              </p:cNvSpPr>
              <p:nvPr/>
            </p:nvSpPr>
            <p:spPr bwMode="auto">
              <a:xfrm>
                <a:off x="5670652" y="1889240"/>
                <a:ext cx="363539" cy="630237"/>
              </a:xfrm>
              <a:custGeom>
                <a:avLst/>
                <a:gdLst>
                  <a:gd name="T0" fmla="*/ 94 w 95"/>
                  <a:gd name="T1" fmla="*/ 64 h 167"/>
                  <a:gd name="T2" fmla="*/ 80 w 95"/>
                  <a:gd name="T3" fmla="*/ 19 h 167"/>
                  <a:gd name="T4" fmla="*/ 79 w 95"/>
                  <a:gd name="T5" fmla="*/ 18 h 167"/>
                  <a:gd name="T6" fmla="*/ 56 w 95"/>
                  <a:gd name="T7" fmla="*/ 0 h 167"/>
                  <a:gd name="T8" fmla="*/ 49 w 95"/>
                  <a:gd name="T9" fmla="*/ 0 h 167"/>
                  <a:gd name="T10" fmla="*/ 46 w 95"/>
                  <a:gd name="T11" fmla="*/ 0 h 167"/>
                  <a:gd name="T12" fmla="*/ 39 w 95"/>
                  <a:gd name="T13" fmla="*/ 0 h 167"/>
                  <a:gd name="T14" fmla="*/ 16 w 95"/>
                  <a:gd name="T15" fmla="*/ 18 h 167"/>
                  <a:gd name="T16" fmla="*/ 15 w 95"/>
                  <a:gd name="T17" fmla="*/ 19 h 167"/>
                  <a:gd name="T18" fmla="*/ 1 w 95"/>
                  <a:gd name="T19" fmla="*/ 64 h 167"/>
                  <a:gd name="T20" fmla="*/ 5 w 95"/>
                  <a:gd name="T21" fmla="*/ 73 h 167"/>
                  <a:gd name="T22" fmla="*/ 15 w 95"/>
                  <a:gd name="T23" fmla="*/ 69 h 167"/>
                  <a:gd name="T24" fmla="*/ 28 w 95"/>
                  <a:gd name="T25" fmla="*/ 25 h 167"/>
                  <a:gd name="T26" fmla="*/ 32 w 95"/>
                  <a:gd name="T27" fmla="*/ 25 h 167"/>
                  <a:gd name="T28" fmla="*/ 8 w 95"/>
                  <a:gd name="T29" fmla="*/ 100 h 167"/>
                  <a:gd name="T30" fmla="*/ 27 w 95"/>
                  <a:gd name="T31" fmla="*/ 100 h 167"/>
                  <a:gd name="T32" fmla="*/ 27 w 95"/>
                  <a:gd name="T33" fmla="*/ 158 h 167"/>
                  <a:gd name="T34" fmla="*/ 36 w 95"/>
                  <a:gd name="T35" fmla="*/ 167 h 167"/>
                  <a:gd name="T36" fmla="*/ 44 w 95"/>
                  <a:gd name="T37" fmla="*/ 158 h 167"/>
                  <a:gd name="T38" fmla="*/ 44 w 95"/>
                  <a:gd name="T39" fmla="*/ 100 h 167"/>
                  <a:gd name="T40" fmla="*/ 51 w 95"/>
                  <a:gd name="T41" fmla="*/ 100 h 167"/>
                  <a:gd name="T42" fmla="*/ 51 w 95"/>
                  <a:gd name="T43" fmla="*/ 158 h 167"/>
                  <a:gd name="T44" fmla="*/ 59 w 95"/>
                  <a:gd name="T45" fmla="*/ 167 h 167"/>
                  <a:gd name="T46" fmla="*/ 68 w 95"/>
                  <a:gd name="T47" fmla="*/ 158 h 167"/>
                  <a:gd name="T48" fmla="*/ 68 w 95"/>
                  <a:gd name="T49" fmla="*/ 100 h 167"/>
                  <a:gd name="T50" fmla="*/ 87 w 95"/>
                  <a:gd name="T51" fmla="*/ 100 h 167"/>
                  <a:gd name="T52" fmla="*/ 63 w 95"/>
                  <a:gd name="T53" fmla="*/ 25 h 167"/>
                  <a:gd name="T54" fmla="*/ 67 w 95"/>
                  <a:gd name="T55" fmla="*/ 25 h 167"/>
                  <a:gd name="T56" fmla="*/ 80 w 95"/>
                  <a:gd name="T57" fmla="*/ 69 h 167"/>
                  <a:gd name="T58" fmla="*/ 90 w 95"/>
                  <a:gd name="T59" fmla="*/ 73 h 167"/>
                  <a:gd name="T60" fmla="*/ 94 w 95"/>
                  <a:gd name="T61" fmla="*/ 6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5" h="167">
                    <a:moveTo>
                      <a:pt x="94" y="64"/>
                    </a:moveTo>
                    <a:cubicBezTo>
                      <a:pt x="80" y="19"/>
                      <a:pt x="80" y="19"/>
                      <a:pt x="80" y="19"/>
                    </a:cubicBezTo>
                    <a:cubicBezTo>
                      <a:pt x="80" y="19"/>
                      <a:pt x="79" y="18"/>
                      <a:pt x="79" y="18"/>
                    </a:cubicBezTo>
                    <a:cubicBezTo>
                      <a:pt x="74" y="4"/>
                      <a:pt x="61" y="0"/>
                      <a:pt x="56" y="0"/>
                    </a:cubicBezTo>
                    <a:cubicBezTo>
                      <a:pt x="52" y="0"/>
                      <a:pt x="53" y="0"/>
                      <a:pt x="49" y="0"/>
                    </a:cubicBezTo>
                    <a:cubicBezTo>
                      <a:pt x="48" y="0"/>
                      <a:pt x="47" y="0"/>
                      <a:pt x="46" y="0"/>
                    </a:cubicBezTo>
                    <a:cubicBezTo>
                      <a:pt x="42" y="0"/>
                      <a:pt x="43" y="0"/>
                      <a:pt x="39" y="0"/>
                    </a:cubicBezTo>
                    <a:cubicBezTo>
                      <a:pt x="34" y="0"/>
                      <a:pt x="21" y="4"/>
                      <a:pt x="16" y="18"/>
                    </a:cubicBezTo>
                    <a:cubicBezTo>
                      <a:pt x="16" y="18"/>
                      <a:pt x="15" y="19"/>
                      <a:pt x="15" y="19"/>
                    </a:cubicBezTo>
                    <a:cubicBezTo>
                      <a:pt x="1" y="64"/>
                      <a:pt x="1" y="64"/>
                      <a:pt x="1" y="64"/>
                    </a:cubicBezTo>
                    <a:cubicBezTo>
                      <a:pt x="0" y="68"/>
                      <a:pt x="2" y="72"/>
                      <a:pt x="5" y="73"/>
                    </a:cubicBezTo>
                    <a:cubicBezTo>
                      <a:pt x="9" y="74"/>
                      <a:pt x="13" y="72"/>
                      <a:pt x="15" y="69"/>
                    </a:cubicBezTo>
                    <a:cubicBezTo>
                      <a:pt x="28" y="25"/>
                      <a:pt x="28" y="25"/>
                      <a:pt x="28" y="25"/>
                    </a:cubicBezTo>
                    <a:cubicBezTo>
                      <a:pt x="32" y="25"/>
                      <a:pt x="32" y="25"/>
                      <a:pt x="32" y="25"/>
                    </a:cubicBezTo>
                    <a:cubicBezTo>
                      <a:pt x="8" y="100"/>
                      <a:pt x="8" y="100"/>
                      <a:pt x="8" y="100"/>
                    </a:cubicBezTo>
                    <a:cubicBezTo>
                      <a:pt x="27" y="100"/>
                      <a:pt x="27" y="100"/>
                      <a:pt x="27" y="100"/>
                    </a:cubicBezTo>
                    <a:cubicBezTo>
                      <a:pt x="27" y="158"/>
                      <a:pt x="27" y="158"/>
                      <a:pt x="27" y="158"/>
                    </a:cubicBezTo>
                    <a:cubicBezTo>
                      <a:pt x="27" y="163"/>
                      <a:pt x="31" y="167"/>
                      <a:pt x="36" y="167"/>
                    </a:cubicBezTo>
                    <a:cubicBezTo>
                      <a:pt x="41" y="167"/>
                      <a:pt x="44" y="163"/>
                      <a:pt x="44" y="158"/>
                    </a:cubicBezTo>
                    <a:cubicBezTo>
                      <a:pt x="44" y="100"/>
                      <a:pt x="44" y="100"/>
                      <a:pt x="44" y="100"/>
                    </a:cubicBezTo>
                    <a:cubicBezTo>
                      <a:pt x="51" y="100"/>
                      <a:pt x="51" y="100"/>
                      <a:pt x="51" y="100"/>
                    </a:cubicBezTo>
                    <a:cubicBezTo>
                      <a:pt x="51" y="158"/>
                      <a:pt x="51" y="158"/>
                      <a:pt x="51" y="158"/>
                    </a:cubicBezTo>
                    <a:cubicBezTo>
                      <a:pt x="51" y="163"/>
                      <a:pt x="54" y="167"/>
                      <a:pt x="59" y="167"/>
                    </a:cubicBezTo>
                    <a:cubicBezTo>
                      <a:pt x="64" y="167"/>
                      <a:pt x="68" y="163"/>
                      <a:pt x="68" y="158"/>
                    </a:cubicBezTo>
                    <a:cubicBezTo>
                      <a:pt x="68" y="100"/>
                      <a:pt x="68" y="100"/>
                      <a:pt x="68" y="100"/>
                    </a:cubicBezTo>
                    <a:cubicBezTo>
                      <a:pt x="87" y="100"/>
                      <a:pt x="87" y="100"/>
                      <a:pt x="87" y="100"/>
                    </a:cubicBezTo>
                    <a:cubicBezTo>
                      <a:pt x="63" y="25"/>
                      <a:pt x="63" y="25"/>
                      <a:pt x="63" y="25"/>
                    </a:cubicBezTo>
                    <a:cubicBezTo>
                      <a:pt x="67" y="25"/>
                      <a:pt x="67" y="25"/>
                      <a:pt x="67" y="25"/>
                    </a:cubicBezTo>
                    <a:cubicBezTo>
                      <a:pt x="80" y="69"/>
                      <a:pt x="80" y="69"/>
                      <a:pt x="80" y="69"/>
                    </a:cubicBezTo>
                    <a:cubicBezTo>
                      <a:pt x="82" y="72"/>
                      <a:pt x="86" y="74"/>
                      <a:pt x="90" y="73"/>
                    </a:cubicBezTo>
                    <a:cubicBezTo>
                      <a:pt x="93" y="72"/>
                      <a:pt x="95" y="68"/>
                      <a:pt x="94" y="64"/>
                    </a:cubicBez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id-ID">
                  <a:solidFill>
                    <a:srgbClr val="404040"/>
                  </a:solidFill>
                </a:endParaRPr>
              </a:p>
            </p:txBody>
          </p:sp>
        </p:grpSp>
        <p:grpSp>
          <p:nvGrpSpPr>
            <p:cNvPr id="45" name="Grupo 44"/>
            <p:cNvGrpSpPr/>
            <p:nvPr/>
          </p:nvGrpSpPr>
          <p:grpSpPr>
            <a:xfrm flipH="1">
              <a:off x="3508635" y="5396790"/>
              <a:ext cx="182310" cy="467232"/>
              <a:chOff x="5181600" y="1949513"/>
              <a:chExt cx="841972" cy="2157845"/>
            </a:xfrm>
            <a:grpFill/>
          </p:grpSpPr>
          <p:sp>
            <p:nvSpPr>
              <p:cNvPr id="46" name="Arco 45"/>
              <p:cNvSpPr/>
              <p:nvPr/>
            </p:nvSpPr>
            <p:spPr>
              <a:xfrm>
                <a:off x="5181600" y="1949513"/>
                <a:ext cx="841972" cy="841972"/>
              </a:xfrm>
              <a:prstGeom prst="arc">
                <a:avLst/>
              </a:prstGeom>
              <a:grpFill/>
              <a:ln w="5715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SV"/>
              </a:p>
            </p:txBody>
          </p:sp>
          <p:cxnSp>
            <p:nvCxnSpPr>
              <p:cNvPr id="47" name="Conector recto 46"/>
              <p:cNvCxnSpPr/>
              <p:nvPr/>
            </p:nvCxnSpPr>
            <p:spPr>
              <a:xfrm>
                <a:off x="6023572" y="2301215"/>
                <a:ext cx="0" cy="1806143"/>
              </a:xfrm>
              <a:prstGeom prst="line">
                <a:avLst/>
              </a:prstGeom>
              <a:grpFill/>
              <a:ln w="57150">
                <a:solidFill>
                  <a:schemeClr val="accent5"/>
                </a:solidFill>
              </a:ln>
            </p:spPr>
            <p:style>
              <a:lnRef idx="1">
                <a:schemeClr val="accent1"/>
              </a:lnRef>
              <a:fillRef idx="0">
                <a:schemeClr val="accent1"/>
              </a:fillRef>
              <a:effectRef idx="0">
                <a:schemeClr val="accent1"/>
              </a:effectRef>
              <a:fontRef idx="minor">
                <a:schemeClr val="tx1"/>
              </a:fontRef>
            </p:style>
          </p:cxnSp>
        </p:grpSp>
      </p:grpSp>
      <p:grpSp>
        <p:nvGrpSpPr>
          <p:cNvPr id="2" name="Grupo 1"/>
          <p:cNvGrpSpPr/>
          <p:nvPr/>
        </p:nvGrpSpPr>
        <p:grpSpPr>
          <a:xfrm>
            <a:off x="588222" y="2496242"/>
            <a:ext cx="4587523" cy="2246769"/>
            <a:chOff x="588222" y="2496242"/>
            <a:chExt cx="4587523" cy="2246769"/>
          </a:xfrm>
        </p:grpSpPr>
        <p:sp>
          <p:nvSpPr>
            <p:cNvPr id="57" name="Rectángulo 56"/>
            <p:cNvSpPr/>
            <p:nvPr/>
          </p:nvSpPr>
          <p:spPr>
            <a:xfrm>
              <a:off x="588222" y="4335287"/>
              <a:ext cx="4587521" cy="32124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56" name="Rectángulo 55"/>
            <p:cNvSpPr/>
            <p:nvPr/>
          </p:nvSpPr>
          <p:spPr>
            <a:xfrm>
              <a:off x="588223" y="3475904"/>
              <a:ext cx="4587521" cy="32124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5" name="Rectángulo 4"/>
            <p:cNvSpPr/>
            <p:nvPr/>
          </p:nvSpPr>
          <p:spPr>
            <a:xfrm>
              <a:off x="588224" y="2642954"/>
              <a:ext cx="4587521" cy="32124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50" name="TextBox 80"/>
            <p:cNvSpPr txBox="1"/>
            <p:nvPr/>
          </p:nvSpPr>
          <p:spPr>
            <a:xfrm>
              <a:off x="703273" y="2496242"/>
              <a:ext cx="1370859" cy="2246769"/>
            </a:xfrm>
            <a:prstGeom prst="rect">
              <a:avLst/>
            </a:prstGeom>
            <a:noFill/>
          </p:spPr>
          <p:txBody>
            <a:bodyPr wrap="square" rtlCol="0">
              <a:spAutoFit/>
            </a:bodyPr>
            <a:lstStyle/>
            <a:p>
              <a:pPr algn="just">
                <a:lnSpc>
                  <a:spcPct val="200000"/>
                </a:lnSpc>
              </a:pPr>
              <a:r>
                <a:rPr lang="es-SV" sz="1400" dirty="0">
                  <a:solidFill>
                    <a:schemeClr val="tx1">
                      <a:lumMod val="75000"/>
                    </a:schemeClr>
                  </a:solidFill>
                </a:rPr>
                <a:t>60 a 70 años</a:t>
              </a:r>
            </a:p>
            <a:p>
              <a:pPr algn="just">
                <a:lnSpc>
                  <a:spcPct val="200000"/>
                </a:lnSpc>
              </a:pPr>
              <a:r>
                <a:rPr lang="es-SV" sz="1400" dirty="0" smtClean="0">
                  <a:solidFill>
                    <a:schemeClr val="tx1">
                      <a:lumMod val="75000"/>
                    </a:schemeClr>
                  </a:solidFill>
                </a:rPr>
                <a:t>70 </a:t>
              </a:r>
              <a:r>
                <a:rPr lang="es-SV" sz="1400" dirty="0">
                  <a:solidFill>
                    <a:schemeClr val="tx1">
                      <a:lumMod val="75000"/>
                    </a:schemeClr>
                  </a:solidFill>
                </a:rPr>
                <a:t>a 80 años</a:t>
              </a:r>
            </a:p>
            <a:p>
              <a:pPr algn="just">
                <a:lnSpc>
                  <a:spcPct val="200000"/>
                </a:lnSpc>
              </a:pPr>
              <a:r>
                <a:rPr lang="es-SV" sz="1400" dirty="0" smtClean="0">
                  <a:solidFill>
                    <a:schemeClr val="tx1">
                      <a:lumMod val="75000"/>
                    </a:schemeClr>
                  </a:solidFill>
                </a:rPr>
                <a:t>80 </a:t>
              </a:r>
              <a:r>
                <a:rPr lang="es-SV" sz="1400" dirty="0">
                  <a:solidFill>
                    <a:schemeClr val="tx1">
                      <a:lumMod val="75000"/>
                    </a:schemeClr>
                  </a:solidFill>
                </a:rPr>
                <a:t>a 90 años</a:t>
              </a:r>
            </a:p>
            <a:p>
              <a:pPr algn="just">
                <a:lnSpc>
                  <a:spcPct val="200000"/>
                </a:lnSpc>
              </a:pPr>
              <a:r>
                <a:rPr lang="es-SV" sz="1400" dirty="0" smtClean="0">
                  <a:solidFill>
                    <a:schemeClr val="tx1">
                      <a:lumMod val="75000"/>
                    </a:schemeClr>
                  </a:solidFill>
                </a:rPr>
                <a:t>90 </a:t>
              </a:r>
              <a:r>
                <a:rPr lang="es-SV" sz="1400" dirty="0">
                  <a:solidFill>
                    <a:schemeClr val="tx1">
                      <a:lumMod val="75000"/>
                    </a:schemeClr>
                  </a:solidFill>
                </a:rPr>
                <a:t>a 100 años</a:t>
              </a:r>
            </a:p>
            <a:p>
              <a:pPr algn="just">
                <a:lnSpc>
                  <a:spcPct val="200000"/>
                </a:lnSpc>
              </a:pPr>
              <a:r>
                <a:rPr lang="es-SV" sz="1400" dirty="0" smtClean="0">
                  <a:solidFill>
                    <a:schemeClr val="tx1">
                      <a:lumMod val="75000"/>
                    </a:schemeClr>
                  </a:solidFill>
                </a:rPr>
                <a:t>+ de 100 años</a:t>
              </a:r>
              <a:endParaRPr lang="id-ID" sz="1400" dirty="0">
                <a:solidFill>
                  <a:schemeClr val="tx1">
                    <a:lumMod val="75000"/>
                  </a:schemeClr>
                </a:solidFill>
              </a:endParaRPr>
            </a:p>
          </p:txBody>
        </p:sp>
        <p:sp>
          <p:nvSpPr>
            <p:cNvPr id="51" name="TextBox 80"/>
            <p:cNvSpPr txBox="1"/>
            <p:nvPr/>
          </p:nvSpPr>
          <p:spPr>
            <a:xfrm>
              <a:off x="2690731" y="2496242"/>
              <a:ext cx="718676" cy="2246769"/>
            </a:xfrm>
            <a:prstGeom prst="rect">
              <a:avLst/>
            </a:prstGeom>
            <a:noFill/>
          </p:spPr>
          <p:txBody>
            <a:bodyPr wrap="square" rtlCol="0">
              <a:spAutoFit/>
            </a:bodyPr>
            <a:lstStyle/>
            <a:p>
              <a:pPr algn="ctr">
                <a:lnSpc>
                  <a:spcPct val="200000"/>
                </a:lnSpc>
              </a:pPr>
              <a:r>
                <a:rPr lang="es-SV" sz="1400" dirty="0" smtClean="0">
                  <a:solidFill>
                    <a:schemeClr val="tx1">
                      <a:lumMod val="75000"/>
                    </a:schemeClr>
                  </a:solidFill>
                </a:rPr>
                <a:t>432</a:t>
              </a:r>
            </a:p>
            <a:p>
              <a:pPr algn="ctr">
                <a:lnSpc>
                  <a:spcPct val="200000"/>
                </a:lnSpc>
              </a:pPr>
              <a:r>
                <a:rPr lang="es-SV" sz="1400" dirty="0" smtClean="0">
                  <a:solidFill>
                    <a:schemeClr val="tx1">
                      <a:lumMod val="75000"/>
                    </a:schemeClr>
                  </a:solidFill>
                </a:rPr>
                <a:t>426</a:t>
              </a:r>
            </a:p>
            <a:p>
              <a:pPr algn="ctr">
                <a:lnSpc>
                  <a:spcPct val="200000"/>
                </a:lnSpc>
              </a:pPr>
              <a:r>
                <a:rPr lang="es-SV" sz="1400" dirty="0" smtClean="0">
                  <a:solidFill>
                    <a:schemeClr val="tx1">
                      <a:lumMod val="75000"/>
                    </a:schemeClr>
                  </a:solidFill>
                </a:rPr>
                <a:t>302</a:t>
              </a:r>
            </a:p>
            <a:p>
              <a:pPr algn="ctr">
                <a:lnSpc>
                  <a:spcPct val="200000"/>
                </a:lnSpc>
              </a:pPr>
              <a:r>
                <a:rPr lang="es-SV" sz="1400" dirty="0" smtClean="0">
                  <a:solidFill>
                    <a:schemeClr val="tx1">
                      <a:lumMod val="75000"/>
                    </a:schemeClr>
                  </a:solidFill>
                </a:rPr>
                <a:t>86</a:t>
              </a:r>
            </a:p>
            <a:p>
              <a:pPr algn="ctr">
                <a:lnSpc>
                  <a:spcPct val="200000"/>
                </a:lnSpc>
              </a:pPr>
              <a:r>
                <a:rPr lang="es-SV" sz="1400" dirty="0" smtClean="0">
                  <a:solidFill>
                    <a:schemeClr val="tx1">
                      <a:lumMod val="75000"/>
                    </a:schemeClr>
                  </a:solidFill>
                </a:rPr>
                <a:t>14</a:t>
              </a:r>
              <a:endParaRPr lang="es-SV" sz="1400" dirty="0">
                <a:solidFill>
                  <a:schemeClr val="tx1">
                    <a:lumMod val="75000"/>
                  </a:schemeClr>
                </a:solidFill>
              </a:endParaRPr>
            </a:p>
          </p:txBody>
        </p:sp>
        <p:sp>
          <p:nvSpPr>
            <p:cNvPr id="52" name="TextBox 80"/>
            <p:cNvSpPr txBox="1"/>
            <p:nvPr/>
          </p:nvSpPr>
          <p:spPr>
            <a:xfrm>
              <a:off x="4268727" y="2496242"/>
              <a:ext cx="851914" cy="2246769"/>
            </a:xfrm>
            <a:prstGeom prst="rect">
              <a:avLst/>
            </a:prstGeom>
            <a:noFill/>
          </p:spPr>
          <p:txBody>
            <a:bodyPr wrap="square" rtlCol="0">
              <a:spAutoFit/>
            </a:bodyPr>
            <a:lstStyle/>
            <a:p>
              <a:pPr algn="ctr">
                <a:lnSpc>
                  <a:spcPct val="200000"/>
                </a:lnSpc>
              </a:pPr>
              <a:r>
                <a:rPr lang="es-SV" sz="1400" dirty="0">
                  <a:solidFill>
                    <a:schemeClr val="tx1">
                      <a:lumMod val="75000"/>
                    </a:schemeClr>
                  </a:solidFill>
                </a:rPr>
                <a:t>212</a:t>
              </a:r>
            </a:p>
            <a:p>
              <a:pPr algn="ctr">
                <a:lnSpc>
                  <a:spcPct val="200000"/>
                </a:lnSpc>
              </a:pPr>
              <a:r>
                <a:rPr lang="es-SV" sz="1400" dirty="0" smtClean="0">
                  <a:solidFill>
                    <a:schemeClr val="tx1">
                      <a:lumMod val="75000"/>
                    </a:schemeClr>
                  </a:solidFill>
                </a:rPr>
                <a:t>242</a:t>
              </a:r>
              <a:endParaRPr lang="es-SV" sz="1400" dirty="0">
                <a:solidFill>
                  <a:schemeClr val="tx1">
                    <a:lumMod val="75000"/>
                  </a:schemeClr>
                </a:solidFill>
              </a:endParaRPr>
            </a:p>
            <a:p>
              <a:pPr algn="ctr">
                <a:lnSpc>
                  <a:spcPct val="200000"/>
                </a:lnSpc>
              </a:pPr>
              <a:r>
                <a:rPr lang="es-SV" sz="1400" dirty="0" smtClean="0">
                  <a:solidFill>
                    <a:schemeClr val="tx1">
                      <a:lumMod val="75000"/>
                    </a:schemeClr>
                  </a:solidFill>
                </a:rPr>
                <a:t>142</a:t>
              </a:r>
              <a:endParaRPr lang="es-SV" sz="1400" dirty="0">
                <a:solidFill>
                  <a:schemeClr val="tx1">
                    <a:lumMod val="75000"/>
                  </a:schemeClr>
                </a:solidFill>
              </a:endParaRPr>
            </a:p>
            <a:p>
              <a:pPr algn="ctr">
                <a:lnSpc>
                  <a:spcPct val="200000"/>
                </a:lnSpc>
              </a:pPr>
              <a:r>
                <a:rPr lang="es-SV" sz="1400" dirty="0" smtClean="0">
                  <a:solidFill>
                    <a:schemeClr val="tx1">
                      <a:lumMod val="75000"/>
                    </a:schemeClr>
                  </a:solidFill>
                </a:rPr>
                <a:t>38</a:t>
              </a:r>
              <a:endParaRPr lang="es-SV" sz="1400" dirty="0">
                <a:solidFill>
                  <a:schemeClr val="tx1">
                    <a:lumMod val="75000"/>
                  </a:schemeClr>
                </a:solidFill>
              </a:endParaRPr>
            </a:p>
            <a:p>
              <a:pPr algn="ctr">
                <a:lnSpc>
                  <a:spcPct val="200000"/>
                </a:lnSpc>
              </a:pPr>
              <a:r>
                <a:rPr lang="es-SV" sz="1400" dirty="0" smtClean="0">
                  <a:solidFill>
                    <a:schemeClr val="tx1">
                      <a:lumMod val="75000"/>
                    </a:schemeClr>
                  </a:solidFill>
                </a:rPr>
                <a:t>2</a:t>
              </a:r>
              <a:endParaRPr lang="id-ID" sz="1400" dirty="0">
                <a:solidFill>
                  <a:schemeClr val="tx1">
                    <a:lumMod val="75000"/>
                  </a:schemeClr>
                </a:solidFill>
              </a:endParaRPr>
            </a:p>
          </p:txBody>
        </p:sp>
      </p:grpSp>
      <p:sp>
        <p:nvSpPr>
          <p:cNvPr id="53" name="TextBox 320"/>
          <p:cNvSpPr txBox="1"/>
          <p:nvPr/>
        </p:nvSpPr>
        <p:spPr>
          <a:xfrm>
            <a:off x="2525867" y="1852780"/>
            <a:ext cx="1050288" cy="677108"/>
          </a:xfrm>
          <a:prstGeom prst="rect">
            <a:avLst/>
          </a:prstGeom>
          <a:noFill/>
        </p:spPr>
        <p:txBody>
          <a:bodyPr wrap="none" rtlCol="0">
            <a:spAutoFit/>
          </a:bodyPr>
          <a:lstStyle/>
          <a:p>
            <a:pPr algn="ctr"/>
            <a:r>
              <a:rPr lang="es-SV" sz="2400" b="1" dirty="0" smtClean="0">
                <a:solidFill>
                  <a:schemeClr val="accent5"/>
                </a:solidFill>
                <a:latin typeface="+mj-lt"/>
              </a:rPr>
              <a:t>66</a:t>
            </a:r>
            <a:r>
              <a:rPr lang="id-ID" sz="1400" b="1" dirty="0" smtClean="0">
                <a:solidFill>
                  <a:schemeClr val="accent5"/>
                </a:solidFill>
                <a:latin typeface="+mj-lt"/>
              </a:rPr>
              <a:t>.</a:t>
            </a:r>
            <a:r>
              <a:rPr lang="es-SV" sz="1400" b="1" dirty="0" smtClean="0">
                <a:solidFill>
                  <a:schemeClr val="accent5"/>
                </a:solidFill>
                <a:latin typeface="+mj-lt"/>
              </a:rPr>
              <a:t>46</a:t>
            </a:r>
            <a:r>
              <a:rPr lang="id-ID" sz="2400" b="1" dirty="0" smtClean="0">
                <a:solidFill>
                  <a:schemeClr val="accent5"/>
                </a:solidFill>
                <a:latin typeface="+mj-lt"/>
              </a:rPr>
              <a:t>%</a:t>
            </a:r>
            <a:endParaRPr lang="es-SV" sz="2400" b="1" dirty="0" smtClean="0">
              <a:solidFill>
                <a:schemeClr val="accent5"/>
              </a:solidFill>
              <a:latin typeface="+mj-lt"/>
            </a:endParaRPr>
          </a:p>
          <a:p>
            <a:pPr algn="ctr"/>
            <a:r>
              <a:rPr lang="es-SV" sz="1400" dirty="0" smtClean="0">
                <a:solidFill>
                  <a:schemeClr val="accent5"/>
                </a:solidFill>
                <a:latin typeface="+mj-lt"/>
              </a:rPr>
              <a:t>(1,260</a:t>
            </a:r>
            <a:r>
              <a:rPr lang="es-SV" sz="1400" dirty="0">
                <a:solidFill>
                  <a:schemeClr val="accent5"/>
                </a:solidFill>
                <a:latin typeface="+mj-lt"/>
              </a:rPr>
              <a:t>)</a:t>
            </a:r>
            <a:endParaRPr lang="id-ID" sz="1400" dirty="0">
              <a:solidFill>
                <a:schemeClr val="accent5"/>
              </a:solidFill>
              <a:latin typeface="+mj-lt"/>
            </a:endParaRPr>
          </a:p>
        </p:txBody>
      </p:sp>
      <p:sp>
        <p:nvSpPr>
          <p:cNvPr id="54" name="TextBox 321"/>
          <p:cNvSpPr txBox="1"/>
          <p:nvPr/>
        </p:nvSpPr>
        <p:spPr>
          <a:xfrm>
            <a:off x="4170484" y="1852780"/>
            <a:ext cx="1050288" cy="677108"/>
          </a:xfrm>
          <a:prstGeom prst="rect">
            <a:avLst/>
          </a:prstGeom>
          <a:noFill/>
        </p:spPr>
        <p:txBody>
          <a:bodyPr wrap="none" rtlCol="0">
            <a:spAutoFit/>
          </a:bodyPr>
          <a:lstStyle/>
          <a:p>
            <a:pPr algn="ctr"/>
            <a:r>
              <a:rPr lang="es-SV" sz="2400" b="1" dirty="0" smtClean="0">
                <a:solidFill>
                  <a:schemeClr val="accent2"/>
                </a:solidFill>
                <a:latin typeface="+mj-lt"/>
              </a:rPr>
              <a:t>33</a:t>
            </a:r>
            <a:r>
              <a:rPr lang="id-ID" sz="1400" b="1" dirty="0" smtClean="0">
                <a:solidFill>
                  <a:schemeClr val="accent2"/>
                </a:solidFill>
                <a:latin typeface="+mj-lt"/>
              </a:rPr>
              <a:t>.</a:t>
            </a:r>
            <a:r>
              <a:rPr lang="es-SV" sz="1400" b="1" dirty="0" smtClean="0">
                <a:solidFill>
                  <a:schemeClr val="accent2"/>
                </a:solidFill>
                <a:latin typeface="+mj-lt"/>
              </a:rPr>
              <a:t>54</a:t>
            </a:r>
            <a:r>
              <a:rPr lang="id-ID" sz="2400" b="1" dirty="0" smtClean="0">
                <a:solidFill>
                  <a:schemeClr val="accent2"/>
                </a:solidFill>
                <a:latin typeface="+mj-lt"/>
              </a:rPr>
              <a:t>%</a:t>
            </a:r>
            <a:endParaRPr lang="es-SV" sz="2400" b="1" dirty="0" smtClean="0">
              <a:solidFill>
                <a:schemeClr val="accent2"/>
              </a:solidFill>
              <a:latin typeface="+mj-lt"/>
            </a:endParaRPr>
          </a:p>
          <a:p>
            <a:pPr algn="ctr"/>
            <a:r>
              <a:rPr lang="es-SV" sz="1400" dirty="0" smtClean="0">
                <a:solidFill>
                  <a:schemeClr val="accent2"/>
                </a:solidFill>
              </a:rPr>
              <a:t>(636)</a:t>
            </a:r>
            <a:endParaRPr lang="id-ID" sz="1400" dirty="0">
              <a:solidFill>
                <a:schemeClr val="accent2"/>
              </a:solidFill>
              <a:latin typeface="+mj-lt"/>
            </a:endParaRPr>
          </a:p>
        </p:txBody>
      </p:sp>
      <p:sp>
        <p:nvSpPr>
          <p:cNvPr id="86" name="TextBox 80"/>
          <p:cNvSpPr txBox="1"/>
          <p:nvPr/>
        </p:nvSpPr>
        <p:spPr>
          <a:xfrm>
            <a:off x="6253276" y="5027778"/>
            <a:ext cx="5120578" cy="1096454"/>
          </a:xfrm>
          <a:prstGeom prst="rect">
            <a:avLst/>
          </a:prstGeom>
          <a:noFill/>
        </p:spPr>
        <p:txBody>
          <a:bodyPr wrap="square" rtlCol="0">
            <a:spAutoFit/>
          </a:bodyPr>
          <a:lstStyle/>
          <a:p>
            <a:pPr algn="just">
              <a:lnSpc>
                <a:spcPct val="150000"/>
              </a:lnSpc>
            </a:pPr>
            <a:r>
              <a:rPr lang="es-SV" sz="1450" dirty="0">
                <a:solidFill>
                  <a:schemeClr val="tx1">
                    <a:lumMod val="75000"/>
                  </a:schemeClr>
                </a:solidFill>
              </a:rPr>
              <a:t>El derecho a la identidad constituye un derecho fundamental, denominado “llave” para el ejercicio de los derechos y libertades de las personas de todas las edades. </a:t>
            </a:r>
            <a:endParaRPr lang="id-ID" sz="1450" dirty="0">
              <a:solidFill>
                <a:schemeClr val="tx1">
                  <a:lumMod val="75000"/>
                </a:schemeClr>
              </a:solidFill>
            </a:endParaRPr>
          </a:p>
        </p:txBody>
      </p:sp>
      <p:sp>
        <p:nvSpPr>
          <p:cNvPr id="88" name="Freeform 33"/>
          <p:cNvSpPr>
            <a:spLocks noEditPoints="1"/>
          </p:cNvSpPr>
          <p:nvPr/>
        </p:nvSpPr>
        <p:spPr bwMode="auto">
          <a:xfrm>
            <a:off x="1090572" y="5216581"/>
            <a:ext cx="596260" cy="606562"/>
          </a:xfrm>
          <a:custGeom>
            <a:avLst/>
            <a:gdLst>
              <a:gd name="T0" fmla="*/ 68 w 196"/>
              <a:gd name="T1" fmla="*/ 8 h 199"/>
              <a:gd name="T2" fmla="*/ 77 w 196"/>
              <a:gd name="T3" fmla="*/ 0 h 199"/>
              <a:gd name="T4" fmla="*/ 85 w 196"/>
              <a:gd name="T5" fmla="*/ 28 h 199"/>
              <a:gd name="T6" fmla="*/ 76 w 196"/>
              <a:gd name="T7" fmla="*/ 36 h 199"/>
              <a:gd name="T8" fmla="*/ 160 w 196"/>
              <a:gd name="T9" fmla="*/ 36 h 199"/>
              <a:gd name="T10" fmla="*/ 170 w 196"/>
              <a:gd name="T11" fmla="*/ 28 h 199"/>
              <a:gd name="T12" fmla="*/ 162 w 196"/>
              <a:gd name="T13" fmla="*/ 0 h 199"/>
              <a:gd name="T14" fmla="*/ 152 w 196"/>
              <a:gd name="T15" fmla="*/ 8 h 199"/>
              <a:gd name="T16" fmla="*/ 160 w 196"/>
              <a:gd name="T17" fmla="*/ 36 h 199"/>
              <a:gd name="T18" fmla="*/ 120 w 196"/>
              <a:gd name="T19" fmla="*/ 36 h 199"/>
              <a:gd name="T20" fmla="*/ 128 w 196"/>
              <a:gd name="T21" fmla="*/ 8 h 199"/>
              <a:gd name="T22" fmla="*/ 118 w 196"/>
              <a:gd name="T23" fmla="*/ 0 h 199"/>
              <a:gd name="T24" fmla="*/ 110 w 196"/>
              <a:gd name="T25" fmla="*/ 28 h 199"/>
              <a:gd name="T26" fmla="*/ 34 w 196"/>
              <a:gd name="T27" fmla="*/ 36 h 199"/>
              <a:gd name="T28" fmla="*/ 43 w 196"/>
              <a:gd name="T29" fmla="*/ 28 h 199"/>
              <a:gd name="T30" fmla="*/ 35 w 196"/>
              <a:gd name="T31" fmla="*/ 0 h 199"/>
              <a:gd name="T32" fmla="*/ 26 w 196"/>
              <a:gd name="T33" fmla="*/ 8 h 199"/>
              <a:gd name="T34" fmla="*/ 34 w 196"/>
              <a:gd name="T35" fmla="*/ 36 h 199"/>
              <a:gd name="T36" fmla="*/ 196 w 196"/>
              <a:gd name="T37" fmla="*/ 199 h 199"/>
              <a:gd name="T38" fmla="*/ 0 w 196"/>
              <a:gd name="T39" fmla="*/ 16 h 199"/>
              <a:gd name="T40" fmla="*/ 20 w 196"/>
              <a:gd name="T41" fmla="*/ 28 h 199"/>
              <a:gd name="T42" fmla="*/ 35 w 196"/>
              <a:gd name="T43" fmla="*/ 42 h 199"/>
              <a:gd name="T44" fmla="*/ 49 w 196"/>
              <a:gd name="T45" fmla="*/ 16 h 199"/>
              <a:gd name="T46" fmla="*/ 62 w 196"/>
              <a:gd name="T47" fmla="*/ 28 h 199"/>
              <a:gd name="T48" fmla="*/ 77 w 196"/>
              <a:gd name="T49" fmla="*/ 42 h 199"/>
              <a:gd name="T50" fmla="*/ 91 w 196"/>
              <a:gd name="T51" fmla="*/ 16 h 199"/>
              <a:gd name="T52" fmla="*/ 104 w 196"/>
              <a:gd name="T53" fmla="*/ 28 h 199"/>
              <a:gd name="T54" fmla="*/ 120 w 196"/>
              <a:gd name="T55" fmla="*/ 42 h 199"/>
              <a:gd name="T56" fmla="*/ 134 w 196"/>
              <a:gd name="T57" fmla="*/ 16 h 199"/>
              <a:gd name="T58" fmla="*/ 146 w 196"/>
              <a:gd name="T59" fmla="*/ 28 h 199"/>
              <a:gd name="T60" fmla="*/ 162 w 196"/>
              <a:gd name="T61" fmla="*/ 42 h 199"/>
              <a:gd name="T62" fmla="*/ 176 w 196"/>
              <a:gd name="T63" fmla="*/ 16 h 199"/>
              <a:gd name="T64" fmla="*/ 188 w 196"/>
              <a:gd name="T65" fmla="*/ 75 h 199"/>
              <a:gd name="T66" fmla="*/ 8 w 196"/>
              <a:gd name="T67" fmla="*/ 191 h 199"/>
              <a:gd name="T68" fmla="*/ 188 w 196"/>
              <a:gd name="T69" fmla="*/ 75 h 199"/>
              <a:gd name="T70" fmla="*/ 94 w 196"/>
              <a:gd name="T71" fmla="*/ 172 h 199"/>
              <a:gd name="T72" fmla="*/ 96 w 196"/>
              <a:gd name="T73" fmla="*/ 161 h 199"/>
              <a:gd name="T74" fmla="*/ 66 w 196"/>
              <a:gd name="T75" fmla="*/ 158 h 199"/>
              <a:gd name="T76" fmla="*/ 75 w 196"/>
              <a:gd name="T77" fmla="*/ 150 h 199"/>
              <a:gd name="T78" fmla="*/ 94 w 196"/>
              <a:gd name="T79" fmla="*/ 128 h 199"/>
              <a:gd name="T80" fmla="*/ 90 w 196"/>
              <a:gd name="T81" fmla="*/ 104 h 199"/>
              <a:gd name="T82" fmla="*/ 55 w 196"/>
              <a:gd name="T83" fmla="*/ 104 h 199"/>
              <a:gd name="T84" fmla="*/ 50 w 196"/>
              <a:gd name="T85" fmla="*/ 123 h 199"/>
              <a:gd name="T86" fmla="*/ 60 w 196"/>
              <a:gd name="T87" fmla="*/ 123 h 199"/>
              <a:gd name="T88" fmla="*/ 64 w 196"/>
              <a:gd name="T89" fmla="*/ 113 h 199"/>
              <a:gd name="T90" fmla="*/ 80 w 196"/>
              <a:gd name="T91" fmla="*/ 113 h 199"/>
              <a:gd name="T92" fmla="*/ 79 w 196"/>
              <a:gd name="T93" fmla="*/ 128 h 199"/>
              <a:gd name="T94" fmla="*/ 53 w 196"/>
              <a:gd name="T95" fmla="*/ 152 h 199"/>
              <a:gd name="T96" fmla="*/ 46 w 196"/>
              <a:gd name="T97" fmla="*/ 169 h 199"/>
              <a:gd name="T98" fmla="*/ 97 w 196"/>
              <a:gd name="T99" fmla="*/ 153 h 199"/>
              <a:gd name="T100" fmla="*/ 98 w 196"/>
              <a:gd name="T101" fmla="*/ 143 h 199"/>
              <a:gd name="T102" fmla="*/ 131 w 196"/>
              <a:gd name="T103" fmla="*/ 98 h 199"/>
              <a:gd name="T104" fmla="*/ 140 w 196"/>
              <a:gd name="T105" fmla="*/ 101 h 199"/>
              <a:gd name="T106" fmla="*/ 147 w 196"/>
              <a:gd name="T107" fmla="*/ 142 h 199"/>
              <a:gd name="T108" fmla="*/ 150 w 196"/>
              <a:gd name="T109" fmla="*/ 153 h 199"/>
              <a:gd name="T110" fmla="*/ 140 w 196"/>
              <a:gd name="T111" fmla="*/ 155 h 199"/>
              <a:gd name="T112" fmla="*/ 138 w 196"/>
              <a:gd name="T113" fmla="*/ 172 h 199"/>
              <a:gd name="T114" fmla="*/ 127 w 196"/>
              <a:gd name="T115" fmla="*/ 169 h 199"/>
              <a:gd name="T116" fmla="*/ 100 w 196"/>
              <a:gd name="T117" fmla="*/ 155 h 199"/>
              <a:gd name="T118" fmla="*/ 113 w 196"/>
              <a:gd name="T119" fmla="*/ 142 h 199"/>
              <a:gd name="T120" fmla="*/ 127 w 196"/>
              <a:gd name="T121" fmla="*/ 122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6" h="199">
                <a:moveTo>
                  <a:pt x="68" y="28"/>
                </a:moveTo>
                <a:cubicBezTo>
                  <a:pt x="68" y="8"/>
                  <a:pt x="68" y="8"/>
                  <a:pt x="68" y="8"/>
                </a:cubicBezTo>
                <a:cubicBezTo>
                  <a:pt x="68" y="4"/>
                  <a:pt x="72" y="0"/>
                  <a:pt x="76" y="0"/>
                </a:cubicBezTo>
                <a:cubicBezTo>
                  <a:pt x="77" y="0"/>
                  <a:pt x="77" y="0"/>
                  <a:pt x="77" y="0"/>
                </a:cubicBezTo>
                <a:cubicBezTo>
                  <a:pt x="82" y="0"/>
                  <a:pt x="85" y="4"/>
                  <a:pt x="85" y="8"/>
                </a:cubicBezTo>
                <a:cubicBezTo>
                  <a:pt x="85" y="28"/>
                  <a:pt x="85" y="28"/>
                  <a:pt x="85" y="28"/>
                </a:cubicBezTo>
                <a:cubicBezTo>
                  <a:pt x="85" y="33"/>
                  <a:pt x="82" y="36"/>
                  <a:pt x="77" y="36"/>
                </a:cubicBezTo>
                <a:cubicBezTo>
                  <a:pt x="76" y="36"/>
                  <a:pt x="76" y="36"/>
                  <a:pt x="76" y="36"/>
                </a:cubicBezTo>
                <a:cubicBezTo>
                  <a:pt x="72" y="36"/>
                  <a:pt x="68" y="33"/>
                  <a:pt x="68" y="28"/>
                </a:cubicBezTo>
                <a:moveTo>
                  <a:pt x="160" y="36"/>
                </a:moveTo>
                <a:cubicBezTo>
                  <a:pt x="162" y="36"/>
                  <a:pt x="162" y="36"/>
                  <a:pt x="162" y="36"/>
                </a:cubicBezTo>
                <a:cubicBezTo>
                  <a:pt x="166" y="36"/>
                  <a:pt x="170" y="33"/>
                  <a:pt x="170" y="28"/>
                </a:cubicBezTo>
                <a:cubicBezTo>
                  <a:pt x="170" y="8"/>
                  <a:pt x="170" y="8"/>
                  <a:pt x="170" y="8"/>
                </a:cubicBezTo>
                <a:cubicBezTo>
                  <a:pt x="170" y="4"/>
                  <a:pt x="166" y="0"/>
                  <a:pt x="162" y="0"/>
                </a:cubicBezTo>
                <a:cubicBezTo>
                  <a:pt x="160" y="0"/>
                  <a:pt x="160" y="0"/>
                  <a:pt x="160" y="0"/>
                </a:cubicBezTo>
                <a:cubicBezTo>
                  <a:pt x="156" y="0"/>
                  <a:pt x="152" y="4"/>
                  <a:pt x="152" y="8"/>
                </a:cubicBezTo>
                <a:cubicBezTo>
                  <a:pt x="152" y="28"/>
                  <a:pt x="152" y="28"/>
                  <a:pt x="152" y="28"/>
                </a:cubicBezTo>
                <a:cubicBezTo>
                  <a:pt x="152" y="33"/>
                  <a:pt x="156" y="36"/>
                  <a:pt x="160" y="36"/>
                </a:cubicBezTo>
                <a:moveTo>
                  <a:pt x="118" y="36"/>
                </a:moveTo>
                <a:cubicBezTo>
                  <a:pt x="120" y="36"/>
                  <a:pt x="120" y="36"/>
                  <a:pt x="120" y="36"/>
                </a:cubicBezTo>
                <a:cubicBezTo>
                  <a:pt x="124" y="36"/>
                  <a:pt x="128" y="33"/>
                  <a:pt x="128" y="28"/>
                </a:cubicBezTo>
                <a:cubicBezTo>
                  <a:pt x="128" y="8"/>
                  <a:pt x="128" y="8"/>
                  <a:pt x="128" y="8"/>
                </a:cubicBezTo>
                <a:cubicBezTo>
                  <a:pt x="128" y="4"/>
                  <a:pt x="124" y="0"/>
                  <a:pt x="120" y="0"/>
                </a:cubicBezTo>
                <a:cubicBezTo>
                  <a:pt x="118" y="0"/>
                  <a:pt x="118" y="0"/>
                  <a:pt x="118" y="0"/>
                </a:cubicBezTo>
                <a:cubicBezTo>
                  <a:pt x="114" y="0"/>
                  <a:pt x="110" y="4"/>
                  <a:pt x="110" y="8"/>
                </a:cubicBezTo>
                <a:cubicBezTo>
                  <a:pt x="110" y="28"/>
                  <a:pt x="110" y="28"/>
                  <a:pt x="110" y="28"/>
                </a:cubicBezTo>
                <a:cubicBezTo>
                  <a:pt x="110" y="33"/>
                  <a:pt x="114" y="36"/>
                  <a:pt x="118" y="36"/>
                </a:cubicBezTo>
                <a:moveTo>
                  <a:pt x="34" y="36"/>
                </a:moveTo>
                <a:cubicBezTo>
                  <a:pt x="35" y="36"/>
                  <a:pt x="35" y="36"/>
                  <a:pt x="35" y="36"/>
                </a:cubicBezTo>
                <a:cubicBezTo>
                  <a:pt x="40" y="36"/>
                  <a:pt x="43" y="33"/>
                  <a:pt x="43" y="28"/>
                </a:cubicBezTo>
                <a:cubicBezTo>
                  <a:pt x="43" y="8"/>
                  <a:pt x="43" y="8"/>
                  <a:pt x="43" y="8"/>
                </a:cubicBezTo>
                <a:cubicBezTo>
                  <a:pt x="43" y="4"/>
                  <a:pt x="40" y="0"/>
                  <a:pt x="35" y="0"/>
                </a:cubicBezTo>
                <a:cubicBezTo>
                  <a:pt x="34" y="0"/>
                  <a:pt x="34" y="0"/>
                  <a:pt x="34" y="0"/>
                </a:cubicBezTo>
                <a:cubicBezTo>
                  <a:pt x="30" y="0"/>
                  <a:pt x="26" y="4"/>
                  <a:pt x="26" y="8"/>
                </a:cubicBezTo>
                <a:cubicBezTo>
                  <a:pt x="26" y="28"/>
                  <a:pt x="26" y="28"/>
                  <a:pt x="26" y="28"/>
                </a:cubicBezTo>
                <a:cubicBezTo>
                  <a:pt x="26" y="33"/>
                  <a:pt x="30" y="36"/>
                  <a:pt x="34" y="36"/>
                </a:cubicBezTo>
                <a:moveTo>
                  <a:pt x="196" y="16"/>
                </a:moveTo>
                <a:cubicBezTo>
                  <a:pt x="196" y="199"/>
                  <a:pt x="196" y="199"/>
                  <a:pt x="196" y="199"/>
                </a:cubicBezTo>
                <a:cubicBezTo>
                  <a:pt x="0" y="199"/>
                  <a:pt x="0" y="199"/>
                  <a:pt x="0" y="199"/>
                </a:cubicBezTo>
                <a:cubicBezTo>
                  <a:pt x="0" y="16"/>
                  <a:pt x="0" y="16"/>
                  <a:pt x="0" y="16"/>
                </a:cubicBezTo>
                <a:cubicBezTo>
                  <a:pt x="20" y="16"/>
                  <a:pt x="20" y="16"/>
                  <a:pt x="20" y="16"/>
                </a:cubicBezTo>
                <a:cubicBezTo>
                  <a:pt x="20" y="28"/>
                  <a:pt x="20" y="28"/>
                  <a:pt x="20" y="28"/>
                </a:cubicBezTo>
                <a:cubicBezTo>
                  <a:pt x="20" y="36"/>
                  <a:pt x="26" y="42"/>
                  <a:pt x="34" y="42"/>
                </a:cubicBezTo>
                <a:cubicBezTo>
                  <a:pt x="35" y="42"/>
                  <a:pt x="35" y="42"/>
                  <a:pt x="35" y="42"/>
                </a:cubicBezTo>
                <a:cubicBezTo>
                  <a:pt x="43" y="42"/>
                  <a:pt x="49" y="36"/>
                  <a:pt x="49" y="28"/>
                </a:cubicBezTo>
                <a:cubicBezTo>
                  <a:pt x="49" y="16"/>
                  <a:pt x="49" y="16"/>
                  <a:pt x="49" y="16"/>
                </a:cubicBezTo>
                <a:cubicBezTo>
                  <a:pt x="62" y="16"/>
                  <a:pt x="62" y="16"/>
                  <a:pt x="62" y="16"/>
                </a:cubicBezTo>
                <a:cubicBezTo>
                  <a:pt x="62" y="28"/>
                  <a:pt x="62" y="28"/>
                  <a:pt x="62" y="28"/>
                </a:cubicBezTo>
                <a:cubicBezTo>
                  <a:pt x="62" y="36"/>
                  <a:pt x="68" y="42"/>
                  <a:pt x="76" y="42"/>
                </a:cubicBezTo>
                <a:cubicBezTo>
                  <a:pt x="77" y="42"/>
                  <a:pt x="77" y="42"/>
                  <a:pt x="77" y="42"/>
                </a:cubicBezTo>
                <a:cubicBezTo>
                  <a:pt x="85" y="42"/>
                  <a:pt x="91" y="36"/>
                  <a:pt x="91" y="28"/>
                </a:cubicBezTo>
                <a:cubicBezTo>
                  <a:pt x="91" y="16"/>
                  <a:pt x="91" y="16"/>
                  <a:pt x="91" y="16"/>
                </a:cubicBezTo>
                <a:cubicBezTo>
                  <a:pt x="104" y="16"/>
                  <a:pt x="104" y="16"/>
                  <a:pt x="104" y="16"/>
                </a:cubicBezTo>
                <a:cubicBezTo>
                  <a:pt x="104" y="28"/>
                  <a:pt x="104" y="28"/>
                  <a:pt x="104" y="28"/>
                </a:cubicBezTo>
                <a:cubicBezTo>
                  <a:pt x="104" y="36"/>
                  <a:pt x="110" y="42"/>
                  <a:pt x="118" y="42"/>
                </a:cubicBezTo>
                <a:cubicBezTo>
                  <a:pt x="120" y="42"/>
                  <a:pt x="120" y="42"/>
                  <a:pt x="120" y="42"/>
                </a:cubicBezTo>
                <a:cubicBezTo>
                  <a:pt x="127" y="42"/>
                  <a:pt x="134" y="36"/>
                  <a:pt x="134" y="28"/>
                </a:cubicBezTo>
                <a:cubicBezTo>
                  <a:pt x="134" y="16"/>
                  <a:pt x="134" y="16"/>
                  <a:pt x="134" y="16"/>
                </a:cubicBezTo>
                <a:cubicBezTo>
                  <a:pt x="146" y="16"/>
                  <a:pt x="146" y="16"/>
                  <a:pt x="146" y="16"/>
                </a:cubicBezTo>
                <a:cubicBezTo>
                  <a:pt x="146" y="28"/>
                  <a:pt x="146" y="28"/>
                  <a:pt x="146" y="28"/>
                </a:cubicBezTo>
                <a:cubicBezTo>
                  <a:pt x="146" y="36"/>
                  <a:pt x="152" y="42"/>
                  <a:pt x="160" y="42"/>
                </a:cubicBezTo>
                <a:cubicBezTo>
                  <a:pt x="162" y="42"/>
                  <a:pt x="162" y="42"/>
                  <a:pt x="162" y="42"/>
                </a:cubicBezTo>
                <a:cubicBezTo>
                  <a:pt x="169" y="42"/>
                  <a:pt x="176" y="36"/>
                  <a:pt x="176" y="28"/>
                </a:cubicBezTo>
                <a:cubicBezTo>
                  <a:pt x="176" y="16"/>
                  <a:pt x="176" y="16"/>
                  <a:pt x="176" y="16"/>
                </a:cubicBezTo>
                <a:lnTo>
                  <a:pt x="196" y="16"/>
                </a:lnTo>
                <a:close/>
                <a:moveTo>
                  <a:pt x="188" y="75"/>
                </a:moveTo>
                <a:cubicBezTo>
                  <a:pt x="8" y="75"/>
                  <a:pt x="8" y="75"/>
                  <a:pt x="8" y="75"/>
                </a:cubicBezTo>
                <a:cubicBezTo>
                  <a:pt x="8" y="191"/>
                  <a:pt x="8" y="191"/>
                  <a:pt x="8" y="191"/>
                </a:cubicBezTo>
                <a:cubicBezTo>
                  <a:pt x="188" y="191"/>
                  <a:pt x="188" y="191"/>
                  <a:pt x="188" y="191"/>
                </a:cubicBezTo>
                <a:lnTo>
                  <a:pt x="188" y="75"/>
                </a:lnTo>
                <a:close/>
                <a:moveTo>
                  <a:pt x="49" y="172"/>
                </a:moveTo>
                <a:cubicBezTo>
                  <a:pt x="94" y="172"/>
                  <a:pt x="94" y="172"/>
                  <a:pt x="94" y="172"/>
                </a:cubicBezTo>
                <a:cubicBezTo>
                  <a:pt x="95" y="172"/>
                  <a:pt x="96" y="170"/>
                  <a:pt x="96" y="169"/>
                </a:cubicBezTo>
                <a:cubicBezTo>
                  <a:pt x="96" y="161"/>
                  <a:pt x="96" y="161"/>
                  <a:pt x="96" y="161"/>
                </a:cubicBezTo>
                <a:cubicBezTo>
                  <a:pt x="96" y="159"/>
                  <a:pt x="95" y="158"/>
                  <a:pt x="94" y="158"/>
                </a:cubicBezTo>
                <a:cubicBezTo>
                  <a:pt x="66" y="158"/>
                  <a:pt x="66" y="158"/>
                  <a:pt x="66" y="158"/>
                </a:cubicBezTo>
                <a:cubicBezTo>
                  <a:pt x="66" y="158"/>
                  <a:pt x="66" y="158"/>
                  <a:pt x="66" y="158"/>
                </a:cubicBezTo>
                <a:cubicBezTo>
                  <a:pt x="67" y="157"/>
                  <a:pt x="70" y="154"/>
                  <a:pt x="75" y="150"/>
                </a:cubicBezTo>
                <a:cubicBezTo>
                  <a:pt x="81" y="145"/>
                  <a:pt x="86" y="140"/>
                  <a:pt x="88" y="137"/>
                </a:cubicBezTo>
                <a:cubicBezTo>
                  <a:pt x="91" y="134"/>
                  <a:pt x="93" y="131"/>
                  <a:pt x="94" y="128"/>
                </a:cubicBezTo>
                <a:cubicBezTo>
                  <a:pt x="96" y="125"/>
                  <a:pt x="96" y="122"/>
                  <a:pt x="96" y="119"/>
                </a:cubicBezTo>
                <a:cubicBezTo>
                  <a:pt x="96" y="113"/>
                  <a:pt x="94" y="108"/>
                  <a:pt x="90" y="104"/>
                </a:cubicBezTo>
                <a:cubicBezTo>
                  <a:pt x="85" y="100"/>
                  <a:pt x="79" y="98"/>
                  <a:pt x="72" y="98"/>
                </a:cubicBezTo>
                <a:cubicBezTo>
                  <a:pt x="65" y="98"/>
                  <a:pt x="59" y="100"/>
                  <a:pt x="55" y="104"/>
                </a:cubicBezTo>
                <a:cubicBezTo>
                  <a:pt x="51" y="107"/>
                  <a:pt x="48" y="113"/>
                  <a:pt x="48" y="120"/>
                </a:cubicBezTo>
                <a:cubicBezTo>
                  <a:pt x="47" y="121"/>
                  <a:pt x="48" y="123"/>
                  <a:pt x="50" y="123"/>
                </a:cubicBezTo>
                <a:cubicBezTo>
                  <a:pt x="58" y="124"/>
                  <a:pt x="58" y="124"/>
                  <a:pt x="58" y="124"/>
                </a:cubicBezTo>
                <a:cubicBezTo>
                  <a:pt x="59" y="124"/>
                  <a:pt x="60" y="123"/>
                  <a:pt x="60" y="123"/>
                </a:cubicBezTo>
                <a:cubicBezTo>
                  <a:pt x="61" y="122"/>
                  <a:pt x="61" y="122"/>
                  <a:pt x="61" y="121"/>
                </a:cubicBezTo>
                <a:cubicBezTo>
                  <a:pt x="61" y="117"/>
                  <a:pt x="62" y="115"/>
                  <a:pt x="64" y="113"/>
                </a:cubicBezTo>
                <a:cubicBezTo>
                  <a:pt x="66" y="111"/>
                  <a:pt x="69" y="110"/>
                  <a:pt x="72" y="110"/>
                </a:cubicBezTo>
                <a:cubicBezTo>
                  <a:pt x="75" y="110"/>
                  <a:pt x="78" y="111"/>
                  <a:pt x="80" y="113"/>
                </a:cubicBezTo>
                <a:cubicBezTo>
                  <a:pt x="81" y="114"/>
                  <a:pt x="82" y="117"/>
                  <a:pt x="82" y="119"/>
                </a:cubicBezTo>
                <a:cubicBezTo>
                  <a:pt x="82" y="122"/>
                  <a:pt x="81" y="125"/>
                  <a:pt x="79" y="128"/>
                </a:cubicBezTo>
                <a:cubicBezTo>
                  <a:pt x="76" y="131"/>
                  <a:pt x="72" y="136"/>
                  <a:pt x="64" y="142"/>
                </a:cubicBezTo>
                <a:cubicBezTo>
                  <a:pt x="59" y="146"/>
                  <a:pt x="56" y="149"/>
                  <a:pt x="53" y="152"/>
                </a:cubicBezTo>
                <a:cubicBezTo>
                  <a:pt x="50" y="156"/>
                  <a:pt x="48" y="159"/>
                  <a:pt x="47" y="162"/>
                </a:cubicBezTo>
                <a:cubicBezTo>
                  <a:pt x="46" y="164"/>
                  <a:pt x="46" y="167"/>
                  <a:pt x="46" y="169"/>
                </a:cubicBezTo>
                <a:cubicBezTo>
                  <a:pt x="46" y="170"/>
                  <a:pt x="47" y="172"/>
                  <a:pt x="49" y="172"/>
                </a:cubicBezTo>
                <a:moveTo>
                  <a:pt x="97" y="153"/>
                </a:moveTo>
                <a:cubicBezTo>
                  <a:pt x="97" y="145"/>
                  <a:pt x="97" y="145"/>
                  <a:pt x="97" y="145"/>
                </a:cubicBezTo>
                <a:cubicBezTo>
                  <a:pt x="97" y="144"/>
                  <a:pt x="97" y="144"/>
                  <a:pt x="98" y="143"/>
                </a:cubicBezTo>
                <a:cubicBezTo>
                  <a:pt x="129" y="99"/>
                  <a:pt x="129" y="99"/>
                  <a:pt x="129" y="99"/>
                </a:cubicBezTo>
                <a:cubicBezTo>
                  <a:pt x="129" y="99"/>
                  <a:pt x="130" y="98"/>
                  <a:pt x="131" y="98"/>
                </a:cubicBezTo>
                <a:cubicBezTo>
                  <a:pt x="138" y="98"/>
                  <a:pt x="138" y="98"/>
                  <a:pt x="138" y="98"/>
                </a:cubicBezTo>
                <a:cubicBezTo>
                  <a:pt x="139" y="98"/>
                  <a:pt x="140" y="99"/>
                  <a:pt x="140" y="101"/>
                </a:cubicBezTo>
                <a:cubicBezTo>
                  <a:pt x="140" y="142"/>
                  <a:pt x="140" y="142"/>
                  <a:pt x="140" y="142"/>
                </a:cubicBezTo>
                <a:cubicBezTo>
                  <a:pt x="147" y="142"/>
                  <a:pt x="147" y="142"/>
                  <a:pt x="147" y="142"/>
                </a:cubicBezTo>
                <a:cubicBezTo>
                  <a:pt x="148" y="142"/>
                  <a:pt x="150" y="143"/>
                  <a:pt x="150" y="145"/>
                </a:cubicBezTo>
                <a:cubicBezTo>
                  <a:pt x="150" y="153"/>
                  <a:pt x="150" y="153"/>
                  <a:pt x="150" y="153"/>
                </a:cubicBezTo>
                <a:cubicBezTo>
                  <a:pt x="150" y="154"/>
                  <a:pt x="148" y="155"/>
                  <a:pt x="147" y="155"/>
                </a:cubicBezTo>
                <a:cubicBezTo>
                  <a:pt x="140" y="155"/>
                  <a:pt x="140" y="155"/>
                  <a:pt x="140" y="155"/>
                </a:cubicBezTo>
                <a:cubicBezTo>
                  <a:pt x="140" y="169"/>
                  <a:pt x="140" y="169"/>
                  <a:pt x="140" y="169"/>
                </a:cubicBezTo>
                <a:cubicBezTo>
                  <a:pt x="140" y="170"/>
                  <a:pt x="139" y="172"/>
                  <a:pt x="138" y="172"/>
                </a:cubicBezTo>
                <a:cubicBezTo>
                  <a:pt x="129" y="172"/>
                  <a:pt x="129" y="172"/>
                  <a:pt x="129" y="172"/>
                </a:cubicBezTo>
                <a:cubicBezTo>
                  <a:pt x="128" y="172"/>
                  <a:pt x="127" y="170"/>
                  <a:pt x="127" y="169"/>
                </a:cubicBezTo>
                <a:cubicBezTo>
                  <a:pt x="127" y="155"/>
                  <a:pt x="127" y="155"/>
                  <a:pt x="127" y="155"/>
                </a:cubicBezTo>
                <a:cubicBezTo>
                  <a:pt x="100" y="155"/>
                  <a:pt x="100" y="155"/>
                  <a:pt x="100" y="155"/>
                </a:cubicBezTo>
                <a:cubicBezTo>
                  <a:pt x="98" y="155"/>
                  <a:pt x="97" y="154"/>
                  <a:pt x="97" y="153"/>
                </a:cubicBezTo>
                <a:moveTo>
                  <a:pt x="113" y="142"/>
                </a:moveTo>
                <a:cubicBezTo>
                  <a:pt x="127" y="142"/>
                  <a:pt x="127" y="142"/>
                  <a:pt x="127" y="142"/>
                </a:cubicBezTo>
                <a:cubicBezTo>
                  <a:pt x="127" y="122"/>
                  <a:pt x="127" y="122"/>
                  <a:pt x="127" y="122"/>
                </a:cubicBezTo>
                <a:lnTo>
                  <a:pt x="113" y="142"/>
                </a:lnTo>
                <a:close/>
              </a:path>
            </a:pathLst>
          </a:custGeom>
          <a:solidFill>
            <a:schemeClr val="tx1">
              <a:lumMod val="60000"/>
              <a:lumOff val="40000"/>
            </a:schemeClr>
          </a:solidFill>
          <a:ln>
            <a:noFill/>
          </a:ln>
        </p:spPr>
        <p:txBody>
          <a:bodyPr vert="horz" wrap="square" lIns="91440" tIns="45720" rIns="91440" bIns="45720" numCol="1" anchor="t" anchorCtr="0" compatLnSpc="1">
            <a:prstTxWarp prst="textNoShape">
              <a:avLst/>
            </a:prstTxWarp>
          </a:bodyPr>
          <a:lstStyle/>
          <a:p>
            <a:r>
              <a:rPr lang="en-US" dirty="0" smtClean="0"/>
              <a:t> </a:t>
            </a:r>
            <a:endParaRPr lang="en-US" dirty="0"/>
          </a:p>
        </p:txBody>
      </p:sp>
      <p:pic>
        <p:nvPicPr>
          <p:cNvPr id="89" name="Imagen 88"/>
          <p:cNvPicPr>
            <a:picLocks noChangeAspect="1"/>
          </p:cNvPicPr>
          <p:nvPr/>
        </p:nvPicPr>
        <p:blipFill rotWithShape="1">
          <a:blip r:embed="rId3">
            <a:extLst>
              <a:ext uri="{28A0092B-C50C-407E-A947-70E740481C1C}">
                <a14:useLocalDpi xmlns:a14="http://schemas.microsoft.com/office/drawing/2010/main" xmlns="" val="0"/>
              </a:ext>
            </a:extLst>
          </a:blip>
          <a:srcRect l="5416"/>
          <a:stretch/>
        </p:blipFill>
        <p:spPr>
          <a:xfrm>
            <a:off x="7525416" y="1917935"/>
            <a:ext cx="2576296" cy="2856976"/>
          </a:xfrm>
          <a:prstGeom prst="rect">
            <a:avLst/>
          </a:prstGeom>
          <a:effectLst>
            <a:outerShdw blurRad="76200" dir="13500000" sy="23000" kx="1200000" algn="br" rotWithShape="0">
              <a:prstClr val="black">
                <a:alpha val="20000"/>
              </a:prstClr>
            </a:outerShdw>
          </a:effectLst>
        </p:spPr>
      </p:pic>
      <p:sp>
        <p:nvSpPr>
          <p:cNvPr id="90" name="Title 1"/>
          <p:cNvSpPr txBox="1">
            <a:spLocks/>
          </p:cNvSpPr>
          <p:nvPr/>
        </p:nvSpPr>
        <p:spPr>
          <a:xfrm>
            <a:off x="516038" y="517526"/>
            <a:ext cx="10515600" cy="10006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SV" sz="2400" dirty="0"/>
              <a:t>Búsquedas de partidas de nacimiento en base al Decreto </a:t>
            </a:r>
            <a:r>
              <a:rPr lang="es-SV" sz="2400" dirty="0" smtClean="0"/>
              <a:t>Transitorio N</a:t>
            </a:r>
            <a:r>
              <a:rPr lang="es-SV" sz="2400" dirty="0"/>
              <a:t>° 43</a:t>
            </a:r>
            <a:endParaRPr lang="en-US" sz="2400" dirty="0"/>
          </a:p>
        </p:txBody>
      </p:sp>
    </p:spTree>
    <p:extLst>
      <p:ext uri="{BB962C8B-B14F-4D97-AF65-F5344CB8AC3E}">
        <p14:creationId xmlns:p14="http://schemas.microsoft.com/office/powerpoint/2010/main" xmlns="" val="2089598662"/>
      </p:ext>
    </p:extLst>
  </p:cSld>
  <p:clrMapOvr>
    <a:masterClrMapping/>
  </p:clrMapOvr>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fade">
                                          <p:cBhvr>
                                            <p:cTn id="7" dur="500"/>
                                            <p:tgtEl>
                                              <p:spTgt spid="90"/>
                                            </p:tgtEl>
                                          </p:cBhvr>
                                        </p:animEffect>
                                      </p:childTnLst>
                                    </p:cTn>
                                  </p:par>
                                </p:childTnLst>
                              </p:cTn>
                            </p:par>
                            <p:par>
                              <p:cTn id="8" fill="hold">
                                <p:stCondLst>
                                  <p:cond delay="500"/>
                                </p:stCondLst>
                                <p:childTnLst>
                                  <p:par>
                                    <p:cTn id="9" presetID="2" presetClass="entr" presetSubtype="4" fill="hold" nodeType="afterEffect" p14:presetBounceEnd="60000">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14:bounceEnd="60000">
                                          <p:cBhvr additive="base">
                                            <p:cTn id="11" dur="500" fill="hold"/>
                                            <p:tgtEl>
                                              <p:spTgt spid="2"/>
                                            </p:tgtEl>
                                            <p:attrNameLst>
                                              <p:attrName>ppt_x</p:attrName>
                                            </p:attrNameLst>
                                          </p:cBhvr>
                                          <p:tavLst>
                                            <p:tav tm="0">
                                              <p:val>
                                                <p:strVal val="#ppt_x"/>
                                              </p:val>
                                            </p:tav>
                                            <p:tav tm="100000">
                                              <p:val>
                                                <p:strVal val="#ppt_x"/>
                                              </p:val>
                                            </p:tav>
                                          </p:tavLst>
                                        </p:anim>
                                        <p:anim calcmode="lin" valueType="num" p14:bounceEnd="60000">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88"/>
                                            </p:tgtEl>
                                            <p:attrNameLst>
                                              <p:attrName>style.visibility</p:attrName>
                                            </p:attrNameLst>
                                          </p:cBhvr>
                                          <p:to>
                                            <p:strVal val="visible"/>
                                          </p:to>
                                        </p:set>
                                        <p:animEffect transition="in" filter="wipe(down)">
                                          <p:cBhvr>
                                            <p:cTn id="16" dur="500"/>
                                            <p:tgtEl>
                                              <p:spTgt spid="88"/>
                                            </p:tgtEl>
                                          </p:cBhvr>
                                        </p:animEffect>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53"/>
                                            </p:tgtEl>
                                            <p:attrNameLst>
                                              <p:attrName>style.visibility</p:attrName>
                                            </p:attrNameLst>
                                          </p:cBhvr>
                                          <p:to>
                                            <p:strVal val="visible"/>
                                          </p:to>
                                        </p:set>
                                        <p:animEffect transition="in" filter="wipe(down)">
                                          <p:cBhvr>
                                            <p:cTn id="20" dur="500"/>
                                            <p:tgtEl>
                                              <p:spTgt spid="53"/>
                                            </p:tgtEl>
                                          </p:cBhvr>
                                        </p:animEffect>
                                      </p:childTnLst>
                                    </p:cTn>
                                  </p:par>
                                </p:childTnLst>
                              </p:cTn>
                            </p:par>
                            <p:par>
                              <p:cTn id="21" fill="hold">
                                <p:stCondLst>
                                  <p:cond delay="2000"/>
                                </p:stCondLst>
                                <p:childTnLst>
                                  <p:par>
                                    <p:cTn id="22" presetID="22" presetClass="entr" presetSubtype="4"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down)">
                                          <p:cBhvr>
                                            <p:cTn id="28" dur="500"/>
                                            <p:tgtEl>
                                              <p:spTgt spid="54"/>
                                            </p:tgtEl>
                                          </p:cBhvr>
                                        </p:animEffect>
                                      </p:childTnLst>
                                    </p:cTn>
                                  </p:par>
                                </p:childTnLst>
                              </p:cTn>
                            </p:par>
                            <p:par>
                              <p:cTn id="29" fill="hold">
                                <p:stCondLst>
                                  <p:cond delay="3000"/>
                                </p:stCondLst>
                                <p:childTnLst>
                                  <p:par>
                                    <p:cTn id="30" presetID="22" presetClass="entr" presetSubtype="4"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down)">
                                          <p:cBhvr>
                                            <p:cTn id="32" dur="500"/>
                                            <p:tgtEl>
                                              <p:spTgt spid="4"/>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childTnLst>
                                    </p:cTn>
                                  </p:par>
                                </p:childTnLst>
                              </p:cTn>
                            </p:par>
                            <p:par>
                              <p:cTn id="39" fill="hold">
                                <p:stCondLst>
                                  <p:cond delay="4000"/>
                                </p:stCondLst>
                                <p:childTnLst>
                                  <p:par>
                                    <p:cTn id="40" presetID="2" presetClass="entr" presetSubtype="8" fill="hold" grpId="0" nodeType="afterEffect" p14:presetBounceEnd="60000">
                                      <p:stCondLst>
                                        <p:cond delay="0"/>
                                      </p:stCondLst>
                                      <p:childTnLst>
                                        <p:set>
                                          <p:cBhvr>
                                            <p:cTn id="41" dur="1" fill="hold">
                                              <p:stCondLst>
                                                <p:cond delay="0"/>
                                              </p:stCondLst>
                                            </p:cTn>
                                            <p:tgtEl>
                                              <p:spTgt spid="86"/>
                                            </p:tgtEl>
                                            <p:attrNameLst>
                                              <p:attrName>style.visibility</p:attrName>
                                            </p:attrNameLst>
                                          </p:cBhvr>
                                          <p:to>
                                            <p:strVal val="visible"/>
                                          </p:to>
                                        </p:set>
                                        <p:anim calcmode="lin" valueType="num" p14:bounceEnd="60000">
                                          <p:cBhvr additive="base">
                                            <p:cTn id="42" dur="500" fill="hold"/>
                                            <p:tgtEl>
                                              <p:spTgt spid="86"/>
                                            </p:tgtEl>
                                            <p:attrNameLst>
                                              <p:attrName>ppt_x</p:attrName>
                                            </p:attrNameLst>
                                          </p:cBhvr>
                                          <p:tavLst>
                                            <p:tav tm="0">
                                              <p:val>
                                                <p:strVal val="0-#ppt_w/2"/>
                                              </p:val>
                                            </p:tav>
                                            <p:tav tm="100000">
                                              <p:val>
                                                <p:strVal val="#ppt_x"/>
                                              </p:val>
                                            </p:tav>
                                          </p:tavLst>
                                        </p:anim>
                                        <p:anim calcmode="lin" valueType="num" p14:bounceEnd="60000">
                                          <p:cBhvr additive="base">
                                            <p:cTn id="43" dur="500" fill="hold"/>
                                            <p:tgtEl>
                                              <p:spTgt spid="8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P spid="86" grpId="0"/>
          <p:bldP spid="88" grpId="0" animBg="1"/>
          <p:bldP spid="90"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fade">
                                          <p:cBhvr>
                                            <p:cTn id="7" dur="500"/>
                                            <p:tgtEl>
                                              <p:spTgt spid="90"/>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88"/>
                                            </p:tgtEl>
                                            <p:attrNameLst>
                                              <p:attrName>style.visibility</p:attrName>
                                            </p:attrNameLst>
                                          </p:cBhvr>
                                          <p:to>
                                            <p:strVal val="visible"/>
                                          </p:to>
                                        </p:set>
                                        <p:animEffect transition="in" filter="wipe(down)">
                                          <p:cBhvr>
                                            <p:cTn id="16" dur="500"/>
                                            <p:tgtEl>
                                              <p:spTgt spid="88"/>
                                            </p:tgtEl>
                                          </p:cBhvr>
                                        </p:animEffect>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53"/>
                                            </p:tgtEl>
                                            <p:attrNameLst>
                                              <p:attrName>style.visibility</p:attrName>
                                            </p:attrNameLst>
                                          </p:cBhvr>
                                          <p:to>
                                            <p:strVal val="visible"/>
                                          </p:to>
                                        </p:set>
                                        <p:animEffect transition="in" filter="wipe(down)">
                                          <p:cBhvr>
                                            <p:cTn id="20" dur="500"/>
                                            <p:tgtEl>
                                              <p:spTgt spid="53"/>
                                            </p:tgtEl>
                                          </p:cBhvr>
                                        </p:animEffect>
                                      </p:childTnLst>
                                    </p:cTn>
                                  </p:par>
                                </p:childTnLst>
                              </p:cTn>
                            </p:par>
                            <p:par>
                              <p:cTn id="21" fill="hold">
                                <p:stCondLst>
                                  <p:cond delay="2000"/>
                                </p:stCondLst>
                                <p:childTnLst>
                                  <p:par>
                                    <p:cTn id="22" presetID="22" presetClass="entr" presetSubtype="4"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down)">
                                          <p:cBhvr>
                                            <p:cTn id="28" dur="500"/>
                                            <p:tgtEl>
                                              <p:spTgt spid="54"/>
                                            </p:tgtEl>
                                          </p:cBhvr>
                                        </p:animEffect>
                                      </p:childTnLst>
                                    </p:cTn>
                                  </p:par>
                                </p:childTnLst>
                              </p:cTn>
                            </p:par>
                            <p:par>
                              <p:cTn id="29" fill="hold">
                                <p:stCondLst>
                                  <p:cond delay="3000"/>
                                </p:stCondLst>
                                <p:childTnLst>
                                  <p:par>
                                    <p:cTn id="30" presetID="22" presetClass="entr" presetSubtype="4"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down)">
                                          <p:cBhvr>
                                            <p:cTn id="32" dur="500"/>
                                            <p:tgtEl>
                                              <p:spTgt spid="4"/>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childTnLst>
                                    </p:cTn>
                                  </p:par>
                                </p:childTnLst>
                              </p:cTn>
                            </p:par>
                            <p:par>
                              <p:cTn id="39" fill="hold">
                                <p:stCondLst>
                                  <p:cond delay="4000"/>
                                </p:stCondLst>
                                <p:childTnLst>
                                  <p:par>
                                    <p:cTn id="40" presetID="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 calcmode="lin" valueType="num">
                                          <p:cBhvr additive="base">
                                            <p:cTn id="42" dur="500" fill="hold"/>
                                            <p:tgtEl>
                                              <p:spTgt spid="86"/>
                                            </p:tgtEl>
                                            <p:attrNameLst>
                                              <p:attrName>ppt_x</p:attrName>
                                            </p:attrNameLst>
                                          </p:cBhvr>
                                          <p:tavLst>
                                            <p:tav tm="0">
                                              <p:val>
                                                <p:strVal val="0-#ppt_w/2"/>
                                              </p:val>
                                            </p:tav>
                                            <p:tav tm="100000">
                                              <p:val>
                                                <p:strVal val="#ppt_x"/>
                                              </p:val>
                                            </p:tav>
                                          </p:tavLst>
                                        </p:anim>
                                        <p:anim calcmode="lin" valueType="num">
                                          <p:cBhvr additive="base">
                                            <p:cTn id="43" dur="500" fill="hold"/>
                                            <p:tgtEl>
                                              <p:spTgt spid="8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P spid="86" grpId="0"/>
          <p:bldP spid="88" grpId="0" animBg="1"/>
          <p:bldP spid="90"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0" name="Table 2"/>
          <p:cNvGraphicFramePr>
            <a:graphicFrameLocks noGrp="1"/>
          </p:cNvGraphicFramePr>
          <p:nvPr>
            <p:extLst>
              <p:ext uri="{D42A27DB-BD31-4B8C-83A1-F6EECF244321}">
                <p14:modId xmlns:p14="http://schemas.microsoft.com/office/powerpoint/2010/main" xmlns="" val="4257495281"/>
              </p:ext>
            </p:extLst>
          </p:nvPr>
        </p:nvGraphicFramePr>
        <p:xfrm>
          <a:off x="886152" y="1865270"/>
          <a:ext cx="4167111" cy="3936492"/>
        </p:xfrm>
        <a:graphic>
          <a:graphicData uri="http://schemas.openxmlformats.org/drawingml/2006/table">
            <a:tbl>
              <a:tblPr firstRow="1" bandRow="1">
                <a:tableStyleId>{3B4B98B0-60AC-42C2-AFA5-B58CD77FA1E5}</a:tableStyleId>
              </a:tblPr>
              <a:tblGrid>
                <a:gridCol w="393128"/>
                <a:gridCol w="1117103">
                  <a:extLst>
                    <a:ext uri="{9D8B030D-6E8A-4147-A177-3AD203B41FA5}">
                      <a16:colId xmlns:a16="http://schemas.microsoft.com/office/drawing/2014/main" xmlns="" val="20000"/>
                    </a:ext>
                  </a:extLst>
                </a:gridCol>
                <a:gridCol w="1356407">
                  <a:extLst>
                    <a:ext uri="{9D8B030D-6E8A-4147-A177-3AD203B41FA5}">
                      <a16:colId xmlns:a16="http://schemas.microsoft.com/office/drawing/2014/main" xmlns="" val="20002"/>
                    </a:ext>
                  </a:extLst>
                </a:gridCol>
                <a:gridCol w="1300473">
                  <a:extLst>
                    <a:ext uri="{9D8B030D-6E8A-4147-A177-3AD203B41FA5}">
                      <a16:colId xmlns:a16="http://schemas.microsoft.com/office/drawing/2014/main" xmlns="" val="20003"/>
                    </a:ext>
                  </a:extLst>
                </a:gridCol>
              </a:tblGrid>
              <a:tr h="335218">
                <a:tc rowSpan="3">
                  <a:txBody>
                    <a:bodyPr/>
                    <a:lstStyle/>
                    <a:p>
                      <a:pPr algn="ctr">
                        <a:lnSpc>
                          <a:spcPct val="150000"/>
                        </a:lnSpc>
                      </a:pPr>
                      <a:r>
                        <a:rPr lang="en-US" sz="1380" b="0" dirty="0" smtClean="0">
                          <a:solidFill>
                            <a:schemeClr val="bg1"/>
                          </a:solidFill>
                          <a:latin typeface="Lato Regular"/>
                          <a:cs typeface="Lato Regular"/>
                        </a:rPr>
                        <a:t>2015</a:t>
                      </a:r>
                      <a:endParaRPr lang="en-US" sz="1380" b="0" dirty="0">
                        <a:solidFill>
                          <a:schemeClr val="bg1"/>
                        </a:solidFill>
                        <a:latin typeface="Lato Regular"/>
                        <a:cs typeface="Lato Regular"/>
                      </a:endParaRPr>
                    </a:p>
                  </a:txBody>
                  <a:tcPr marL="121889" marR="121889" marT="60960" marB="60960" vert="vert27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B05B08"/>
                    </a:solidFill>
                  </a:tcPr>
                </a:tc>
                <a:tc>
                  <a:txBody>
                    <a:bodyPr/>
                    <a:lstStyle/>
                    <a:p>
                      <a:pPr algn="l">
                        <a:lnSpc>
                          <a:spcPct val="150000"/>
                        </a:lnSpc>
                      </a:pPr>
                      <a:r>
                        <a:rPr lang="es-SV" sz="1380" b="0" noProof="0" dirty="0" smtClean="0">
                          <a:solidFill>
                            <a:schemeClr val="bg1"/>
                          </a:solidFill>
                          <a:latin typeface="Lato Regular"/>
                          <a:cs typeface="Lato Regular"/>
                        </a:rPr>
                        <a:t>Octubre</a:t>
                      </a:r>
                      <a:endParaRPr lang="es-SV" sz="1380" b="0" noProof="0" dirty="0">
                        <a:solidFill>
                          <a:schemeClr val="bg1"/>
                        </a:solidFill>
                        <a:latin typeface="Lato Regular"/>
                        <a:cs typeface="Lato Regular"/>
                      </a:endParaRPr>
                    </a:p>
                  </a:txBody>
                  <a:tcPr marL="121889" marR="121889" marT="60960" marB="6096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B05B08"/>
                    </a:solidFill>
                  </a:tcPr>
                </a:tc>
                <a:tc>
                  <a:txBody>
                    <a:bodyPr/>
                    <a:lstStyle/>
                    <a:p>
                      <a:pPr algn="ctr">
                        <a:lnSpc>
                          <a:spcPct val="150000"/>
                        </a:lnSpc>
                      </a:pPr>
                      <a:r>
                        <a:rPr lang="en-US" sz="1380" b="0" dirty="0" smtClean="0">
                          <a:solidFill>
                            <a:schemeClr val="tx1">
                              <a:lumMod val="60000"/>
                              <a:lumOff val="40000"/>
                            </a:schemeClr>
                          </a:solidFill>
                          <a:latin typeface="Lato Regular"/>
                          <a:cs typeface="Lato Regular"/>
                        </a:rPr>
                        <a:t>84</a:t>
                      </a:r>
                    </a:p>
                  </a:txBody>
                  <a:tcPr marL="121889" marR="121889" marT="60960" marB="6096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lumMod val="20000"/>
                        <a:lumOff val="80000"/>
                        <a:alpha val="65000"/>
                      </a:schemeClr>
                    </a:solidFill>
                  </a:tcPr>
                </a:tc>
                <a:tc>
                  <a:txBody>
                    <a:bodyPr/>
                    <a:lstStyle/>
                    <a:p>
                      <a:pPr marL="0" algn="ctr" defTabSz="914400" rtl="0" eaLnBrk="1" latinLnBrk="0" hangingPunct="1">
                        <a:lnSpc>
                          <a:spcPct val="150000"/>
                        </a:lnSpc>
                      </a:pPr>
                      <a:r>
                        <a:rPr lang="en-US" sz="1380" b="0" kern="1200" dirty="0" smtClean="0">
                          <a:solidFill>
                            <a:schemeClr val="tx1">
                              <a:lumMod val="60000"/>
                              <a:lumOff val="40000"/>
                            </a:schemeClr>
                          </a:solidFill>
                          <a:latin typeface="Lato Regular"/>
                          <a:ea typeface="+mn-ea"/>
                          <a:cs typeface="Lato Regular"/>
                        </a:rPr>
                        <a:t>53</a:t>
                      </a:r>
                      <a:endParaRPr lang="en-US" sz="1380" b="0" kern="1200" dirty="0">
                        <a:solidFill>
                          <a:schemeClr val="tx1">
                            <a:lumMod val="60000"/>
                            <a:lumOff val="40000"/>
                          </a:schemeClr>
                        </a:solidFill>
                        <a:latin typeface="Lato Regular"/>
                        <a:ea typeface="+mn-ea"/>
                        <a:cs typeface="Lato Regular"/>
                      </a:endParaRPr>
                    </a:p>
                  </a:txBody>
                  <a:tcPr marL="121889" marR="121889" marT="60960" marB="6096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lumMod val="20000"/>
                        <a:lumOff val="80000"/>
                        <a:alpha val="65000"/>
                      </a:schemeClr>
                    </a:solidFill>
                  </a:tcPr>
                </a:tc>
                <a:extLst>
                  <a:ext uri="{0D108BD9-81ED-4DB2-BD59-A6C34878D82A}">
                    <a16:rowId xmlns:a16="http://schemas.microsoft.com/office/drawing/2014/main" xmlns="" val="10001"/>
                  </a:ext>
                </a:extLst>
              </a:tr>
              <a:tr h="335218">
                <a:tc vMerge="1">
                  <a:txBody>
                    <a:bodyPr/>
                    <a:lstStyle/>
                    <a:p>
                      <a:pPr algn="l"/>
                      <a:endParaRPr lang="en-US" sz="1200" b="1" dirty="0">
                        <a:solidFill>
                          <a:schemeClr val="bg1"/>
                        </a:solidFill>
                        <a:latin typeface="Lato Regular"/>
                        <a:cs typeface="Lato Regular"/>
                      </a:endParaRPr>
                    </a:p>
                  </a:txBody>
                  <a:tcPr marL="121889" marR="121889" marT="60960" marB="6096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lumMod val="65000"/>
                      </a:schemeClr>
                    </a:solidFill>
                  </a:tcPr>
                </a:tc>
                <a:tc>
                  <a:txBody>
                    <a:bodyPr/>
                    <a:lstStyle/>
                    <a:p>
                      <a:pPr algn="l">
                        <a:lnSpc>
                          <a:spcPct val="150000"/>
                        </a:lnSpc>
                      </a:pPr>
                      <a:r>
                        <a:rPr lang="es-SV" sz="1380" b="0" noProof="0" dirty="0" smtClean="0">
                          <a:solidFill>
                            <a:schemeClr val="bg1"/>
                          </a:solidFill>
                          <a:latin typeface="Lato Regular"/>
                          <a:cs typeface="Lato Regular"/>
                        </a:rPr>
                        <a:t>Noviembre</a:t>
                      </a:r>
                      <a:endParaRPr lang="es-SV" sz="1380" b="0" noProof="0" dirty="0">
                        <a:solidFill>
                          <a:schemeClr val="bg1"/>
                        </a:solidFill>
                        <a:latin typeface="Lato Regular"/>
                        <a:cs typeface="Lato Regular"/>
                      </a:endParaRPr>
                    </a:p>
                  </a:txBody>
                  <a:tcPr marL="121889" marR="121889" marT="60960" marB="6096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B05B08"/>
                    </a:solidFill>
                  </a:tcPr>
                </a:tc>
                <a:tc>
                  <a:txBody>
                    <a:bodyPr/>
                    <a:lstStyle/>
                    <a:p>
                      <a:pPr algn="ctr">
                        <a:lnSpc>
                          <a:spcPct val="150000"/>
                        </a:lnSpc>
                      </a:pPr>
                      <a:r>
                        <a:rPr lang="en-US" sz="1380" b="0" dirty="0" smtClean="0">
                          <a:solidFill>
                            <a:schemeClr val="tx1">
                              <a:lumMod val="60000"/>
                              <a:lumOff val="40000"/>
                            </a:schemeClr>
                          </a:solidFill>
                          <a:latin typeface="Lato Regular"/>
                          <a:cs typeface="Lato Regular"/>
                        </a:rPr>
                        <a:t>178</a:t>
                      </a:r>
                    </a:p>
                  </a:txBody>
                  <a:tcPr marL="121889" marR="121889" marT="60960" marB="6096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lumMod val="20000"/>
                        <a:lumOff val="80000"/>
                        <a:alpha val="45000"/>
                      </a:schemeClr>
                    </a:solidFill>
                  </a:tcPr>
                </a:tc>
                <a:tc>
                  <a:txBody>
                    <a:bodyPr/>
                    <a:lstStyle/>
                    <a:p>
                      <a:pPr marL="0" algn="ctr" defTabSz="914400" rtl="0" eaLnBrk="1" latinLnBrk="0" hangingPunct="1">
                        <a:lnSpc>
                          <a:spcPct val="150000"/>
                        </a:lnSpc>
                      </a:pPr>
                      <a:r>
                        <a:rPr lang="en-US" sz="1380" b="0" kern="1200" dirty="0" smtClean="0">
                          <a:solidFill>
                            <a:schemeClr val="tx1">
                              <a:lumMod val="60000"/>
                              <a:lumOff val="40000"/>
                            </a:schemeClr>
                          </a:solidFill>
                          <a:latin typeface="Lato Regular"/>
                          <a:ea typeface="+mn-ea"/>
                          <a:cs typeface="Lato Regular"/>
                        </a:rPr>
                        <a:t>109</a:t>
                      </a:r>
                      <a:endParaRPr lang="en-US" sz="1380" b="0" kern="1200" dirty="0">
                        <a:solidFill>
                          <a:schemeClr val="tx1">
                            <a:lumMod val="60000"/>
                            <a:lumOff val="40000"/>
                          </a:schemeClr>
                        </a:solidFill>
                        <a:latin typeface="Lato Regular"/>
                        <a:ea typeface="+mn-ea"/>
                        <a:cs typeface="Lato Regular"/>
                      </a:endParaRPr>
                    </a:p>
                  </a:txBody>
                  <a:tcPr marL="121889" marR="121889" marT="60960" marB="6096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lumMod val="20000"/>
                        <a:lumOff val="80000"/>
                        <a:alpha val="45000"/>
                      </a:schemeClr>
                    </a:solidFill>
                  </a:tcPr>
                </a:tc>
                <a:extLst>
                  <a:ext uri="{0D108BD9-81ED-4DB2-BD59-A6C34878D82A}">
                    <a16:rowId xmlns:a16="http://schemas.microsoft.com/office/drawing/2014/main" xmlns="" val="10002"/>
                  </a:ext>
                </a:extLst>
              </a:tr>
              <a:tr h="304872">
                <a:tc vMerge="1">
                  <a:txBody>
                    <a:bodyPr/>
                    <a:lstStyle/>
                    <a:p>
                      <a:pPr algn="l"/>
                      <a:endParaRPr lang="en-US" sz="1200" b="1" dirty="0">
                        <a:solidFill>
                          <a:schemeClr val="bg1"/>
                        </a:solidFill>
                        <a:latin typeface="Lato Regular"/>
                        <a:cs typeface="Lato Regular"/>
                      </a:endParaRPr>
                    </a:p>
                  </a:txBody>
                  <a:tcPr marL="121889" marR="121889" marT="60960" marB="6096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lumMod val="65000"/>
                      </a:schemeClr>
                    </a:solidFill>
                  </a:tcPr>
                </a:tc>
                <a:tc>
                  <a:txBody>
                    <a:bodyPr/>
                    <a:lstStyle/>
                    <a:p>
                      <a:pPr algn="l">
                        <a:lnSpc>
                          <a:spcPct val="150000"/>
                        </a:lnSpc>
                      </a:pPr>
                      <a:r>
                        <a:rPr lang="es-SV" sz="1380" b="0" noProof="0" dirty="0" smtClean="0">
                          <a:solidFill>
                            <a:schemeClr val="bg1"/>
                          </a:solidFill>
                          <a:latin typeface="Lato Regular"/>
                          <a:cs typeface="Lato Regular"/>
                        </a:rPr>
                        <a:t>Diciembre</a:t>
                      </a:r>
                      <a:endParaRPr lang="es-SV" sz="1380" b="0" noProof="0" dirty="0">
                        <a:solidFill>
                          <a:schemeClr val="bg1"/>
                        </a:solidFill>
                        <a:latin typeface="Lato Regular"/>
                        <a:cs typeface="Lato Regular"/>
                      </a:endParaRPr>
                    </a:p>
                  </a:txBody>
                  <a:tcPr marL="121889" marR="121889" marT="60960" marB="6096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B05B08"/>
                    </a:solidFill>
                  </a:tcPr>
                </a:tc>
                <a:tc>
                  <a:txBody>
                    <a:bodyPr/>
                    <a:lstStyle/>
                    <a:p>
                      <a:pPr algn="ctr">
                        <a:lnSpc>
                          <a:spcPct val="150000"/>
                        </a:lnSpc>
                      </a:pPr>
                      <a:r>
                        <a:rPr lang="en-US" sz="1380" b="0" dirty="0" smtClean="0">
                          <a:solidFill>
                            <a:schemeClr val="tx1">
                              <a:lumMod val="60000"/>
                              <a:lumOff val="40000"/>
                            </a:schemeClr>
                          </a:solidFill>
                          <a:latin typeface="Lato Regular"/>
                          <a:cs typeface="Lato Regular"/>
                        </a:rPr>
                        <a:t>56</a:t>
                      </a:r>
                    </a:p>
                  </a:txBody>
                  <a:tcPr marL="121889" marR="121889" marT="60960" marB="6096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lumMod val="20000"/>
                        <a:lumOff val="80000"/>
                        <a:alpha val="65000"/>
                      </a:schemeClr>
                    </a:solidFill>
                  </a:tcPr>
                </a:tc>
                <a:tc>
                  <a:txBody>
                    <a:bodyPr/>
                    <a:lstStyle/>
                    <a:p>
                      <a:pPr marL="0" algn="ctr" defTabSz="914400" rtl="0" eaLnBrk="1" latinLnBrk="0" hangingPunct="1">
                        <a:lnSpc>
                          <a:spcPct val="150000"/>
                        </a:lnSpc>
                      </a:pPr>
                      <a:r>
                        <a:rPr lang="en-US" sz="1380" b="0" kern="1200" dirty="0" smtClean="0">
                          <a:solidFill>
                            <a:schemeClr val="tx1">
                              <a:lumMod val="60000"/>
                              <a:lumOff val="40000"/>
                            </a:schemeClr>
                          </a:solidFill>
                          <a:latin typeface="Lato Regular"/>
                          <a:ea typeface="+mn-ea"/>
                          <a:cs typeface="Lato Regular"/>
                        </a:rPr>
                        <a:t>32</a:t>
                      </a:r>
                      <a:endParaRPr lang="en-US" sz="1380" b="0" kern="1200" dirty="0">
                        <a:solidFill>
                          <a:schemeClr val="tx1">
                            <a:lumMod val="60000"/>
                            <a:lumOff val="40000"/>
                          </a:schemeClr>
                        </a:solidFill>
                        <a:latin typeface="Lato Regular"/>
                        <a:ea typeface="+mn-ea"/>
                        <a:cs typeface="Lato Regular"/>
                      </a:endParaRPr>
                    </a:p>
                  </a:txBody>
                  <a:tcPr marL="121889" marR="121889" marT="60960" marB="6096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lumMod val="20000"/>
                        <a:lumOff val="80000"/>
                        <a:alpha val="65000"/>
                      </a:schemeClr>
                    </a:solidFill>
                  </a:tcPr>
                </a:tc>
                <a:extLst>
                  <a:ext uri="{0D108BD9-81ED-4DB2-BD59-A6C34878D82A}">
                    <a16:rowId xmlns:a16="http://schemas.microsoft.com/office/drawing/2014/main" xmlns="" val="10003"/>
                  </a:ext>
                </a:extLst>
              </a:tr>
              <a:tr h="335218">
                <a:tc rowSpan="6">
                  <a:txBody>
                    <a:bodyPr/>
                    <a:lstStyle/>
                    <a:p>
                      <a:pPr marL="0" algn="ctr" defTabSz="914400" rtl="0" eaLnBrk="1" latinLnBrk="0" hangingPunct="1">
                        <a:lnSpc>
                          <a:spcPct val="150000"/>
                        </a:lnSpc>
                      </a:pPr>
                      <a:r>
                        <a:rPr lang="en-US" sz="1380" b="0" dirty="0" smtClean="0">
                          <a:solidFill>
                            <a:schemeClr val="bg1"/>
                          </a:solidFill>
                          <a:latin typeface="Lato Regular"/>
                          <a:cs typeface="Lato Regular"/>
                        </a:rPr>
                        <a:t>2</a:t>
                      </a:r>
                      <a:r>
                        <a:rPr lang="en-US" sz="1380" b="0" kern="1200" dirty="0" smtClean="0">
                          <a:solidFill>
                            <a:schemeClr val="bg1"/>
                          </a:solidFill>
                          <a:latin typeface="Lato Regular"/>
                          <a:ea typeface="+mn-ea"/>
                          <a:cs typeface="Lato Regular"/>
                        </a:rPr>
                        <a:t>016</a:t>
                      </a:r>
                      <a:endParaRPr lang="en-US" sz="1380" b="0" kern="1200" dirty="0">
                        <a:solidFill>
                          <a:schemeClr val="bg1"/>
                        </a:solidFill>
                        <a:latin typeface="Lato Regular"/>
                        <a:ea typeface="+mn-ea"/>
                        <a:cs typeface="Lato Regular"/>
                      </a:endParaRPr>
                    </a:p>
                  </a:txBody>
                  <a:tcPr marL="121889" marR="121889" marT="60960" marB="60960" vert="vert27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4">
                        <a:lumMod val="75000"/>
                      </a:schemeClr>
                    </a:solidFill>
                  </a:tcPr>
                </a:tc>
                <a:tc>
                  <a:txBody>
                    <a:bodyPr/>
                    <a:lstStyle/>
                    <a:p>
                      <a:pPr algn="l">
                        <a:lnSpc>
                          <a:spcPct val="150000"/>
                        </a:lnSpc>
                      </a:pPr>
                      <a:r>
                        <a:rPr lang="es-SV" sz="1380" b="0" noProof="0" dirty="0" smtClean="0">
                          <a:solidFill>
                            <a:schemeClr val="bg1"/>
                          </a:solidFill>
                          <a:latin typeface="Lato Regular"/>
                          <a:cs typeface="Lato Regular"/>
                        </a:rPr>
                        <a:t>Enero</a:t>
                      </a:r>
                      <a:endParaRPr lang="es-SV" sz="1380" b="0" noProof="0" dirty="0">
                        <a:solidFill>
                          <a:schemeClr val="bg1"/>
                        </a:solidFill>
                        <a:latin typeface="Lato Regular"/>
                        <a:cs typeface="Lato Regular"/>
                      </a:endParaRPr>
                    </a:p>
                  </a:txBody>
                  <a:tcPr marL="121889" marR="121889" marT="60960" marB="6096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4">
                        <a:lumMod val="75000"/>
                      </a:schemeClr>
                    </a:solidFill>
                  </a:tcPr>
                </a:tc>
                <a:tc>
                  <a:txBody>
                    <a:bodyPr/>
                    <a:lstStyle/>
                    <a:p>
                      <a:pPr algn="ctr">
                        <a:lnSpc>
                          <a:spcPct val="150000"/>
                        </a:lnSpc>
                      </a:pPr>
                      <a:r>
                        <a:rPr lang="en-US" sz="1380" b="0" dirty="0" smtClean="0">
                          <a:solidFill>
                            <a:schemeClr val="tx1">
                              <a:lumMod val="60000"/>
                              <a:lumOff val="40000"/>
                            </a:schemeClr>
                          </a:solidFill>
                          <a:latin typeface="Lato Regular"/>
                          <a:cs typeface="Lato Regular"/>
                        </a:rPr>
                        <a:t>58</a:t>
                      </a:r>
                    </a:p>
                  </a:txBody>
                  <a:tcPr marL="121889" marR="121889" marT="60960" marB="6096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lumMod val="20000"/>
                        <a:lumOff val="80000"/>
                        <a:alpha val="45000"/>
                      </a:schemeClr>
                    </a:solidFill>
                  </a:tcPr>
                </a:tc>
                <a:tc>
                  <a:txBody>
                    <a:bodyPr/>
                    <a:lstStyle/>
                    <a:p>
                      <a:pPr marL="0" algn="ctr" defTabSz="914400" rtl="0" eaLnBrk="1" latinLnBrk="0" hangingPunct="1">
                        <a:lnSpc>
                          <a:spcPct val="150000"/>
                        </a:lnSpc>
                      </a:pPr>
                      <a:r>
                        <a:rPr lang="en-US" sz="1380" b="0" kern="1200" dirty="0" smtClean="0">
                          <a:solidFill>
                            <a:schemeClr val="tx1">
                              <a:lumMod val="60000"/>
                              <a:lumOff val="40000"/>
                            </a:schemeClr>
                          </a:solidFill>
                          <a:latin typeface="Lato Regular"/>
                          <a:ea typeface="+mn-ea"/>
                          <a:cs typeface="Lato Regular"/>
                        </a:rPr>
                        <a:t>14</a:t>
                      </a:r>
                      <a:endParaRPr lang="en-US" sz="1380" b="0" kern="1200" dirty="0">
                        <a:solidFill>
                          <a:schemeClr val="tx1">
                            <a:lumMod val="60000"/>
                            <a:lumOff val="40000"/>
                          </a:schemeClr>
                        </a:solidFill>
                        <a:latin typeface="Lato Regular"/>
                        <a:ea typeface="+mn-ea"/>
                        <a:cs typeface="Lato Regular"/>
                      </a:endParaRPr>
                    </a:p>
                  </a:txBody>
                  <a:tcPr marL="121889" marR="121889" marT="60960" marB="6096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lumMod val="20000"/>
                        <a:lumOff val="80000"/>
                        <a:alpha val="45000"/>
                      </a:schemeClr>
                    </a:solidFill>
                  </a:tcPr>
                </a:tc>
                <a:extLst>
                  <a:ext uri="{0D108BD9-81ED-4DB2-BD59-A6C34878D82A}">
                    <a16:rowId xmlns:a16="http://schemas.microsoft.com/office/drawing/2014/main" xmlns="" val="10004"/>
                  </a:ext>
                </a:extLst>
              </a:tr>
              <a:tr h="335218">
                <a:tc vMerge="1">
                  <a:txBody>
                    <a:bodyPr/>
                    <a:lstStyle/>
                    <a:p>
                      <a:pPr algn="l"/>
                      <a:endParaRPr lang="en-US" sz="1200" b="1" dirty="0">
                        <a:solidFill>
                          <a:schemeClr val="bg1"/>
                        </a:solidFill>
                        <a:latin typeface="Lato Regular"/>
                        <a:cs typeface="Lato Regular"/>
                      </a:endParaRPr>
                    </a:p>
                  </a:txBody>
                  <a:tcPr marL="121889" marR="121889" marT="60960" marB="6096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lumMod val="65000"/>
                      </a:schemeClr>
                    </a:solidFill>
                  </a:tcPr>
                </a:tc>
                <a:tc>
                  <a:txBody>
                    <a:bodyPr/>
                    <a:lstStyle/>
                    <a:p>
                      <a:pPr algn="l">
                        <a:lnSpc>
                          <a:spcPct val="150000"/>
                        </a:lnSpc>
                      </a:pPr>
                      <a:r>
                        <a:rPr lang="es-SV" sz="1380" b="0" noProof="0" dirty="0" smtClean="0">
                          <a:solidFill>
                            <a:schemeClr val="bg1"/>
                          </a:solidFill>
                          <a:latin typeface="Lato Regular"/>
                          <a:cs typeface="Lato Regular"/>
                        </a:rPr>
                        <a:t>Febrero</a:t>
                      </a:r>
                      <a:endParaRPr lang="es-SV" sz="1380" b="0" noProof="0" dirty="0">
                        <a:solidFill>
                          <a:schemeClr val="bg1"/>
                        </a:solidFill>
                        <a:latin typeface="Lato Regular"/>
                        <a:cs typeface="Lato Regular"/>
                      </a:endParaRPr>
                    </a:p>
                  </a:txBody>
                  <a:tcPr marL="121889" marR="121889" marT="60960" marB="6096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4">
                        <a:lumMod val="75000"/>
                      </a:schemeClr>
                    </a:solidFill>
                  </a:tcPr>
                </a:tc>
                <a:tc>
                  <a:txBody>
                    <a:bodyPr/>
                    <a:lstStyle/>
                    <a:p>
                      <a:pPr algn="ctr">
                        <a:lnSpc>
                          <a:spcPct val="150000"/>
                        </a:lnSpc>
                      </a:pPr>
                      <a:r>
                        <a:rPr lang="en-US" sz="1380" b="0" dirty="0" smtClean="0">
                          <a:solidFill>
                            <a:schemeClr val="tx1">
                              <a:lumMod val="60000"/>
                              <a:lumOff val="40000"/>
                            </a:schemeClr>
                          </a:solidFill>
                          <a:latin typeface="Lato Regular"/>
                          <a:cs typeface="Lato Regular"/>
                        </a:rPr>
                        <a:t>67</a:t>
                      </a:r>
                    </a:p>
                  </a:txBody>
                  <a:tcPr marL="121889" marR="121889" marT="60960" marB="6096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lumMod val="20000"/>
                        <a:lumOff val="80000"/>
                        <a:alpha val="65000"/>
                      </a:schemeClr>
                    </a:solidFill>
                  </a:tcPr>
                </a:tc>
                <a:tc>
                  <a:txBody>
                    <a:bodyPr/>
                    <a:lstStyle/>
                    <a:p>
                      <a:pPr marL="0" algn="ctr" defTabSz="914400" rtl="0" eaLnBrk="1" latinLnBrk="0" hangingPunct="1">
                        <a:lnSpc>
                          <a:spcPct val="150000"/>
                        </a:lnSpc>
                      </a:pPr>
                      <a:r>
                        <a:rPr lang="en-US" sz="1380" b="0" kern="1200" dirty="0" smtClean="0">
                          <a:solidFill>
                            <a:schemeClr val="tx1">
                              <a:lumMod val="60000"/>
                              <a:lumOff val="40000"/>
                            </a:schemeClr>
                          </a:solidFill>
                          <a:latin typeface="Lato Regular"/>
                          <a:ea typeface="+mn-ea"/>
                          <a:cs typeface="Lato Regular"/>
                        </a:rPr>
                        <a:t>33</a:t>
                      </a:r>
                      <a:endParaRPr lang="en-US" sz="1380" b="0" kern="1200" dirty="0">
                        <a:solidFill>
                          <a:schemeClr val="tx1">
                            <a:lumMod val="60000"/>
                            <a:lumOff val="40000"/>
                          </a:schemeClr>
                        </a:solidFill>
                        <a:latin typeface="Lato Regular"/>
                        <a:ea typeface="+mn-ea"/>
                        <a:cs typeface="Lato Regular"/>
                      </a:endParaRPr>
                    </a:p>
                  </a:txBody>
                  <a:tcPr marL="121889" marR="121889" marT="60960" marB="6096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lumMod val="20000"/>
                        <a:lumOff val="80000"/>
                        <a:alpha val="65000"/>
                      </a:schemeClr>
                    </a:solidFill>
                  </a:tcPr>
                </a:tc>
                <a:extLst>
                  <a:ext uri="{0D108BD9-81ED-4DB2-BD59-A6C34878D82A}">
                    <a16:rowId xmlns:a16="http://schemas.microsoft.com/office/drawing/2014/main" xmlns="" val="10005"/>
                  </a:ext>
                </a:extLst>
              </a:tr>
              <a:tr h="335218">
                <a:tc vMerge="1">
                  <a:txBody>
                    <a:bodyPr/>
                    <a:lstStyle/>
                    <a:p>
                      <a:endParaRPr lang="es-SV" sz="2800" dirty="0"/>
                    </a:p>
                  </a:txBody>
                  <a:tcPr marL="121889" marR="121889" marT="60960" marB="6096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lumMod val="65000"/>
                      </a:schemeClr>
                    </a:solidFill>
                  </a:tcPr>
                </a:tc>
                <a:tc>
                  <a:txBody>
                    <a:bodyPr/>
                    <a:lstStyle/>
                    <a:p>
                      <a:pPr algn="l">
                        <a:lnSpc>
                          <a:spcPct val="150000"/>
                        </a:lnSpc>
                      </a:pPr>
                      <a:r>
                        <a:rPr lang="es-SV" sz="1380" b="0" noProof="0" dirty="0" smtClean="0">
                          <a:solidFill>
                            <a:schemeClr val="bg1"/>
                          </a:solidFill>
                          <a:latin typeface="Lato Regular"/>
                          <a:cs typeface="Lato Regular"/>
                        </a:rPr>
                        <a:t>Marzo</a:t>
                      </a:r>
                      <a:endParaRPr lang="es-SV" sz="1380" b="0" noProof="0" dirty="0">
                        <a:solidFill>
                          <a:schemeClr val="bg1"/>
                        </a:solidFill>
                        <a:latin typeface="Lato Regular"/>
                        <a:cs typeface="Lato Regular"/>
                      </a:endParaRPr>
                    </a:p>
                  </a:txBody>
                  <a:tcPr marL="121889" marR="121889" marT="60960" marB="6096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4">
                        <a:lumMod val="75000"/>
                      </a:schemeClr>
                    </a:solidFill>
                  </a:tcPr>
                </a:tc>
                <a:tc>
                  <a:txBody>
                    <a:bodyPr/>
                    <a:lstStyle/>
                    <a:p>
                      <a:pPr algn="ctr">
                        <a:lnSpc>
                          <a:spcPct val="150000"/>
                        </a:lnSpc>
                      </a:pPr>
                      <a:r>
                        <a:rPr lang="en-US" sz="1380" b="0" dirty="0" smtClean="0">
                          <a:solidFill>
                            <a:schemeClr val="tx1">
                              <a:lumMod val="60000"/>
                              <a:lumOff val="40000"/>
                            </a:schemeClr>
                          </a:solidFill>
                          <a:latin typeface="Lato Regular"/>
                          <a:cs typeface="Lato Regular"/>
                        </a:rPr>
                        <a:t>51</a:t>
                      </a:r>
                    </a:p>
                  </a:txBody>
                  <a:tcPr marL="121889" marR="121889" marT="60960" marB="6096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lumMod val="20000"/>
                        <a:lumOff val="80000"/>
                        <a:alpha val="45000"/>
                      </a:schemeClr>
                    </a:solidFill>
                  </a:tcPr>
                </a:tc>
                <a:tc>
                  <a:txBody>
                    <a:bodyPr/>
                    <a:lstStyle/>
                    <a:p>
                      <a:pPr marL="0" algn="ctr" defTabSz="914400" rtl="0" eaLnBrk="1" latinLnBrk="0" hangingPunct="1">
                        <a:lnSpc>
                          <a:spcPct val="150000"/>
                        </a:lnSpc>
                      </a:pPr>
                      <a:r>
                        <a:rPr lang="en-US" sz="1380" b="0" kern="1200" dirty="0" smtClean="0">
                          <a:solidFill>
                            <a:schemeClr val="tx1">
                              <a:lumMod val="60000"/>
                              <a:lumOff val="40000"/>
                            </a:schemeClr>
                          </a:solidFill>
                          <a:latin typeface="Lato Regular"/>
                          <a:ea typeface="+mn-ea"/>
                          <a:cs typeface="Lato Regular"/>
                        </a:rPr>
                        <a:t>28</a:t>
                      </a:r>
                      <a:endParaRPr lang="en-US" sz="1380" b="0" kern="1200" dirty="0">
                        <a:solidFill>
                          <a:schemeClr val="tx1">
                            <a:lumMod val="60000"/>
                            <a:lumOff val="40000"/>
                          </a:schemeClr>
                        </a:solidFill>
                        <a:latin typeface="Lato Regular"/>
                        <a:ea typeface="+mn-ea"/>
                        <a:cs typeface="Lato Regular"/>
                      </a:endParaRPr>
                    </a:p>
                  </a:txBody>
                  <a:tcPr marL="121889" marR="121889" marT="60960" marB="6096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lumMod val="20000"/>
                        <a:lumOff val="80000"/>
                        <a:alpha val="45000"/>
                      </a:schemeClr>
                    </a:solidFill>
                  </a:tcPr>
                </a:tc>
                <a:extLst>
                  <a:ext uri="{0D108BD9-81ED-4DB2-BD59-A6C34878D82A}">
                    <a16:rowId xmlns:a16="http://schemas.microsoft.com/office/drawing/2014/main" xmlns="" val="10006"/>
                  </a:ext>
                </a:extLst>
              </a:tr>
              <a:tr h="335218">
                <a:tc vMerge="1">
                  <a:txBody>
                    <a:bodyPr/>
                    <a:lstStyle/>
                    <a:p>
                      <a:endParaRPr lang="es-SV" sz="2800" dirty="0"/>
                    </a:p>
                  </a:txBody>
                  <a:tcPr marL="121889" marR="121889" marT="60960" marB="6096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lumMod val="65000"/>
                      </a:schemeClr>
                    </a:solidFill>
                  </a:tcPr>
                </a:tc>
                <a:tc>
                  <a:txBody>
                    <a:bodyPr/>
                    <a:lstStyle/>
                    <a:p>
                      <a:pPr algn="l">
                        <a:lnSpc>
                          <a:spcPct val="150000"/>
                        </a:lnSpc>
                      </a:pPr>
                      <a:r>
                        <a:rPr lang="es-SV" sz="1380" b="0" noProof="0" dirty="0" smtClean="0">
                          <a:solidFill>
                            <a:schemeClr val="bg1"/>
                          </a:solidFill>
                          <a:latin typeface="Lato Regular"/>
                          <a:cs typeface="Lato Regular"/>
                        </a:rPr>
                        <a:t>Abril</a:t>
                      </a:r>
                      <a:endParaRPr lang="es-SV" sz="1380" b="0" noProof="0" dirty="0">
                        <a:solidFill>
                          <a:schemeClr val="bg1"/>
                        </a:solidFill>
                        <a:latin typeface="Lato Regular"/>
                        <a:cs typeface="Lato Regular"/>
                      </a:endParaRPr>
                    </a:p>
                  </a:txBody>
                  <a:tcPr marL="121889" marR="121889" marT="60960" marB="6096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4">
                        <a:lumMod val="75000"/>
                      </a:schemeClr>
                    </a:solidFill>
                  </a:tcPr>
                </a:tc>
                <a:tc>
                  <a:txBody>
                    <a:bodyPr/>
                    <a:lstStyle/>
                    <a:p>
                      <a:pPr algn="ctr">
                        <a:lnSpc>
                          <a:spcPct val="150000"/>
                        </a:lnSpc>
                      </a:pPr>
                      <a:r>
                        <a:rPr lang="en-US" sz="1380" b="0" dirty="0" smtClean="0">
                          <a:solidFill>
                            <a:schemeClr val="tx1">
                              <a:lumMod val="60000"/>
                              <a:lumOff val="40000"/>
                            </a:schemeClr>
                          </a:solidFill>
                          <a:latin typeface="Lato Regular"/>
                          <a:cs typeface="Lato Regular"/>
                        </a:rPr>
                        <a:t>91</a:t>
                      </a:r>
                    </a:p>
                  </a:txBody>
                  <a:tcPr marL="121889" marR="121889" marT="60960" marB="6096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lumMod val="20000"/>
                        <a:lumOff val="80000"/>
                        <a:alpha val="65000"/>
                      </a:schemeClr>
                    </a:solidFill>
                  </a:tcPr>
                </a:tc>
                <a:tc>
                  <a:txBody>
                    <a:bodyPr/>
                    <a:lstStyle/>
                    <a:p>
                      <a:pPr marL="0" algn="ctr" defTabSz="914400" rtl="0" eaLnBrk="1" latinLnBrk="0" hangingPunct="1">
                        <a:lnSpc>
                          <a:spcPct val="150000"/>
                        </a:lnSpc>
                      </a:pPr>
                      <a:r>
                        <a:rPr lang="en-US" sz="1380" b="0" kern="1200" dirty="0" smtClean="0">
                          <a:solidFill>
                            <a:schemeClr val="tx1">
                              <a:lumMod val="60000"/>
                              <a:lumOff val="40000"/>
                            </a:schemeClr>
                          </a:solidFill>
                          <a:latin typeface="Lato Regular"/>
                          <a:ea typeface="+mn-ea"/>
                          <a:cs typeface="Lato Regular"/>
                        </a:rPr>
                        <a:t>34</a:t>
                      </a:r>
                      <a:endParaRPr lang="en-US" sz="1380" b="0" kern="1200" dirty="0">
                        <a:solidFill>
                          <a:schemeClr val="tx1">
                            <a:lumMod val="60000"/>
                            <a:lumOff val="40000"/>
                          </a:schemeClr>
                        </a:solidFill>
                        <a:latin typeface="Lato Regular"/>
                        <a:ea typeface="+mn-ea"/>
                        <a:cs typeface="Lato Regular"/>
                      </a:endParaRPr>
                    </a:p>
                  </a:txBody>
                  <a:tcPr marL="121889" marR="121889" marT="60960" marB="6096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lumMod val="20000"/>
                        <a:lumOff val="80000"/>
                        <a:alpha val="65000"/>
                      </a:schemeClr>
                    </a:solidFill>
                  </a:tcPr>
                </a:tc>
                <a:extLst>
                  <a:ext uri="{0D108BD9-81ED-4DB2-BD59-A6C34878D82A}">
                    <a16:rowId xmlns:a16="http://schemas.microsoft.com/office/drawing/2014/main" xmlns="" val="10007"/>
                  </a:ext>
                </a:extLst>
              </a:tr>
              <a:tr h="335218">
                <a:tc vMerge="1">
                  <a:txBody>
                    <a:bodyPr/>
                    <a:lstStyle/>
                    <a:p>
                      <a:endParaRPr lang="es-SV" sz="2800" dirty="0"/>
                    </a:p>
                  </a:txBody>
                  <a:tcPr marL="121889" marR="121889" marT="60960" marB="6096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lumMod val="65000"/>
                      </a:schemeClr>
                    </a:solidFill>
                  </a:tcPr>
                </a:tc>
                <a:tc>
                  <a:txBody>
                    <a:bodyPr/>
                    <a:lstStyle/>
                    <a:p>
                      <a:pPr algn="l">
                        <a:lnSpc>
                          <a:spcPct val="150000"/>
                        </a:lnSpc>
                      </a:pPr>
                      <a:r>
                        <a:rPr lang="es-SV" sz="1380" b="0" noProof="0" dirty="0" smtClean="0">
                          <a:solidFill>
                            <a:schemeClr val="bg1"/>
                          </a:solidFill>
                          <a:latin typeface="Lato Regular"/>
                          <a:cs typeface="Lato Regular"/>
                        </a:rPr>
                        <a:t>Mayo</a:t>
                      </a:r>
                      <a:endParaRPr lang="es-SV" sz="1380" b="0" noProof="0" dirty="0">
                        <a:solidFill>
                          <a:schemeClr val="bg1"/>
                        </a:solidFill>
                        <a:latin typeface="Lato Regular"/>
                        <a:cs typeface="Lato Regular"/>
                      </a:endParaRPr>
                    </a:p>
                  </a:txBody>
                  <a:tcPr marL="121889" marR="121889" marT="60960" marB="6096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4">
                        <a:lumMod val="75000"/>
                      </a:schemeClr>
                    </a:solidFill>
                  </a:tcPr>
                </a:tc>
                <a:tc>
                  <a:txBody>
                    <a:bodyPr/>
                    <a:lstStyle/>
                    <a:p>
                      <a:pPr algn="ctr">
                        <a:lnSpc>
                          <a:spcPct val="150000"/>
                        </a:lnSpc>
                      </a:pPr>
                      <a:r>
                        <a:rPr lang="en-US" sz="1380" b="0" dirty="0" smtClean="0">
                          <a:solidFill>
                            <a:schemeClr val="tx1">
                              <a:lumMod val="60000"/>
                              <a:lumOff val="40000"/>
                            </a:schemeClr>
                          </a:solidFill>
                          <a:latin typeface="Lato Regular"/>
                          <a:cs typeface="Lato Regular"/>
                        </a:rPr>
                        <a:t>89</a:t>
                      </a:r>
                    </a:p>
                  </a:txBody>
                  <a:tcPr marL="121889" marR="121889" marT="60960" marB="6096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lumMod val="20000"/>
                        <a:lumOff val="80000"/>
                        <a:alpha val="45000"/>
                      </a:schemeClr>
                    </a:solidFill>
                  </a:tcPr>
                </a:tc>
                <a:tc>
                  <a:txBody>
                    <a:bodyPr/>
                    <a:lstStyle/>
                    <a:p>
                      <a:pPr marL="0" algn="ctr" defTabSz="914400" rtl="0" eaLnBrk="1" latinLnBrk="0" hangingPunct="1">
                        <a:lnSpc>
                          <a:spcPct val="150000"/>
                        </a:lnSpc>
                      </a:pPr>
                      <a:r>
                        <a:rPr lang="en-US" sz="1380" b="0" kern="1200" dirty="0" smtClean="0">
                          <a:solidFill>
                            <a:schemeClr val="tx1">
                              <a:lumMod val="60000"/>
                              <a:lumOff val="40000"/>
                            </a:schemeClr>
                          </a:solidFill>
                          <a:latin typeface="Lato Regular"/>
                          <a:ea typeface="+mn-ea"/>
                          <a:cs typeface="Lato Regular"/>
                        </a:rPr>
                        <a:t>37</a:t>
                      </a:r>
                      <a:endParaRPr lang="en-US" sz="1380" b="0" kern="1200" dirty="0">
                        <a:solidFill>
                          <a:schemeClr val="tx1">
                            <a:lumMod val="60000"/>
                            <a:lumOff val="40000"/>
                          </a:schemeClr>
                        </a:solidFill>
                        <a:latin typeface="Lato Regular"/>
                        <a:ea typeface="+mn-ea"/>
                        <a:cs typeface="Lato Regular"/>
                      </a:endParaRPr>
                    </a:p>
                  </a:txBody>
                  <a:tcPr marL="121889" marR="121889" marT="60960" marB="6096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lumMod val="20000"/>
                        <a:lumOff val="80000"/>
                        <a:alpha val="45000"/>
                      </a:schemeClr>
                    </a:solidFill>
                  </a:tcPr>
                </a:tc>
                <a:extLst>
                  <a:ext uri="{0D108BD9-81ED-4DB2-BD59-A6C34878D82A}">
                    <a16:rowId xmlns:a16="http://schemas.microsoft.com/office/drawing/2014/main" xmlns="" val="10008"/>
                  </a:ext>
                </a:extLst>
              </a:tr>
              <a:tr h="335218">
                <a:tc vMerge="1">
                  <a:txBody>
                    <a:bodyPr/>
                    <a:lstStyle/>
                    <a:p>
                      <a:endParaRPr lang="es-SV" sz="2800" dirty="0"/>
                    </a:p>
                  </a:txBody>
                  <a:tcPr marL="121889" marR="121889" marT="60960" marB="6096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lumMod val="65000"/>
                      </a:schemeClr>
                    </a:solidFill>
                  </a:tcPr>
                </a:tc>
                <a:tc>
                  <a:txBody>
                    <a:bodyPr/>
                    <a:lstStyle/>
                    <a:p>
                      <a:pPr algn="l">
                        <a:lnSpc>
                          <a:spcPct val="150000"/>
                        </a:lnSpc>
                      </a:pPr>
                      <a:r>
                        <a:rPr lang="es-SV" sz="1380" b="0" noProof="0" dirty="0" smtClean="0">
                          <a:solidFill>
                            <a:schemeClr val="bg1"/>
                          </a:solidFill>
                          <a:latin typeface="Lato Regular"/>
                          <a:cs typeface="Lato Regular"/>
                        </a:rPr>
                        <a:t>Junio</a:t>
                      </a:r>
                      <a:endParaRPr lang="es-SV" sz="1380" b="0" noProof="0" dirty="0">
                        <a:solidFill>
                          <a:schemeClr val="bg1"/>
                        </a:solidFill>
                        <a:latin typeface="Lato Regular"/>
                        <a:cs typeface="Lato Regular"/>
                      </a:endParaRPr>
                    </a:p>
                  </a:txBody>
                  <a:tcPr marL="121889" marR="121889" marT="60960" marB="6096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4">
                        <a:lumMod val="75000"/>
                      </a:schemeClr>
                    </a:solidFill>
                  </a:tcPr>
                </a:tc>
                <a:tc>
                  <a:txBody>
                    <a:bodyPr/>
                    <a:lstStyle/>
                    <a:p>
                      <a:pPr algn="ctr">
                        <a:lnSpc>
                          <a:spcPct val="150000"/>
                        </a:lnSpc>
                      </a:pPr>
                      <a:r>
                        <a:rPr lang="en-US" sz="1380" b="0" dirty="0" smtClean="0">
                          <a:solidFill>
                            <a:schemeClr val="tx1">
                              <a:lumMod val="60000"/>
                              <a:lumOff val="40000"/>
                            </a:schemeClr>
                          </a:solidFill>
                          <a:latin typeface="Lato Regular"/>
                          <a:cs typeface="Lato Regular"/>
                        </a:rPr>
                        <a:t>43</a:t>
                      </a:r>
                      <a:endParaRPr lang="en-US" sz="1380" b="0" dirty="0">
                        <a:solidFill>
                          <a:schemeClr val="bg1"/>
                        </a:solidFill>
                        <a:latin typeface="Lato Regular"/>
                        <a:cs typeface="Lato Regular"/>
                      </a:endParaRPr>
                    </a:p>
                  </a:txBody>
                  <a:tcPr marL="121889" marR="121889" marT="60960" marB="6096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lumMod val="20000"/>
                        <a:lumOff val="80000"/>
                        <a:alpha val="65000"/>
                      </a:schemeClr>
                    </a:solidFill>
                  </a:tcPr>
                </a:tc>
                <a:tc>
                  <a:txBody>
                    <a:bodyPr/>
                    <a:lstStyle/>
                    <a:p>
                      <a:pPr marL="0" algn="ctr" defTabSz="914400" rtl="0" eaLnBrk="1" latinLnBrk="0" hangingPunct="1">
                        <a:lnSpc>
                          <a:spcPct val="150000"/>
                        </a:lnSpc>
                      </a:pPr>
                      <a:r>
                        <a:rPr lang="en-US" sz="1380" b="0" kern="1200" dirty="0" smtClean="0">
                          <a:solidFill>
                            <a:schemeClr val="tx1">
                              <a:lumMod val="60000"/>
                              <a:lumOff val="40000"/>
                            </a:schemeClr>
                          </a:solidFill>
                          <a:latin typeface="Lato Regular"/>
                          <a:ea typeface="+mn-ea"/>
                          <a:cs typeface="Lato Regular"/>
                        </a:rPr>
                        <a:t>20</a:t>
                      </a:r>
                      <a:endParaRPr lang="en-US" sz="1380" b="0" kern="1200" dirty="0">
                        <a:solidFill>
                          <a:schemeClr val="tx1">
                            <a:lumMod val="60000"/>
                            <a:lumOff val="40000"/>
                          </a:schemeClr>
                        </a:solidFill>
                        <a:latin typeface="Lato Regular"/>
                        <a:ea typeface="+mn-ea"/>
                        <a:cs typeface="Lato Regular"/>
                      </a:endParaRPr>
                    </a:p>
                  </a:txBody>
                  <a:tcPr marL="121889" marR="121889" marT="60960" marB="6096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lumMod val="20000"/>
                        <a:lumOff val="80000"/>
                        <a:alpha val="65000"/>
                      </a:schemeClr>
                    </a:solidFill>
                  </a:tcPr>
                </a:tc>
                <a:extLst>
                  <a:ext uri="{0D108BD9-81ED-4DB2-BD59-A6C34878D82A}">
                    <a16:rowId xmlns:a16="http://schemas.microsoft.com/office/drawing/2014/main" xmlns="" val="10009"/>
                  </a:ext>
                </a:extLst>
              </a:tr>
            </a:tbl>
          </a:graphicData>
        </a:graphic>
      </p:graphicFrame>
      <p:grpSp>
        <p:nvGrpSpPr>
          <p:cNvPr id="65" name="Grupo 64"/>
          <p:cNvGrpSpPr/>
          <p:nvPr/>
        </p:nvGrpSpPr>
        <p:grpSpPr>
          <a:xfrm>
            <a:off x="4210048" y="5937062"/>
            <a:ext cx="320705" cy="731097"/>
            <a:chOff x="4049893" y="4880659"/>
            <a:chExt cx="441918" cy="1007427"/>
          </a:xfrm>
        </p:grpSpPr>
        <p:grpSp>
          <p:nvGrpSpPr>
            <p:cNvPr id="73" name="Group 259"/>
            <p:cNvGrpSpPr/>
            <p:nvPr/>
          </p:nvGrpSpPr>
          <p:grpSpPr>
            <a:xfrm>
              <a:off x="4049893" y="4880659"/>
              <a:ext cx="425672" cy="1007427"/>
              <a:chOff x="5505537" y="930389"/>
              <a:chExt cx="333375" cy="788988"/>
            </a:xfrm>
            <a:solidFill>
              <a:schemeClr val="accent2"/>
            </a:solidFill>
          </p:grpSpPr>
          <p:sp>
            <p:nvSpPr>
              <p:cNvPr id="77" name="Oval 27"/>
              <p:cNvSpPr>
                <a:spLocks noChangeArrowheads="1"/>
              </p:cNvSpPr>
              <p:nvPr/>
            </p:nvSpPr>
            <p:spPr bwMode="auto">
              <a:xfrm>
                <a:off x="5602373" y="930389"/>
                <a:ext cx="141288" cy="139700"/>
              </a:xfrm>
              <a:prstGeom prst="ellipse">
                <a:avLst/>
              </a:prstGeom>
              <a:grpFill/>
              <a:ln w="9525">
                <a:noFill/>
                <a:round/>
                <a:headEnd/>
                <a:tailEnd/>
              </a:ln>
              <a:extLst/>
            </p:spPr>
            <p:txBody>
              <a:bodyPr vert="horz" wrap="square" lIns="91440" tIns="45720" rIns="91440" bIns="45720" numCol="1" anchor="t" anchorCtr="0" compatLnSpc="1">
                <a:prstTxWarp prst="textNoShape">
                  <a:avLst/>
                </a:prstTxWarp>
              </a:bodyPr>
              <a:lstStyle/>
              <a:p>
                <a:endParaRPr lang="id-ID">
                  <a:solidFill>
                    <a:srgbClr val="404040"/>
                  </a:solidFill>
                </a:endParaRPr>
              </a:p>
            </p:txBody>
          </p:sp>
          <p:sp>
            <p:nvSpPr>
              <p:cNvPr id="78" name="Freeform 28"/>
              <p:cNvSpPr>
                <a:spLocks/>
              </p:cNvSpPr>
              <p:nvPr/>
            </p:nvSpPr>
            <p:spPr bwMode="auto">
              <a:xfrm>
                <a:off x="5505537" y="1084378"/>
                <a:ext cx="333375" cy="634999"/>
              </a:xfrm>
              <a:custGeom>
                <a:avLst/>
                <a:gdLst>
                  <a:gd name="T0" fmla="*/ 87 w 87"/>
                  <a:gd name="T1" fmla="*/ 24 h 168"/>
                  <a:gd name="T2" fmla="*/ 62 w 87"/>
                  <a:gd name="T3" fmla="*/ 0 h 168"/>
                  <a:gd name="T4" fmla="*/ 37 w 87"/>
                  <a:gd name="T5" fmla="*/ 0 h 168"/>
                  <a:gd name="T6" fmla="*/ 35 w 87"/>
                  <a:gd name="T7" fmla="*/ 0 h 168"/>
                  <a:gd name="T8" fmla="*/ 25 w 87"/>
                  <a:gd name="T9" fmla="*/ 0 h 168"/>
                  <a:gd name="T10" fmla="*/ 0 w 87"/>
                  <a:gd name="T11" fmla="*/ 24 h 168"/>
                  <a:gd name="T12" fmla="*/ 0 w 87"/>
                  <a:gd name="T13" fmla="*/ 24 h 168"/>
                  <a:gd name="T14" fmla="*/ 0 w 87"/>
                  <a:gd name="T15" fmla="*/ 73 h 168"/>
                  <a:gd name="T16" fmla="*/ 8 w 87"/>
                  <a:gd name="T17" fmla="*/ 81 h 168"/>
                  <a:gd name="T18" fmla="*/ 16 w 87"/>
                  <a:gd name="T19" fmla="*/ 73 h 168"/>
                  <a:gd name="T20" fmla="*/ 16 w 87"/>
                  <a:gd name="T21" fmla="*/ 44 h 168"/>
                  <a:gd name="T22" fmla="*/ 16 w 87"/>
                  <a:gd name="T23" fmla="*/ 28 h 168"/>
                  <a:gd name="T24" fmla="*/ 20 w 87"/>
                  <a:gd name="T25" fmla="*/ 28 h 168"/>
                  <a:gd name="T26" fmla="*/ 20 w 87"/>
                  <a:gd name="T27" fmla="*/ 46 h 168"/>
                  <a:gd name="T28" fmla="*/ 20 w 87"/>
                  <a:gd name="T29" fmla="*/ 77 h 168"/>
                  <a:gd name="T30" fmla="*/ 20 w 87"/>
                  <a:gd name="T31" fmla="*/ 81 h 168"/>
                  <a:gd name="T32" fmla="*/ 20 w 87"/>
                  <a:gd name="T33" fmla="*/ 157 h 168"/>
                  <a:gd name="T34" fmla="*/ 31 w 87"/>
                  <a:gd name="T35" fmla="*/ 168 h 168"/>
                  <a:gd name="T36" fmla="*/ 41 w 87"/>
                  <a:gd name="T37" fmla="*/ 157 h 168"/>
                  <a:gd name="T38" fmla="*/ 41 w 87"/>
                  <a:gd name="T39" fmla="*/ 81 h 168"/>
                  <a:gd name="T40" fmla="*/ 46 w 87"/>
                  <a:gd name="T41" fmla="*/ 81 h 168"/>
                  <a:gd name="T42" fmla="*/ 46 w 87"/>
                  <a:gd name="T43" fmla="*/ 157 h 168"/>
                  <a:gd name="T44" fmla="*/ 56 w 87"/>
                  <a:gd name="T45" fmla="*/ 168 h 168"/>
                  <a:gd name="T46" fmla="*/ 67 w 87"/>
                  <a:gd name="T47" fmla="*/ 157 h 168"/>
                  <a:gd name="T48" fmla="*/ 67 w 87"/>
                  <a:gd name="T49" fmla="*/ 81 h 168"/>
                  <a:gd name="T50" fmla="*/ 67 w 87"/>
                  <a:gd name="T51" fmla="*/ 77 h 168"/>
                  <a:gd name="T52" fmla="*/ 67 w 87"/>
                  <a:gd name="T53" fmla="*/ 46 h 168"/>
                  <a:gd name="T54" fmla="*/ 67 w 87"/>
                  <a:gd name="T55" fmla="*/ 28 h 168"/>
                  <a:gd name="T56" fmla="*/ 71 w 87"/>
                  <a:gd name="T57" fmla="*/ 28 h 168"/>
                  <a:gd name="T58" fmla="*/ 71 w 87"/>
                  <a:gd name="T59" fmla="*/ 44 h 168"/>
                  <a:gd name="T60" fmla="*/ 71 w 87"/>
                  <a:gd name="T61" fmla="*/ 73 h 168"/>
                  <a:gd name="T62" fmla="*/ 79 w 87"/>
                  <a:gd name="T63" fmla="*/ 81 h 168"/>
                  <a:gd name="T64" fmla="*/ 87 w 87"/>
                  <a:gd name="T65" fmla="*/ 73 h 168"/>
                  <a:gd name="T66" fmla="*/ 87 w 87"/>
                  <a:gd name="T67" fmla="*/ 24 h 168"/>
                  <a:gd name="T68" fmla="*/ 87 w 87"/>
                  <a:gd name="T69" fmla="*/ 2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7" h="168">
                    <a:moveTo>
                      <a:pt x="87" y="24"/>
                    </a:moveTo>
                    <a:cubicBezTo>
                      <a:pt x="87" y="11"/>
                      <a:pt x="75" y="0"/>
                      <a:pt x="62" y="0"/>
                    </a:cubicBezTo>
                    <a:cubicBezTo>
                      <a:pt x="37" y="0"/>
                      <a:pt x="37" y="0"/>
                      <a:pt x="37" y="0"/>
                    </a:cubicBezTo>
                    <a:cubicBezTo>
                      <a:pt x="35" y="0"/>
                      <a:pt x="35" y="0"/>
                      <a:pt x="35" y="0"/>
                    </a:cubicBezTo>
                    <a:cubicBezTo>
                      <a:pt x="25" y="0"/>
                      <a:pt x="25" y="0"/>
                      <a:pt x="25" y="0"/>
                    </a:cubicBezTo>
                    <a:cubicBezTo>
                      <a:pt x="12" y="0"/>
                      <a:pt x="0" y="11"/>
                      <a:pt x="0" y="24"/>
                    </a:cubicBezTo>
                    <a:cubicBezTo>
                      <a:pt x="0" y="24"/>
                      <a:pt x="0" y="24"/>
                      <a:pt x="0" y="24"/>
                    </a:cubicBezTo>
                    <a:cubicBezTo>
                      <a:pt x="0" y="73"/>
                      <a:pt x="0" y="73"/>
                      <a:pt x="0" y="73"/>
                    </a:cubicBezTo>
                    <a:cubicBezTo>
                      <a:pt x="0" y="78"/>
                      <a:pt x="4" y="81"/>
                      <a:pt x="8" y="81"/>
                    </a:cubicBezTo>
                    <a:cubicBezTo>
                      <a:pt x="13" y="81"/>
                      <a:pt x="16" y="78"/>
                      <a:pt x="16" y="73"/>
                    </a:cubicBezTo>
                    <a:cubicBezTo>
                      <a:pt x="16" y="44"/>
                      <a:pt x="16" y="44"/>
                      <a:pt x="16" y="44"/>
                    </a:cubicBezTo>
                    <a:cubicBezTo>
                      <a:pt x="16" y="28"/>
                      <a:pt x="16" y="28"/>
                      <a:pt x="16" y="28"/>
                    </a:cubicBezTo>
                    <a:cubicBezTo>
                      <a:pt x="20" y="28"/>
                      <a:pt x="20" y="28"/>
                      <a:pt x="20" y="28"/>
                    </a:cubicBezTo>
                    <a:cubicBezTo>
                      <a:pt x="20" y="46"/>
                      <a:pt x="20" y="46"/>
                      <a:pt x="20" y="46"/>
                    </a:cubicBezTo>
                    <a:cubicBezTo>
                      <a:pt x="20" y="77"/>
                      <a:pt x="20" y="77"/>
                      <a:pt x="20" y="77"/>
                    </a:cubicBezTo>
                    <a:cubicBezTo>
                      <a:pt x="20" y="81"/>
                      <a:pt x="20" y="81"/>
                      <a:pt x="20" y="81"/>
                    </a:cubicBezTo>
                    <a:cubicBezTo>
                      <a:pt x="20" y="157"/>
                      <a:pt x="20" y="157"/>
                      <a:pt x="20" y="157"/>
                    </a:cubicBezTo>
                    <a:cubicBezTo>
                      <a:pt x="20" y="163"/>
                      <a:pt x="25" y="168"/>
                      <a:pt x="31" y="168"/>
                    </a:cubicBezTo>
                    <a:cubicBezTo>
                      <a:pt x="37" y="168"/>
                      <a:pt x="41" y="163"/>
                      <a:pt x="41" y="157"/>
                    </a:cubicBezTo>
                    <a:cubicBezTo>
                      <a:pt x="41" y="81"/>
                      <a:pt x="41" y="81"/>
                      <a:pt x="41" y="81"/>
                    </a:cubicBezTo>
                    <a:cubicBezTo>
                      <a:pt x="46" y="81"/>
                      <a:pt x="46" y="81"/>
                      <a:pt x="46" y="81"/>
                    </a:cubicBezTo>
                    <a:cubicBezTo>
                      <a:pt x="46" y="157"/>
                      <a:pt x="46" y="157"/>
                      <a:pt x="46" y="157"/>
                    </a:cubicBezTo>
                    <a:cubicBezTo>
                      <a:pt x="46" y="163"/>
                      <a:pt x="50" y="168"/>
                      <a:pt x="56" y="168"/>
                    </a:cubicBezTo>
                    <a:cubicBezTo>
                      <a:pt x="62" y="168"/>
                      <a:pt x="67" y="163"/>
                      <a:pt x="67" y="157"/>
                    </a:cubicBezTo>
                    <a:cubicBezTo>
                      <a:pt x="67" y="81"/>
                      <a:pt x="67" y="81"/>
                      <a:pt x="67" y="81"/>
                    </a:cubicBezTo>
                    <a:cubicBezTo>
                      <a:pt x="67" y="77"/>
                      <a:pt x="67" y="77"/>
                      <a:pt x="67" y="77"/>
                    </a:cubicBezTo>
                    <a:cubicBezTo>
                      <a:pt x="67" y="46"/>
                      <a:pt x="67" y="46"/>
                      <a:pt x="67" y="46"/>
                    </a:cubicBezTo>
                    <a:cubicBezTo>
                      <a:pt x="67" y="28"/>
                      <a:pt x="67" y="28"/>
                      <a:pt x="67" y="28"/>
                    </a:cubicBezTo>
                    <a:cubicBezTo>
                      <a:pt x="71" y="28"/>
                      <a:pt x="71" y="28"/>
                      <a:pt x="71" y="28"/>
                    </a:cubicBezTo>
                    <a:cubicBezTo>
                      <a:pt x="71" y="44"/>
                      <a:pt x="71" y="44"/>
                      <a:pt x="71" y="44"/>
                    </a:cubicBezTo>
                    <a:cubicBezTo>
                      <a:pt x="71" y="73"/>
                      <a:pt x="71" y="73"/>
                      <a:pt x="71" y="73"/>
                    </a:cubicBezTo>
                    <a:cubicBezTo>
                      <a:pt x="71" y="78"/>
                      <a:pt x="74" y="81"/>
                      <a:pt x="79" y="81"/>
                    </a:cubicBezTo>
                    <a:cubicBezTo>
                      <a:pt x="83" y="81"/>
                      <a:pt x="87" y="78"/>
                      <a:pt x="87" y="73"/>
                    </a:cubicBezTo>
                    <a:cubicBezTo>
                      <a:pt x="87" y="24"/>
                      <a:pt x="87" y="24"/>
                      <a:pt x="87" y="24"/>
                    </a:cubicBezTo>
                    <a:cubicBezTo>
                      <a:pt x="87" y="24"/>
                      <a:pt x="87" y="24"/>
                      <a:pt x="87" y="24"/>
                    </a:cubicBez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id-ID">
                  <a:solidFill>
                    <a:srgbClr val="404040"/>
                  </a:solidFill>
                </a:endParaRPr>
              </a:p>
            </p:txBody>
          </p:sp>
        </p:grpSp>
        <p:grpSp>
          <p:nvGrpSpPr>
            <p:cNvPr id="74" name="Grupo 73"/>
            <p:cNvGrpSpPr/>
            <p:nvPr/>
          </p:nvGrpSpPr>
          <p:grpSpPr>
            <a:xfrm>
              <a:off x="4309501" y="5408822"/>
              <a:ext cx="182310" cy="467232"/>
              <a:chOff x="5181600" y="1949513"/>
              <a:chExt cx="841972" cy="2157845"/>
            </a:xfrm>
            <a:solidFill>
              <a:schemeClr val="accent2"/>
            </a:solidFill>
          </p:grpSpPr>
          <p:sp>
            <p:nvSpPr>
              <p:cNvPr id="75" name="Arco 74"/>
              <p:cNvSpPr/>
              <p:nvPr/>
            </p:nvSpPr>
            <p:spPr>
              <a:xfrm>
                <a:off x="5181600" y="1949513"/>
                <a:ext cx="841972" cy="841972"/>
              </a:xfrm>
              <a:prstGeom prst="arc">
                <a:avLst/>
              </a:prstGeom>
              <a:grpFill/>
              <a:ln w="571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SV"/>
              </a:p>
            </p:txBody>
          </p:sp>
          <p:cxnSp>
            <p:nvCxnSpPr>
              <p:cNvPr id="76" name="Conector recto 75"/>
              <p:cNvCxnSpPr/>
              <p:nvPr/>
            </p:nvCxnSpPr>
            <p:spPr>
              <a:xfrm>
                <a:off x="6023572" y="2301215"/>
                <a:ext cx="0" cy="1806143"/>
              </a:xfrm>
              <a:prstGeom prst="line">
                <a:avLst/>
              </a:prstGeom>
              <a:grpFill/>
              <a:ln w="57150">
                <a:solidFill>
                  <a:schemeClr val="accent2"/>
                </a:solidFill>
              </a:ln>
            </p:spPr>
            <p:style>
              <a:lnRef idx="1">
                <a:schemeClr val="accent1"/>
              </a:lnRef>
              <a:fillRef idx="0">
                <a:schemeClr val="accent1"/>
              </a:fillRef>
              <a:effectRef idx="0">
                <a:schemeClr val="accent1"/>
              </a:effectRef>
              <a:fontRef idx="minor">
                <a:schemeClr val="tx1"/>
              </a:fontRef>
            </p:style>
          </p:cxnSp>
        </p:grpSp>
      </p:grpSp>
      <p:grpSp>
        <p:nvGrpSpPr>
          <p:cNvPr id="66" name="Grupo 65"/>
          <p:cNvGrpSpPr/>
          <p:nvPr/>
        </p:nvGrpSpPr>
        <p:grpSpPr>
          <a:xfrm>
            <a:off x="2842608" y="5931152"/>
            <a:ext cx="362380" cy="725515"/>
            <a:chOff x="3508635" y="4889518"/>
            <a:chExt cx="499345" cy="999735"/>
          </a:xfrm>
          <a:solidFill>
            <a:schemeClr val="accent5"/>
          </a:solidFill>
        </p:grpSpPr>
        <p:grpSp>
          <p:nvGrpSpPr>
            <p:cNvPr id="67" name="Group 297"/>
            <p:cNvGrpSpPr/>
            <p:nvPr/>
          </p:nvGrpSpPr>
          <p:grpSpPr>
            <a:xfrm flipH="1">
              <a:off x="3542653" y="4889518"/>
              <a:ext cx="465327" cy="999735"/>
              <a:chOff x="5670652" y="1738427"/>
              <a:chExt cx="363539" cy="781050"/>
            </a:xfrm>
            <a:grpFill/>
          </p:grpSpPr>
          <p:sp>
            <p:nvSpPr>
              <p:cNvPr id="71" name="Oval 25"/>
              <p:cNvSpPr>
                <a:spLocks noChangeArrowheads="1"/>
              </p:cNvSpPr>
              <p:nvPr/>
            </p:nvSpPr>
            <p:spPr bwMode="auto">
              <a:xfrm>
                <a:off x="5781760" y="1738427"/>
                <a:ext cx="141288" cy="139700"/>
              </a:xfrm>
              <a:prstGeom prst="ellipse">
                <a:avLst/>
              </a:prstGeom>
              <a:grpFill/>
              <a:ln w="9525">
                <a:noFill/>
                <a:round/>
                <a:headEnd/>
                <a:tailEnd/>
              </a:ln>
              <a:extLst/>
            </p:spPr>
            <p:txBody>
              <a:bodyPr vert="horz" wrap="square" lIns="91440" tIns="45720" rIns="91440" bIns="45720" numCol="1" anchor="t" anchorCtr="0" compatLnSpc="1">
                <a:prstTxWarp prst="textNoShape">
                  <a:avLst/>
                </a:prstTxWarp>
              </a:bodyPr>
              <a:lstStyle/>
              <a:p>
                <a:endParaRPr lang="id-ID">
                  <a:solidFill>
                    <a:srgbClr val="404040"/>
                  </a:solidFill>
                </a:endParaRPr>
              </a:p>
            </p:txBody>
          </p:sp>
          <p:sp>
            <p:nvSpPr>
              <p:cNvPr id="72" name="Freeform 26"/>
              <p:cNvSpPr>
                <a:spLocks/>
              </p:cNvSpPr>
              <p:nvPr/>
            </p:nvSpPr>
            <p:spPr bwMode="auto">
              <a:xfrm>
                <a:off x="5670652" y="1889240"/>
                <a:ext cx="363539" cy="630237"/>
              </a:xfrm>
              <a:custGeom>
                <a:avLst/>
                <a:gdLst>
                  <a:gd name="T0" fmla="*/ 94 w 95"/>
                  <a:gd name="T1" fmla="*/ 64 h 167"/>
                  <a:gd name="T2" fmla="*/ 80 w 95"/>
                  <a:gd name="T3" fmla="*/ 19 h 167"/>
                  <a:gd name="T4" fmla="*/ 79 w 95"/>
                  <a:gd name="T5" fmla="*/ 18 h 167"/>
                  <a:gd name="T6" fmla="*/ 56 w 95"/>
                  <a:gd name="T7" fmla="*/ 0 h 167"/>
                  <a:gd name="T8" fmla="*/ 49 w 95"/>
                  <a:gd name="T9" fmla="*/ 0 h 167"/>
                  <a:gd name="T10" fmla="*/ 46 w 95"/>
                  <a:gd name="T11" fmla="*/ 0 h 167"/>
                  <a:gd name="T12" fmla="*/ 39 w 95"/>
                  <a:gd name="T13" fmla="*/ 0 h 167"/>
                  <a:gd name="T14" fmla="*/ 16 w 95"/>
                  <a:gd name="T15" fmla="*/ 18 h 167"/>
                  <a:gd name="T16" fmla="*/ 15 w 95"/>
                  <a:gd name="T17" fmla="*/ 19 h 167"/>
                  <a:gd name="T18" fmla="*/ 1 w 95"/>
                  <a:gd name="T19" fmla="*/ 64 h 167"/>
                  <a:gd name="T20" fmla="*/ 5 w 95"/>
                  <a:gd name="T21" fmla="*/ 73 h 167"/>
                  <a:gd name="T22" fmla="*/ 15 w 95"/>
                  <a:gd name="T23" fmla="*/ 69 h 167"/>
                  <a:gd name="T24" fmla="*/ 28 w 95"/>
                  <a:gd name="T25" fmla="*/ 25 h 167"/>
                  <a:gd name="T26" fmla="*/ 32 w 95"/>
                  <a:gd name="T27" fmla="*/ 25 h 167"/>
                  <a:gd name="T28" fmla="*/ 8 w 95"/>
                  <a:gd name="T29" fmla="*/ 100 h 167"/>
                  <a:gd name="T30" fmla="*/ 27 w 95"/>
                  <a:gd name="T31" fmla="*/ 100 h 167"/>
                  <a:gd name="T32" fmla="*/ 27 w 95"/>
                  <a:gd name="T33" fmla="*/ 158 h 167"/>
                  <a:gd name="T34" fmla="*/ 36 w 95"/>
                  <a:gd name="T35" fmla="*/ 167 h 167"/>
                  <a:gd name="T36" fmla="*/ 44 w 95"/>
                  <a:gd name="T37" fmla="*/ 158 h 167"/>
                  <a:gd name="T38" fmla="*/ 44 w 95"/>
                  <a:gd name="T39" fmla="*/ 100 h 167"/>
                  <a:gd name="T40" fmla="*/ 51 w 95"/>
                  <a:gd name="T41" fmla="*/ 100 h 167"/>
                  <a:gd name="T42" fmla="*/ 51 w 95"/>
                  <a:gd name="T43" fmla="*/ 158 h 167"/>
                  <a:gd name="T44" fmla="*/ 59 w 95"/>
                  <a:gd name="T45" fmla="*/ 167 h 167"/>
                  <a:gd name="T46" fmla="*/ 68 w 95"/>
                  <a:gd name="T47" fmla="*/ 158 h 167"/>
                  <a:gd name="T48" fmla="*/ 68 w 95"/>
                  <a:gd name="T49" fmla="*/ 100 h 167"/>
                  <a:gd name="T50" fmla="*/ 87 w 95"/>
                  <a:gd name="T51" fmla="*/ 100 h 167"/>
                  <a:gd name="T52" fmla="*/ 63 w 95"/>
                  <a:gd name="T53" fmla="*/ 25 h 167"/>
                  <a:gd name="T54" fmla="*/ 67 w 95"/>
                  <a:gd name="T55" fmla="*/ 25 h 167"/>
                  <a:gd name="T56" fmla="*/ 80 w 95"/>
                  <a:gd name="T57" fmla="*/ 69 h 167"/>
                  <a:gd name="T58" fmla="*/ 90 w 95"/>
                  <a:gd name="T59" fmla="*/ 73 h 167"/>
                  <a:gd name="T60" fmla="*/ 94 w 95"/>
                  <a:gd name="T61" fmla="*/ 6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5" h="167">
                    <a:moveTo>
                      <a:pt x="94" y="64"/>
                    </a:moveTo>
                    <a:cubicBezTo>
                      <a:pt x="80" y="19"/>
                      <a:pt x="80" y="19"/>
                      <a:pt x="80" y="19"/>
                    </a:cubicBezTo>
                    <a:cubicBezTo>
                      <a:pt x="80" y="19"/>
                      <a:pt x="79" y="18"/>
                      <a:pt x="79" y="18"/>
                    </a:cubicBezTo>
                    <a:cubicBezTo>
                      <a:pt x="74" y="4"/>
                      <a:pt x="61" y="0"/>
                      <a:pt x="56" y="0"/>
                    </a:cubicBezTo>
                    <a:cubicBezTo>
                      <a:pt x="52" y="0"/>
                      <a:pt x="53" y="0"/>
                      <a:pt x="49" y="0"/>
                    </a:cubicBezTo>
                    <a:cubicBezTo>
                      <a:pt x="48" y="0"/>
                      <a:pt x="47" y="0"/>
                      <a:pt x="46" y="0"/>
                    </a:cubicBezTo>
                    <a:cubicBezTo>
                      <a:pt x="42" y="0"/>
                      <a:pt x="43" y="0"/>
                      <a:pt x="39" y="0"/>
                    </a:cubicBezTo>
                    <a:cubicBezTo>
                      <a:pt x="34" y="0"/>
                      <a:pt x="21" y="4"/>
                      <a:pt x="16" y="18"/>
                    </a:cubicBezTo>
                    <a:cubicBezTo>
                      <a:pt x="16" y="18"/>
                      <a:pt x="15" y="19"/>
                      <a:pt x="15" y="19"/>
                    </a:cubicBezTo>
                    <a:cubicBezTo>
                      <a:pt x="1" y="64"/>
                      <a:pt x="1" y="64"/>
                      <a:pt x="1" y="64"/>
                    </a:cubicBezTo>
                    <a:cubicBezTo>
                      <a:pt x="0" y="68"/>
                      <a:pt x="2" y="72"/>
                      <a:pt x="5" y="73"/>
                    </a:cubicBezTo>
                    <a:cubicBezTo>
                      <a:pt x="9" y="74"/>
                      <a:pt x="13" y="72"/>
                      <a:pt x="15" y="69"/>
                    </a:cubicBezTo>
                    <a:cubicBezTo>
                      <a:pt x="28" y="25"/>
                      <a:pt x="28" y="25"/>
                      <a:pt x="28" y="25"/>
                    </a:cubicBezTo>
                    <a:cubicBezTo>
                      <a:pt x="32" y="25"/>
                      <a:pt x="32" y="25"/>
                      <a:pt x="32" y="25"/>
                    </a:cubicBezTo>
                    <a:cubicBezTo>
                      <a:pt x="8" y="100"/>
                      <a:pt x="8" y="100"/>
                      <a:pt x="8" y="100"/>
                    </a:cubicBezTo>
                    <a:cubicBezTo>
                      <a:pt x="27" y="100"/>
                      <a:pt x="27" y="100"/>
                      <a:pt x="27" y="100"/>
                    </a:cubicBezTo>
                    <a:cubicBezTo>
                      <a:pt x="27" y="158"/>
                      <a:pt x="27" y="158"/>
                      <a:pt x="27" y="158"/>
                    </a:cubicBezTo>
                    <a:cubicBezTo>
                      <a:pt x="27" y="163"/>
                      <a:pt x="31" y="167"/>
                      <a:pt x="36" y="167"/>
                    </a:cubicBezTo>
                    <a:cubicBezTo>
                      <a:pt x="41" y="167"/>
                      <a:pt x="44" y="163"/>
                      <a:pt x="44" y="158"/>
                    </a:cubicBezTo>
                    <a:cubicBezTo>
                      <a:pt x="44" y="100"/>
                      <a:pt x="44" y="100"/>
                      <a:pt x="44" y="100"/>
                    </a:cubicBezTo>
                    <a:cubicBezTo>
                      <a:pt x="51" y="100"/>
                      <a:pt x="51" y="100"/>
                      <a:pt x="51" y="100"/>
                    </a:cubicBezTo>
                    <a:cubicBezTo>
                      <a:pt x="51" y="158"/>
                      <a:pt x="51" y="158"/>
                      <a:pt x="51" y="158"/>
                    </a:cubicBezTo>
                    <a:cubicBezTo>
                      <a:pt x="51" y="163"/>
                      <a:pt x="54" y="167"/>
                      <a:pt x="59" y="167"/>
                    </a:cubicBezTo>
                    <a:cubicBezTo>
                      <a:pt x="64" y="167"/>
                      <a:pt x="68" y="163"/>
                      <a:pt x="68" y="158"/>
                    </a:cubicBezTo>
                    <a:cubicBezTo>
                      <a:pt x="68" y="100"/>
                      <a:pt x="68" y="100"/>
                      <a:pt x="68" y="100"/>
                    </a:cubicBezTo>
                    <a:cubicBezTo>
                      <a:pt x="87" y="100"/>
                      <a:pt x="87" y="100"/>
                      <a:pt x="87" y="100"/>
                    </a:cubicBezTo>
                    <a:cubicBezTo>
                      <a:pt x="63" y="25"/>
                      <a:pt x="63" y="25"/>
                      <a:pt x="63" y="25"/>
                    </a:cubicBezTo>
                    <a:cubicBezTo>
                      <a:pt x="67" y="25"/>
                      <a:pt x="67" y="25"/>
                      <a:pt x="67" y="25"/>
                    </a:cubicBezTo>
                    <a:cubicBezTo>
                      <a:pt x="80" y="69"/>
                      <a:pt x="80" y="69"/>
                      <a:pt x="80" y="69"/>
                    </a:cubicBezTo>
                    <a:cubicBezTo>
                      <a:pt x="82" y="72"/>
                      <a:pt x="86" y="74"/>
                      <a:pt x="90" y="73"/>
                    </a:cubicBezTo>
                    <a:cubicBezTo>
                      <a:pt x="93" y="72"/>
                      <a:pt x="95" y="68"/>
                      <a:pt x="94" y="64"/>
                    </a:cubicBez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id-ID">
                  <a:solidFill>
                    <a:srgbClr val="404040"/>
                  </a:solidFill>
                </a:endParaRPr>
              </a:p>
            </p:txBody>
          </p:sp>
        </p:grpSp>
        <p:grpSp>
          <p:nvGrpSpPr>
            <p:cNvPr id="68" name="Grupo 67"/>
            <p:cNvGrpSpPr/>
            <p:nvPr/>
          </p:nvGrpSpPr>
          <p:grpSpPr>
            <a:xfrm flipH="1">
              <a:off x="3508635" y="5396790"/>
              <a:ext cx="182310" cy="467232"/>
              <a:chOff x="5181600" y="1949513"/>
              <a:chExt cx="841972" cy="2157845"/>
            </a:xfrm>
            <a:grpFill/>
          </p:grpSpPr>
          <p:sp>
            <p:nvSpPr>
              <p:cNvPr id="69" name="Arco 68"/>
              <p:cNvSpPr/>
              <p:nvPr/>
            </p:nvSpPr>
            <p:spPr>
              <a:xfrm>
                <a:off x="5181600" y="1949513"/>
                <a:ext cx="841972" cy="841972"/>
              </a:xfrm>
              <a:prstGeom prst="arc">
                <a:avLst/>
              </a:prstGeom>
              <a:grpFill/>
              <a:ln w="5715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SV"/>
              </a:p>
            </p:txBody>
          </p:sp>
          <p:cxnSp>
            <p:nvCxnSpPr>
              <p:cNvPr id="70" name="Conector recto 69"/>
              <p:cNvCxnSpPr/>
              <p:nvPr/>
            </p:nvCxnSpPr>
            <p:spPr>
              <a:xfrm>
                <a:off x="6023572" y="2301215"/>
                <a:ext cx="0" cy="1806143"/>
              </a:xfrm>
              <a:prstGeom prst="line">
                <a:avLst/>
              </a:prstGeom>
              <a:grpFill/>
              <a:ln w="57150">
                <a:solidFill>
                  <a:schemeClr val="accent5"/>
                </a:solidFill>
              </a:ln>
            </p:spPr>
            <p:style>
              <a:lnRef idx="1">
                <a:schemeClr val="accent1"/>
              </a:lnRef>
              <a:fillRef idx="0">
                <a:schemeClr val="accent1"/>
              </a:fillRef>
              <a:effectRef idx="0">
                <a:schemeClr val="accent1"/>
              </a:effectRef>
              <a:fontRef idx="minor">
                <a:schemeClr val="tx1"/>
              </a:fontRef>
            </p:style>
          </p:cxnSp>
        </p:grpSp>
      </p:grpSp>
      <p:sp>
        <p:nvSpPr>
          <p:cNvPr id="48" name="Freeform 33"/>
          <p:cNvSpPr>
            <a:spLocks noEditPoints="1"/>
          </p:cNvSpPr>
          <p:nvPr/>
        </p:nvSpPr>
        <p:spPr bwMode="auto">
          <a:xfrm>
            <a:off x="1550322" y="6011990"/>
            <a:ext cx="596260" cy="606562"/>
          </a:xfrm>
          <a:custGeom>
            <a:avLst/>
            <a:gdLst>
              <a:gd name="T0" fmla="*/ 68 w 196"/>
              <a:gd name="T1" fmla="*/ 8 h 199"/>
              <a:gd name="T2" fmla="*/ 77 w 196"/>
              <a:gd name="T3" fmla="*/ 0 h 199"/>
              <a:gd name="T4" fmla="*/ 85 w 196"/>
              <a:gd name="T5" fmla="*/ 28 h 199"/>
              <a:gd name="T6" fmla="*/ 76 w 196"/>
              <a:gd name="T7" fmla="*/ 36 h 199"/>
              <a:gd name="T8" fmla="*/ 160 w 196"/>
              <a:gd name="T9" fmla="*/ 36 h 199"/>
              <a:gd name="T10" fmla="*/ 170 w 196"/>
              <a:gd name="T11" fmla="*/ 28 h 199"/>
              <a:gd name="T12" fmla="*/ 162 w 196"/>
              <a:gd name="T13" fmla="*/ 0 h 199"/>
              <a:gd name="T14" fmla="*/ 152 w 196"/>
              <a:gd name="T15" fmla="*/ 8 h 199"/>
              <a:gd name="T16" fmla="*/ 160 w 196"/>
              <a:gd name="T17" fmla="*/ 36 h 199"/>
              <a:gd name="T18" fmla="*/ 120 w 196"/>
              <a:gd name="T19" fmla="*/ 36 h 199"/>
              <a:gd name="T20" fmla="*/ 128 w 196"/>
              <a:gd name="T21" fmla="*/ 8 h 199"/>
              <a:gd name="T22" fmla="*/ 118 w 196"/>
              <a:gd name="T23" fmla="*/ 0 h 199"/>
              <a:gd name="T24" fmla="*/ 110 w 196"/>
              <a:gd name="T25" fmla="*/ 28 h 199"/>
              <a:gd name="T26" fmla="*/ 34 w 196"/>
              <a:gd name="T27" fmla="*/ 36 h 199"/>
              <a:gd name="T28" fmla="*/ 43 w 196"/>
              <a:gd name="T29" fmla="*/ 28 h 199"/>
              <a:gd name="T30" fmla="*/ 35 w 196"/>
              <a:gd name="T31" fmla="*/ 0 h 199"/>
              <a:gd name="T32" fmla="*/ 26 w 196"/>
              <a:gd name="T33" fmla="*/ 8 h 199"/>
              <a:gd name="T34" fmla="*/ 34 w 196"/>
              <a:gd name="T35" fmla="*/ 36 h 199"/>
              <a:gd name="T36" fmla="*/ 196 w 196"/>
              <a:gd name="T37" fmla="*/ 199 h 199"/>
              <a:gd name="T38" fmla="*/ 0 w 196"/>
              <a:gd name="T39" fmla="*/ 16 h 199"/>
              <a:gd name="T40" fmla="*/ 20 w 196"/>
              <a:gd name="T41" fmla="*/ 28 h 199"/>
              <a:gd name="T42" fmla="*/ 35 w 196"/>
              <a:gd name="T43" fmla="*/ 42 h 199"/>
              <a:gd name="T44" fmla="*/ 49 w 196"/>
              <a:gd name="T45" fmla="*/ 16 h 199"/>
              <a:gd name="T46" fmla="*/ 62 w 196"/>
              <a:gd name="T47" fmla="*/ 28 h 199"/>
              <a:gd name="T48" fmla="*/ 77 w 196"/>
              <a:gd name="T49" fmla="*/ 42 h 199"/>
              <a:gd name="T50" fmla="*/ 91 w 196"/>
              <a:gd name="T51" fmla="*/ 16 h 199"/>
              <a:gd name="T52" fmla="*/ 104 w 196"/>
              <a:gd name="T53" fmla="*/ 28 h 199"/>
              <a:gd name="T54" fmla="*/ 120 w 196"/>
              <a:gd name="T55" fmla="*/ 42 h 199"/>
              <a:gd name="T56" fmla="*/ 134 w 196"/>
              <a:gd name="T57" fmla="*/ 16 h 199"/>
              <a:gd name="T58" fmla="*/ 146 w 196"/>
              <a:gd name="T59" fmla="*/ 28 h 199"/>
              <a:gd name="T60" fmla="*/ 162 w 196"/>
              <a:gd name="T61" fmla="*/ 42 h 199"/>
              <a:gd name="T62" fmla="*/ 176 w 196"/>
              <a:gd name="T63" fmla="*/ 16 h 199"/>
              <a:gd name="T64" fmla="*/ 188 w 196"/>
              <a:gd name="T65" fmla="*/ 75 h 199"/>
              <a:gd name="T66" fmla="*/ 8 w 196"/>
              <a:gd name="T67" fmla="*/ 191 h 199"/>
              <a:gd name="T68" fmla="*/ 188 w 196"/>
              <a:gd name="T69" fmla="*/ 75 h 199"/>
              <a:gd name="T70" fmla="*/ 94 w 196"/>
              <a:gd name="T71" fmla="*/ 172 h 199"/>
              <a:gd name="T72" fmla="*/ 96 w 196"/>
              <a:gd name="T73" fmla="*/ 161 h 199"/>
              <a:gd name="T74" fmla="*/ 66 w 196"/>
              <a:gd name="T75" fmla="*/ 158 h 199"/>
              <a:gd name="T76" fmla="*/ 75 w 196"/>
              <a:gd name="T77" fmla="*/ 150 h 199"/>
              <a:gd name="T78" fmla="*/ 94 w 196"/>
              <a:gd name="T79" fmla="*/ 128 h 199"/>
              <a:gd name="T80" fmla="*/ 90 w 196"/>
              <a:gd name="T81" fmla="*/ 104 h 199"/>
              <a:gd name="T82" fmla="*/ 55 w 196"/>
              <a:gd name="T83" fmla="*/ 104 h 199"/>
              <a:gd name="T84" fmla="*/ 50 w 196"/>
              <a:gd name="T85" fmla="*/ 123 h 199"/>
              <a:gd name="T86" fmla="*/ 60 w 196"/>
              <a:gd name="T87" fmla="*/ 123 h 199"/>
              <a:gd name="T88" fmla="*/ 64 w 196"/>
              <a:gd name="T89" fmla="*/ 113 h 199"/>
              <a:gd name="T90" fmla="*/ 80 w 196"/>
              <a:gd name="T91" fmla="*/ 113 h 199"/>
              <a:gd name="T92" fmla="*/ 79 w 196"/>
              <a:gd name="T93" fmla="*/ 128 h 199"/>
              <a:gd name="T94" fmla="*/ 53 w 196"/>
              <a:gd name="T95" fmla="*/ 152 h 199"/>
              <a:gd name="T96" fmla="*/ 46 w 196"/>
              <a:gd name="T97" fmla="*/ 169 h 199"/>
              <a:gd name="T98" fmla="*/ 97 w 196"/>
              <a:gd name="T99" fmla="*/ 153 h 199"/>
              <a:gd name="T100" fmla="*/ 98 w 196"/>
              <a:gd name="T101" fmla="*/ 143 h 199"/>
              <a:gd name="T102" fmla="*/ 131 w 196"/>
              <a:gd name="T103" fmla="*/ 98 h 199"/>
              <a:gd name="T104" fmla="*/ 140 w 196"/>
              <a:gd name="T105" fmla="*/ 101 h 199"/>
              <a:gd name="T106" fmla="*/ 147 w 196"/>
              <a:gd name="T107" fmla="*/ 142 h 199"/>
              <a:gd name="T108" fmla="*/ 150 w 196"/>
              <a:gd name="T109" fmla="*/ 153 h 199"/>
              <a:gd name="T110" fmla="*/ 140 w 196"/>
              <a:gd name="T111" fmla="*/ 155 h 199"/>
              <a:gd name="T112" fmla="*/ 138 w 196"/>
              <a:gd name="T113" fmla="*/ 172 h 199"/>
              <a:gd name="T114" fmla="*/ 127 w 196"/>
              <a:gd name="T115" fmla="*/ 169 h 199"/>
              <a:gd name="T116" fmla="*/ 100 w 196"/>
              <a:gd name="T117" fmla="*/ 155 h 199"/>
              <a:gd name="T118" fmla="*/ 113 w 196"/>
              <a:gd name="T119" fmla="*/ 142 h 199"/>
              <a:gd name="T120" fmla="*/ 127 w 196"/>
              <a:gd name="T121" fmla="*/ 122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6" h="199">
                <a:moveTo>
                  <a:pt x="68" y="28"/>
                </a:moveTo>
                <a:cubicBezTo>
                  <a:pt x="68" y="8"/>
                  <a:pt x="68" y="8"/>
                  <a:pt x="68" y="8"/>
                </a:cubicBezTo>
                <a:cubicBezTo>
                  <a:pt x="68" y="4"/>
                  <a:pt x="72" y="0"/>
                  <a:pt x="76" y="0"/>
                </a:cubicBezTo>
                <a:cubicBezTo>
                  <a:pt x="77" y="0"/>
                  <a:pt x="77" y="0"/>
                  <a:pt x="77" y="0"/>
                </a:cubicBezTo>
                <a:cubicBezTo>
                  <a:pt x="82" y="0"/>
                  <a:pt x="85" y="4"/>
                  <a:pt x="85" y="8"/>
                </a:cubicBezTo>
                <a:cubicBezTo>
                  <a:pt x="85" y="28"/>
                  <a:pt x="85" y="28"/>
                  <a:pt x="85" y="28"/>
                </a:cubicBezTo>
                <a:cubicBezTo>
                  <a:pt x="85" y="33"/>
                  <a:pt x="82" y="36"/>
                  <a:pt x="77" y="36"/>
                </a:cubicBezTo>
                <a:cubicBezTo>
                  <a:pt x="76" y="36"/>
                  <a:pt x="76" y="36"/>
                  <a:pt x="76" y="36"/>
                </a:cubicBezTo>
                <a:cubicBezTo>
                  <a:pt x="72" y="36"/>
                  <a:pt x="68" y="33"/>
                  <a:pt x="68" y="28"/>
                </a:cubicBezTo>
                <a:moveTo>
                  <a:pt x="160" y="36"/>
                </a:moveTo>
                <a:cubicBezTo>
                  <a:pt x="162" y="36"/>
                  <a:pt x="162" y="36"/>
                  <a:pt x="162" y="36"/>
                </a:cubicBezTo>
                <a:cubicBezTo>
                  <a:pt x="166" y="36"/>
                  <a:pt x="170" y="33"/>
                  <a:pt x="170" y="28"/>
                </a:cubicBezTo>
                <a:cubicBezTo>
                  <a:pt x="170" y="8"/>
                  <a:pt x="170" y="8"/>
                  <a:pt x="170" y="8"/>
                </a:cubicBezTo>
                <a:cubicBezTo>
                  <a:pt x="170" y="4"/>
                  <a:pt x="166" y="0"/>
                  <a:pt x="162" y="0"/>
                </a:cubicBezTo>
                <a:cubicBezTo>
                  <a:pt x="160" y="0"/>
                  <a:pt x="160" y="0"/>
                  <a:pt x="160" y="0"/>
                </a:cubicBezTo>
                <a:cubicBezTo>
                  <a:pt x="156" y="0"/>
                  <a:pt x="152" y="4"/>
                  <a:pt x="152" y="8"/>
                </a:cubicBezTo>
                <a:cubicBezTo>
                  <a:pt x="152" y="28"/>
                  <a:pt x="152" y="28"/>
                  <a:pt x="152" y="28"/>
                </a:cubicBezTo>
                <a:cubicBezTo>
                  <a:pt x="152" y="33"/>
                  <a:pt x="156" y="36"/>
                  <a:pt x="160" y="36"/>
                </a:cubicBezTo>
                <a:moveTo>
                  <a:pt x="118" y="36"/>
                </a:moveTo>
                <a:cubicBezTo>
                  <a:pt x="120" y="36"/>
                  <a:pt x="120" y="36"/>
                  <a:pt x="120" y="36"/>
                </a:cubicBezTo>
                <a:cubicBezTo>
                  <a:pt x="124" y="36"/>
                  <a:pt x="128" y="33"/>
                  <a:pt x="128" y="28"/>
                </a:cubicBezTo>
                <a:cubicBezTo>
                  <a:pt x="128" y="8"/>
                  <a:pt x="128" y="8"/>
                  <a:pt x="128" y="8"/>
                </a:cubicBezTo>
                <a:cubicBezTo>
                  <a:pt x="128" y="4"/>
                  <a:pt x="124" y="0"/>
                  <a:pt x="120" y="0"/>
                </a:cubicBezTo>
                <a:cubicBezTo>
                  <a:pt x="118" y="0"/>
                  <a:pt x="118" y="0"/>
                  <a:pt x="118" y="0"/>
                </a:cubicBezTo>
                <a:cubicBezTo>
                  <a:pt x="114" y="0"/>
                  <a:pt x="110" y="4"/>
                  <a:pt x="110" y="8"/>
                </a:cubicBezTo>
                <a:cubicBezTo>
                  <a:pt x="110" y="28"/>
                  <a:pt x="110" y="28"/>
                  <a:pt x="110" y="28"/>
                </a:cubicBezTo>
                <a:cubicBezTo>
                  <a:pt x="110" y="33"/>
                  <a:pt x="114" y="36"/>
                  <a:pt x="118" y="36"/>
                </a:cubicBezTo>
                <a:moveTo>
                  <a:pt x="34" y="36"/>
                </a:moveTo>
                <a:cubicBezTo>
                  <a:pt x="35" y="36"/>
                  <a:pt x="35" y="36"/>
                  <a:pt x="35" y="36"/>
                </a:cubicBezTo>
                <a:cubicBezTo>
                  <a:pt x="40" y="36"/>
                  <a:pt x="43" y="33"/>
                  <a:pt x="43" y="28"/>
                </a:cubicBezTo>
                <a:cubicBezTo>
                  <a:pt x="43" y="8"/>
                  <a:pt x="43" y="8"/>
                  <a:pt x="43" y="8"/>
                </a:cubicBezTo>
                <a:cubicBezTo>
                  <a:pt x="43" y="4"/>
                  <a:pt x="40" y="0"/>
                  <a:pt x="35" y="0"/>
                </a:cubicBezTo>
                <a:cubicBezTo>
                  <a:pt x="34" y="0"/>
                  <a:pt x="34" y="0"/>
                  <a:pt x="34" y="0"/>
                </a:cubicBezTo>
                <a:cubicBezTo>
                  <a:pt x="30" y="0"/>
                  <a:pt x="26" y="4"/>
                  <a:pt x="26" y="8"/>
                </a:cubicBezTo>
                <a:cubicBezTo>
                  <a:pt x="26" y="28"/>
                  <a:pt x="26" y="28"/>
                  <a:pt x="26" y="28"/>
                </a:cubicBezTo>
                <a:cubicBezTo>
                  <a:pt x="26" y="33"/>
                  <a:pt x="30" y="36"/>
                  <a:pt x="34" y="36"/>
                </a:cubicBezTo>
                <a:moveTo>
                  <a:pt x="196" y="16"/>
                </a:moveTo>
                <a:cubicBezTo>
                  <a:pt x="196" y="199"/>
                  <a:pt x="196" y="199"/>
                  <a:pt x="196" y="199"/>
                </a:cubicBezTo>
                <a:cubicBezTo>
                  <a:pt x="0" y="199"/>
                  <a:pt x="0" y="199"/>
                  <a:pt x="0" y="199"/>
                </a:cubicBezTo>
                <a:cubicBezTo>
                  <a:pt x="0" y="16"/>
                  <a:pt x="0" y="16"/>
                  <a:pt x="0" y="16"/>
                </a:cubicBezTo>
                <a:cubicBezTo>
                  <a:pt x="20" y="16"/>
                  <a:pt x="20" y="16"/>
                  <a:pt x="20" y="16"/>
                </a:cubicBezTo>
                <a:cubicBezTo>
                  <a:pt x="20" y="28"/>
                  <a:pt x="20" y="28"/>
                  <a:pt x="20" y="28"/>
                </a:cubicBezTo>
                <a:cubicBezTo>
                  <a:pt x="20" y="36"/>
                  <a:pt x="26" y="42"/>
                  <a:pt x="34" y="42"/>
                </a:cubicBezTo>
                <a:cubicBezTo>
                  <a:pt x="35" y="42"/>
                  <a:pt x="35" y="42"/>
                  <a:pt x="35" y="42"/>
                </a:cubicBezTo>
                <a:cubicBezTo>
                  <a:pt x="43" y="42"/>
                  <a:pt x="49" y="36"/>
                  <a:pt x="49" y="28"/>
                </a:cubicBezTo>
                <a:cubicBezTo>
                  <a:pt x="49" y="16"/>
                  <a:pt x="49" y="16"/>
                  <a:pt x="49" y="16"/>
                </a:cubicBezTo>
                <a:cubicBezTo>
                  <a:pt x="62" y="16"/>
                  <a:pt x="62" y="16"/>
                  <a:pt x="62" y="16"/>
                </a:cubicBezTo>
                <a:cubicBezTo>
                  <a:pt x="62" y="28"/>
                  <a:pt x="62" y="28"/>
                  <a:pt x="62" y="28"/>
                </a:cubicBezTo>
                <a:cubicBezTo>
                  <a:pt x="62" y="36"/>
                  <a:pt x="68" y="42"/>
                  <a:pt x="76" y="42"/>
                </a:cubicBezTo>
                <a:cubicBezTo>
                  <a:pt x="77" y="42"/>
                  <a:pt x="77" y="42"/>
                  <a:pt x="77" y="42"/>
                </a:cubicBezTo>
                <a:cubicBezTo>
                  <a:pt x="85" y="42"/>
                  <a:pt x="91" y="36"/>
                  <a:pt x="91" y="28"/>
                </a:cubicBezTo>
                <a:cubicBezTo>
                  <a:pt x="91" y="16"/>
                  <a:pt x="91" y="16"/>
                  <a:pt x="91" y="16"/>
                </a:cubicBezTo>
                <a:cubicBezTo>
                  <a:pt x="104" y="16"/>
                  <a:pt x="104" y="16"/>
                  <a:pt x="104" y="16"/>
                </a:cubicBezTo>
                <a:cubicBezTo>
                  <a:pt x="104" y="28"/>
                  <a:pt x="104" y="28"/>
                  <a:pt x="104" y="28"/>
                </a:cubicBezTo>
                <a:cubicBezTo>
                  <a:pt x="104" y="36"/>
                  <a:pt x="110" y="42"/>
                  <a:pt x="118" y="42"/>
                </a:cubicBezTo>
                <a:cubicBezTo>
                  <a:pt x="120" y="42"/>
                  <a:pt x="120" y="42"/>
                  <a:pt x="120" y="42"/>
                </a:cubicBezTo>
                <a:cubicBezTo>
                  <a:pt x="127" y="42"/>
                  <a:pt x="134" y="36"/>
                  <a:pt x="134" y="28"/>
                </a:cubicBezTo>
                <a:cubicBezTo>
                  <a:pt x="134" y="16"/>
                  <a:pt x="134" y="16"/>
                  <a:pt x="134" y="16"/>
                </a:cubicBezTo>
                <a:cubicBezTo>
                  <a:pt x="146" y="16"/>
                  <a:pt x="146" y="16"/>
                  <a:pt x="146" y="16"/>
                </a:cubicBezTo>
                <a:cubicBezTo>
                  <a:pt x="146" y="28"/>
                  <a:pt x="146" y="28"/>
                  <a:pt x="146" y="28"/>
                </a:cubicBezTo>
                <a:cubicBezTo>
                  <a:pt x="146" y="36"/>
                  <a:pt x="152" y="42"/>
                  <a:pt x="160" y="42"/>
                </a:cubicBezTo>
                <a:cubicBezTo>
                  <a:pt x="162" y="42"/>
                  <a:pt x="162" y="42"/>
                  <a:pt x="162" y="42"/>
                </a:cubicBezTo>
                <a:cubicBezTo>
                  <a:pt x="169" y="42"/>
                  <a:pt x="176" y="36"/>
                  <a:pt x="176" y="28"/>
                </a:cubicBezTo>
                <a:cubicBezTo>
                  <a:pt x="176" y="16"/>
                  <a:pt x="176" y="16"/>
                  <a:pt x="176" y="16"/>
                </a:cubicBezTo>
                <a:lnTo>
                  <a:pt x="196" y="16"/>
                </a:lnTo>
                <a:close/>
                <a:moveTo>
                  <a:pt x="188" y="75"/>
                </a:moveTo>
                <a:cubicBezTo>
                  <a:pt x="8" y="75"/>
                  <a:pt x="8" y="75"/>
                  <a:pt x="8" y="75"/>
                </a:cubicBezTo>
                <a:cubicBezTo>
                  <a:pt x="8" y="191"/>
                  <a:pt x="8" y="191"/>
                  <a:pt x="8" y="191"/>
                </a:cubicBezTo>
                <a:cubicBezTo>
                  <a:pt x="188" y="191"/>
                  <a:pt x="188" y="191"/>
                  <a:pt x="188" y="191"/>
                </a:cubicBezTo>
                <a:lnTo>
                  <a:pt x="188" y="75"/>
                </a:lnTo>
                <a:close/>
                <a:moveTo>
                  <a:pt x="49" y="172"/>
                </a:moveTo>
                <a:cubicBezTo>
                  <a:pt x="94" y="172"/>
                  <a:pt x="94" y="172"/>
                  <a:pt x="94" y="172"/>
                </a:cubicBezTo>
                <a:cubicBezTo>
                  <a:pt x="95" y="172"/>
                  <a:pt x="96" y="170"/>
                  <a:pt x="96" y="169"/>
                </a:cubicBezTo>
                <a:cubicBezTo>
                  <a:pt x="96" y="161"/>
                  <a:pt x="96" y="161"/>
                  <a:pt x="96" y="161"/>
                </a:cubicBezTo>
                <a:cubicBezTo>
                  <a:pt x="96" y="159"/>
                  <a:pt x="95" y="158"/>
                  <a:pt x="94" y="158"/>
                </a:cubicBezTo>
                <a:cubicBezTo>
                  <a:pt x="66" y="158"/>
                  <a:pt x="66" y="158"/>
                  <a:pt x="66" y="158"/>
                </a:cubicBezTo>
                <a:cubicBezTo>
                  <a:pt x="66" y="158"/>
                  <a:pt x="66" y="158"/>
                  <a:pt x="66" y="158"/>
                </a:cubicBezTo>
                <a:cubicBezTo>
                  <a:pt x="67" y="157"/>
                  <a:pt x="70" y="154"/>
                  <a:pt x="75" y="150"/>
                </a:cubicBezTo>
                <a:cubicBezTo>
                  <a:pt x="81" y="145"/>
                  <a:pt x="86" y="140"/>
                  <a:pt x="88" y="137"/>
                </a:cubicBezTo>
                <a:cubicBezTo>
                  <a:pt x="91" y="134"/>
                  <a:pt x="93" y="131"/>
                  <a:pt x="94" y="128"/>
                </a:cubicBezTo>
                <a:cubicBezTo>
                  <a:pt x="96" y="125"/>
                  <a:pt x="96" y="122"/>
                  <a:pt x="96" y="119"/>
                </a:cubicBezTo>
                <a:cubicBezTo>
                  <a:pt x="96" y="113"/>
                  <a:pt x="94" y="108"/>
                  <a:pt x="90" y="104"/>
                </a:cubicBezTo>
                <a:cubicBezTo>
                  <a:pt x="85" y="100"/>
                  <a:pt x="79" y="98"/>
                  <a:pt x="72" y="98"/>
                </a:cubicBezTo>
                <a:cubicBezTo>
                  <a:pt x="65" y="98"/>
                  <a:pt x="59" y="100"/>
                  <a:pt x="55" y="104"/>
                </a:cubicBezTo>
                <a:cubicBezTo>
                  <a:pt x="51" y="107"/>
                  <a:pt x="48" y="113"/>
                  <a:pt x="48" y="120"/>
                </a:cubicBezTo>
                <a:cubicBezTo>
                  <a:pt x="47" y="121"/>
                  <a:pt x="48" y="123"/>
                  <a:pt x="50" y="123"/>
                </a:cubicBezTo>
                <a:cubicBezTo>
                  <a:pt x="58" y="124"/>
                  <a:pt x="58" y="124"/>
                  <a:pt x="58" y="124"/>
                </a:cubicBezTo>
                <a:cubicBezTo>
                  <a:pt x="59" y="124"/>
                  <a:pt x="60" y="123"/>
                  <a:pt x="60" y="123"/>
                </a:cubicBezTo>
                <a:cubicBezTo>
                  <a:pt x="61" y="122"/>
                  <a:pt x="61" y="122"/>
                  <a:pt x="61" y="121"/>
                </a:cubicBezTo>
                <a:cubicBezTo>
                  <a:pt x="61" y="117"/>
                  <a:pt x="62" y="115"/>
                  <a:pt x="64" y="113"/>
                </a:cubicBezTo>
                <a:cubicBezTo>
                  <a:pt x="66" y="111"/>
                  <a:pt x="69" y="110"/>
                  <a:pt x="72" y="110"/>
                </a:cubicBezTo>
                <a:cubicBezTo>
                  <a:pt x="75" y="110"/>
                  <a:pt x="78" y="111"/>
                  <a:pt x="80" y="113"/>
                </a:cubicBezTo>
                <a:cubicBezTo>
                  <a:pt x="81" y="114"/>
                  <a:pt x="82" y="117"/>
                  <a:pt x="82" y="119"/>
                </a:cubicBezTo>
                <a:cubicBezTo>
                  <a:pt x="82" y="122"/>
                  <a:pt x="81" y="125"/>
                  <a:pt x="79" y="128"/>
                </a:cubicBezTo>
                <a:cubicBezTo>
                  <a:pt x="76" y="131"/>
                  <a:pt x="72" y="136"/>
                  <a:pt x="64" y="142"/>
                </a:cubicBezTo>
                <a:cubicBezTo>
                  <a:pt x="59" y="146"/>
                  <a:pt x="56" y="149"/>
                  <a:pt x="53" y="152"/>
                </a:cubicBezTo>
                <a:cubicBezTo>
                  <a:pt x="50" y="156"/>
                  <a:pt x="48" y="159"/>
                  <a:pt x="47" y="162"/>
                </a:cubicBezTo>
                <a:cubicBezTo>
                  <a:pt x="46" y="164"/>
                  <a:pt x="46" y="167"/>
                  <a:pt x="46" y="169"/>
                </a:cubicBezTo>
                <a:cubicBezTo>
                  <a:pt x="46" y="170"/>
                  <a:pt x="47" y="172"/>
                  <a:pt x="49" y="172"/>
                </a:cubicBezTo>
                <a:moveTo>
                  <a:pt x="97" y="153"/>
                </a:moveTo>
                <a:cubicBezTo>
                  <a:pt x="97" y="145"/>
                  <a:pt x="97" y="145"/>
                  <a:pt x="97" y="145"/>
                </a:cubicBezTo>
                <a:cubicBezTo>
                  <a:pt x="97" y="144"/>
                  <a:pt x="97" y="144"/>
                  <a:pt x="98" y="143"/>
                </a:cubicBezTo>
                <a:cubicBezTo>
                  <a:pt x="129" y="99"/>
                  <a:pt x="129" y="99"/>
                  <a:pt x="129" y="99"/>
                </a:cubicBezTo>
                <a:cubicBezTo>
                  <a:pt x="129" y="99"/>
                  <a:pt x="130" y="98"/>
                  <a:pt x="131" y="98"/>
                </a:cubicBezTo>
                <a:cubicBezTo>
                  <a:pt x="138" y="98"/>
                  <a:pt x="138" y="98"/>
                  <a:pt x="138" y="98"/>
                </a:cubicBezTo>
                <a:cubicBezTo>
                  <a:pt x="139" y="98"/>
                  <a:pt x="140" y="99"/>
                  <a:pt x="140" y="101"/>
                </a:cubicBezTo>
                <a:cubicBezTo>
                  <a:pt x="140" y="142"/>
                  <a:pt x="140" y="142"/>
                  <a:pt x="140" y="142"/>
                </a:cubicBezTo>
                <a:cubicBezTo>
                  <a:pt x="147" y="142"/>
                  <a:pt x="147" y="142"/>
                  <a:pt x="147" y="142"/>
                </a:cubicBezTo>
                <a:cubicBezTo>
                  <a:pt x="148" y="142"/>
                  <a:pt x="150" y="143"/>
                  <a:pt x="150" y="145"/>
                </a:cubicBezTo>
                <a:cubicBezTo>
                  <a:pt x="150" y="153"/>
                  <a:pt x="150" y="153"/>
                  <a:pt x="150" y="153"/>
                </a:cubicBezTo>
                <a:cubicBezTo>
                  <a:pt x="150" y="154"/>
                  <a:pt x="148" y="155"/>
                  <a:pt x="147" y="155"/>
                </a:cubicBezTo>
                <a:cubicBezTo>
                  <a:pt x="140" y="155"/>
                  <a:pt x="140" y="155"/>
                  <a:pt x="140" y="155"/>
                </a:cubicBezTo>
                <a:cubicBezTo>
                  <a:pt x="140" y="169"/>
                  <a:pt x="140" y="169"/>
                  <a:pt x="140" y="169"/>
                </a:cubicBezTo>
                <a:cubicBezTo>
                  <a:pt x="140" y="170"/>
                  <a:pt x="139" y="172"/>
                  <a:pt x="138" y="172"/>
                </a:cubicBezTo>
                <a:cubicBezTo>
                  <a:pt x="129" y="172"/>
                  <a:pt x="129" y="172"/>
                  <a:pt x="129" y="172"/>
                </a:cubicBezTo>
                <a:cubicBezTo>
                  <a:pt x="128" y="172"/>
                  <a:pt x="127" y="170"/>
                  <a:pt x="127" y="169"/>
                </a:cubicBezTo>
                <a:cubicBezTo>
                  <a:pt x="127" y="155"/>
                  <a:pt x="127" y="155"/>
                  <a:pt x="127" y="155"/>
                </a:cubicBezTo>
                <a:cubicBezTo>
                  <a:pt x="100" y="155"/>
                  <a:pt x="100" y="155"/>
                  <a:pt x="100" y="155"/>
                </a:cubicBezTo>
                <a:cubicBezTo>
                  <a:pt x="98" y="155"/>
                  <a:pt x="97" y="154"/>
                  <a:pt x="97" y="153"/>
                </a:cubicBezTo>
                <a:moveTo>
                  <a:pt x="113" y="142"/>
                </a:moveTo>
                <a:cubicBezTo>
                  <a:pt x="127" y="142"/>
                  <a:pt x="127" y="142"/>
                  <a:pt x="127" y="142"/>
                </a:cubicBezTo>
                <a:cubicBezTo>
                  <a:pt x="127" y="122"/>
                  <a:pt x="127" y="122"/>
                  <a:pt x="127" y="122"/>
                </a:cubicBezTo>
                <a:lnTo>
                  <a:pt x="113" y="142"/>
                </a:lnTo>
                <a:close/>
              </a:path>
            </a:pathLst>
          </a:custGeom>
          <a:solidFill>
            <a:schemeClr val="tx1">
              <a:lumMod val="60000"/>
              <a:lumOff val="40000"/>
            </a:schemeClr>
          </a:solidFill>
          <a:ln>
            <a:noFill/>
          </a:ln>
        </p:spPr>
        <p:txBody>
          <a:bodyPr vert="horz" wrap="square" lIns="91440" tIns="45720" rIns="91440" bIns="45720" numCol="1" anchor="t" anchorCtr="0" compatLnSpc="1">
            <a:prstTxWarp prst="textNoShape">
              <a:avLst/>
            </a:prstTxWarp>
          </a:bodyPr>
          <a:lstStyle/>
          <a:p>
            <a:r>
              <a:rPr lang="en-US" dirty="0" smtClean="0"/>
              <a:t> </a:t>
            </a:r>
            <a:endParaRPr lang="en-US" dirty="0"/>
          </a:p>
        </p:txBody>
      </p:sp>
      <p:sp>
        <p:nvSpPr>
          <p:cNvPr id="49" name="TextBox 80"/>
          <p:cNvSpPr txBox="1"/>
          <p:nvPr/>
        </p:nvSpPr>
        <p:spPr>
          <a:xfrm>
            <a:off x="5819059" y="5211845"/>
            <a:ext cx="5009362" cy="1096454"/>
          </a:xfrm>
          <a:prstGeom prst="rect">
            <a:avLst/>
          </a:prstGeom>
          <a:noFill/>
        </p:spPr>
        <p:txBody>
          <a:bodyPr wrap="square" rtlCol="0">
            <a:spAutoFit/>
          </a:bodyPr>
          <a:lstStyle/>
          <a:p>
            <a:pPr algn="just">
              <a:lnSpc>
                <a:spcPct val="150000"/>
              </a:lnSpc>
            </a:pPr>
            <a:r>
              <a:rPr lang="es-SV" sz="1450" dirty="0">
                <a:solidFill>
                  <a:schemeClr val="tx1">
                    <a:lumMod val="75000"/>
                  </a:schemeClr>
                </a:solidFill>
              </a:rPr>
              <a:t>La obtención o ubicación de su correspondiente partida de nacimiento, ha facilitado la obtención de DUI para </a:t>
            </a:r>
            <a:r>
              <a:rPr lang="es-SV" sz="1450" dirty="0" smtClean="0">
                <a:solidFill>
                  <a:schemeClr val="tx1">
                    <a:lumMod val="75000"/>
                  </a:schemeClr>
                </a:solidFill>
              </a:rPr>
              <a:t>las y los </a:t>
            </a:r>
            <a:r>
              <a:rPr lang="es-SV" sz="1450" dirty="0">
                <a:solidFill>
                  <a:schemeClr val="tx1">
                    <a:lumMod val="75000"/>
                  </a:schemeClr>
                </a:solidFill>
              </a:rPr>
              <a:t>adultos </a:t>
            </a:r>
            <a:r>
              <a:rPr lang="es-SV" sz="1450" dirty="0" smtClean="0">
                <a:solidFill>
                  <a:schemeClr val="tx1">
                    <a:lumMod val="75000"/>
                  </a:schemeClr>
                </a:solidFill>
              </a:rPr>
              <a:t>mayores.</a:t>
            </a:r>
            <a:endParaRPr lang="id-ID" sz="1450" dirty="0">
              <a:solidFill>
                <a:schemeClr val="tx1">
                  <a:lumMod val="75000"/>
                </a:schemeClr>
              </a:solidFill>
            </a:endParaRPr>
          </a:p>
        </p:txBody>
      </p:sp>
      <p:pic>
        <p:nvPicPr>
          <p:cNvPr id="61" name="Imagen 60" descr="C:\Users\jleiva\Desktop\imagenes informe de Rendición de Cuentas 2016\decreto 43\IMG_1105.JPG"/>
          <p:cNvPicPr/>
          <p:nvPr/>
        </p:nvPicPr>
        <p:blipFill rotWithShape="1">
          <a:blip r:embed="rId3" cstate="print">
            <a:extLst>
              <a:ext uri="{28A0092B-C50C-407E-A947-70E740481C1C}">
                <a14:useLocalDpi xmlns:a14="http://schemas.microsoft.com/office/drawing/2010/main" xmlns="" val="0"/>
              </a:ext>
            </a:extLst>
          </a:blip>
          <a:srcRect l="9401"/>
          <a:stretch/>
        </p:blipFill>
        <p:spPr bwMode="auto">
          <a:xfrm>
            <a:off x="7022526" y="2024256"/>
            <a:ext cx="2602424" cy="2902490"/>
          </a:xfrm>
          <a:prstGeom prst="rect">
            <a:avLst/>
          </a:prstGeom>
          <a:noFill/>
          <a:ln>
            <a:noFill/>
          </a:ln>
          <a:effectLst>
            <a:outerShdw blurRad="76200" dir="13500000" sy="23000" kx="1200000" algn="br" rotWithShape="0">
              <a:prstClr val="black">
                <a:alpha val="20000"/>
              </a:prstClr>
            </a:outerShdw>
          </a:effectLst>
        </p:spPr>
      </p:pic>
      <p:sp>
        <p:nvSpPr>
          <p:cNvPr id="80" name="TextBox 320"/>
          <p:cNvSpPr txBox="1"/>
          <p:nvPr/>
        </p:nvSpPr>
        <p:spPr>
          <a:xfrm>
            <a:off x="2420185" y="1162973"/>
            <a:ext cx="1050288" cy="677108"/>
          </a:xfrm>
          <a:prstGeom prst="rect">
            <a:avLst/>
          </a:prstGeom>
          <a:noFill/>
        </p:spPr>
        <p:txBody>
          <a:bodyPr wrap="none" rtlCol="0">
            <a:spAutoFit/>
          </a:bodyPr>
          <a:lstStyle/>
          <a:p>
            <a:pPr algn="ctr"/>
            <a:r>
              <a:rPr lang="es-SV" sz="2400" b="1" dirty="0" smtClean="0">
                <a:solidFill>
                  <a:schemeClr val="accent5"/>
                </a:solidFill>
                <a:latin typeface="+mj-lt"/>
              </a:rPr>
              <a:t>66</a:t>
            </a:r>
            <a:r>
              <a:rPr lang="id-ID" sz="1400" b="1" dirty="0" smtClean="0">
                <a:solidFill>
                  <a:schemeClr val="accent5"/>
                </a:solidFill>
                <a:latin typeface="+mj-lt"/>
              </a:rPr>
              <a:t>.</a:t>
            </a:r>
            <a:r>
              <a:rPr lang="es-SV" sz="1400" b="1" dirty="0" smtClean="0">
                <a:solidFill>
                  <a:schemeClr val="accent5"/>
                </a:solidFill>
                <a:latin typeface="+mj-lt"/>
              </a:rPr>
              <a:t>57</a:t>
            </a:r>
            <a:r>
              <a:rPr lang="id-ID" sz="2400" b="1" dirty="0" smtClean="0">
                <a:solidFill>
                  <a:schemeClr val="accent5"/>
                </a:solidFill>
                <a:latin typeface="+mj-lt"/>
              </a:rPr>
              <a:t>%</a:t>
            </a:r>
            <a:endParaRPr lang="es-SV" sz="2400" b="1" dirty="0" smtClean="0">
              <a:solidFill>
                <a:schemeClr val="accent5"/>
              </a:solidFill>
              <a:latin typeface="+mj-lt"/>
            </a:endParaRPr>
          </a:p>
          <a:p>
            <a:pPr algn="ctr"/>
            <a:r>
              <a:rPr lang="es-SV" sz="1400" dirty="0" smtClean="0">
                <a:solidFill>
                  <a:schemeClr val="accent5"/>
                </a:solidFill>
                <a:latin typeface="+mj-lt"/>
              </a:rPr>
              <a:t>(</a:t>
            </a:r>
            <a:r>
              <a:rPr lang="es-SV" sz="1400" dirty="0">
                <a:solidFill>
                  <a:schemeClr val="accent5"/>
                </a:solidFill>
                <a:latin typeface="+mj-lt"/>
              </a:rPr>
              <a:t>717</a:t>
            </a:r>
            <a:r>
              <a:rPr lang="es-SV" sz="1400" dirty="0" smtClean="0">
                <a:solidFill>
                  <a:schemeClr val="accent5"/>
                </a:solidFill>
                <a:latin typeface="+mj-lt"/>
              </a:rPr>
              <a:t>)</a:t>
            </a:r>
            <a:endParaRPr lang="id-ID" sz="1400" dirty="0">
              <a:solidFill>
                <a:schemeClr val="accent5"/>
              </a:solidFill>
              <a:latin typeface="+mj-lt"/>
            </a:endParaRPr>
          </a:p>
        </p:txBody>
      </p:sp>
      <p:sp>
        <p:nvSpPr>
          <p:cNvPr id="82" name="TextBox 321"/>
          <p:cNvSpPr txBox="1"/>
          <p:nvPr/>
        </p:nvSpPr>
        <p:spPr>
          <a:xfrm>
            <a:off x="3664559" y="1162973"/>
            <a:ext cx="1050288" cy="677108"/>
          </a:xfrm>
          <a:prstGeom prst="rect">
            <a:avLst/>
          </a:prstGeom>
          <a:noFill/>
        </p:spPr>
        <p:txBody>
          <a:bodyPr wrap="none" rtlCol="0">
            <a:spAutoFit/>
          </a:bodyPr>
          <a:lstStyle/>
          <a:p>
            <a:pPr algn="ctr"/>
            <a:r>
              <a:rPr lang="es-SV" sz="2400" b="1" dirty="0" smtClean="0">
                <a:solidFill>
                  <a:schemeClr val="accent2"/>
                </a:solidFill>
                <a:latin typeface="+mj-lt"/>
              </a:rPr>
              <a:t>33</a:t>
            </a:r>
            <a:r>
              <a:rPr lang="id-ID" sz="1400" b="1" dirty="0" smtClean="0">
                <a:solidFill>
                  <a:schemeClr val="accent2"/>
                </a:solidFill>
                <a:latin typeface="+mj-lt"/>
              </a:rPr>
              <a:t>.</a:t>
            </a:r>
            <a:r>
              <a:rPr lang="es-SV" sz="1400" b="1" dirty="0" smtClean="0">
                <a:solidFill>
                  <a:schemeClr val="accent2"/>
                </a:solidFill>
                <a:latin typeface="+mj-lt"/>
              </a:rPr>
              <a:t>43</a:t>
            </a:r>
            <a:r>
              <a:rPr lang="id-ID" sz="2400" b="1" dirty="0" smtClean="0">
                <a:solidFill>
                  <a:schemeClr val="accent2"/>
                </a:solidFill>
                <a:latin typeface="+mj-lt"/>
              </a:rPr>
              <a:t>%</a:t>
            </a:r>
            <a:r>
              <a:rPr lang="es-SV" sz="2400" b="1" dirty="0" smtClean="0">
                <a:solidFill>
                  <a:schemeClr val="accent2"/>
                </a:solidFill>
                <a:latin typeface="+mj-lt"/>
              </a:rPr>
              <a:t/>
            </a:r>
            <a:br>
              <a:rPr lang="es-SV" sz="2400" b="1" dirty="0" smtClean="0">
                <a:solidFill>
                  <a:schemeClr val="accent2"/>
                </a:solidFill>
                <a:latin typeface="+mj-lt"/>
              </a:rPr>
            </a:br>
            <a:r>
              <a:rPr lang="es-SV" sz="1400" dirty="0" smtClean="0">
                <a:solidFill>
                  <a:schemeClr val="accent2"/>
                </a:solidFill>
                <a:latin typeface="+mj-lt"/>
              </a:rPr>
              <a:t>(</a:t>
            </a:r>
            <a:r>
              <a:rPr lang="es-SV" sz="1400" dirty="0">
                <a:solidFill>
                  <a:schemeClr val="accent2"/>
                </a:solidFill>
                <a:latin typeface="+mj-lt"/>
              </a:rPr>
              <a:t>360</a:t>
            </a:r>
            <a:r>
              <a:rPr lang="es-SV" sz="1400" dirty="0" smtClean="0">
                <a:solidFill>
                  <a:schemeClr val="accent2"/>
                </a:solidFill>
                <a:latin typeface="+mj-lt"/>
              </a:rPr>
              <a:t>)</a:t>
            </a:r>
            <a:endParaRPr lang="id-ID" sz="1400" dirty="0">
              <a:solidFill>
                <a:schemeClr val="accent2"/>
              </a:solidFill>
              <a:latin typeface="+mj-lt"/>
            </a:endParaRPr>
          </a:p>
        </p:txBody>
      </p:sp>
      <p:sp>
        <p:nvSpPr>
          <p:cNvPr id="83" name="Title 1"/>
          <p:cNvSpPr txBox="1">
            <a:spLocks/>
          </p:cNvSpPr>
          <p:nvPr/>
        </p:nvSpPr>
        <p:spPr>
          <a:xfrm>
            <a:off x="516038" y="517526"/>
            <a:ext cx="10515600" cy="10006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SV" sz="2400" dirty="0" err="1"/>
              <a:t>DUI’s</a:t>
            </a:r>
            <a:r>
              <a:rPr lang="es-SV" sz="2400" dirty="0"/>
              <a:t> emitidos a </a:t>
            </a:r>
            <a:r>
              <a:rPr lang="es-SV" sz="2400" dirty="0" smtClean="0"/>
              <a:t>través </a:t>
            </a:r>
            <a:r>
              <a:rPr lang="es-SV" sz="2400" dirty="0"/>
              <a:t>del Decreto </a:t>
            </a:r>
            <a:r>
              <a:rPr lang="es-SV" sz="2400" dirty="0" smtClean="0"/>
              <a:t>Transitorio N</a:t>
            </a:r>
            <a:r>
              <a:rPr lang="es-SV" sz="2400" dirty="0"/>
              <a:t>° 43</a:t>
            </a:r>
            <a:endParaRPr lang="en-US" sz="2400" dirty="0"/>
          </a:p>
        </p:txBody>
      </p:sp>
    </p:spTree>
    <p:extLst>
      <p:ext uri="{BB962C8B-B14F-4D97-AF65-F5344CB8AC3E}">
        <p14:creationId xmlns:p14="http://schemas.microsoft.com/office/powerpoint/2010/main" xmlns="" val="1401968795"/>
      </p:ext>
    </p:extLst>
  </p:cSld>
  <p:clrMapOvr>
    <a:masterClrMapping/>
  </p:clrMapOvr>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fade">
                                          <p:cBhvr>
                                            <p:cTn id="7" dur="500"/>
                                            <p:tgtEl>
                                              <p:spTgt spid="83"/>
                                            </p:tgtEl>
                                          </p:cBhvr>
                                        </p:animEffect>
                                      </p:childTnLst>
                                    </p:cTn>
                                  </p:par>
                                </p:childTnLst>
                              </p:cTn>
                            </p:par>
                            <p:par>
                              <p:cTn id="8" fill="hold">
                                <p:stCondLst>
                                  <p:cond delay="500"/>
                                </p:stCondLst>
                                <p:childTnLst>
                                  <p:par>
                                    <p:cTn id="9" presetID="2" presetClass="entr" presetSubtype="4" fill="hold" nodeType="afterEffect" p14:presetBounceEnd="60000">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14:bounceEnd="60000">
                                          <p:cBhvr additive="base">
                                            <p:cTn id="11" dur="500" fill="hold"/>
                                            <p:tgtEl>
                                              <p:spTgt spid="60"/>
                                            </p:tgtEl>
                                            <p:attrNameLst>
                                              <p:attrName>ppt_x</p:attrName>
                                            </p:attrNameLst>
                                          </p:cBhvr>
                                          <p:tavLst>
                                            <p:tav tm="0">
                                              <p:val>
                                                <p:strVal val="#ppt_x"/>
                                              </p:val>
                                            </p:tav>
                                            <p:tav tm="100000">
                                              <p:val>
                                                <p:strVal val="#ppt_x"/>
                                              </p:val>
                                            </p:tav>
                                          </p:tavLst>
                                        </p:anim>
                                        <p:anim calcmode="lin" valueType="num" p14:bounceEnd="60000">
                                          <p:cBhvr additive="base">
                                            <p:cTn id="12" dur="50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wipe(down)">
                                          <p:cBhvr>
                                            <p:cTn id="16" dur="500"/>
                                            <p:tgtEl>
                                              <p:spTgt spid="48"/>
                                            </p:tgtEl>
                                          </p:cBhvr>
                                        </p:animEffect>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80"/>
                                            </p:tgtEl>
                                            <p:attrNameLst>
                                              <p:attrName>style.visibility</p:attrName>
                                            </p:attrNameLst>
                                          </p:cBhvr>
                                          <p:to>
                                            <p:strVal val="visible"/>
                                          </p:to>
                                        </p:set>
                                        <p:animEffect transition="in" filter="wipe(down)">
                                          <p:cBhvr>
                                            <p:cTn id="20" dur="500"/>
                                            <p:tgtEl>
                                              <p:spTgt spid="80"/>
                                            </p:tgtEl>
                                          </p:cBhvr>
                                        </p:animEffect>
                                      </p:childTnLst>
                                    </p:cTn>
                                  </p:par>
                                </p:childTnLst>
                              </p:cTn>
                            </p:par>
                            <p:par>
                              <p:cTn id="21" fill="hold">
                                <p:stCondLst>
                                  <p:cond delay="2000"/>
                                </p:stCondLst>
                                <p:childTnLst>
                                  <p:par>
                                    <p:cTn id="22" presetID="22" presetClass="entr" presetSubtype="4" fill="hold" nodeType="afterEffect">
                                      <p:stCondLst>
                                        <p:cond delay="0"/>
                                      </p:stCondLst>
                                      <p:childTnLst>
                                        <p:set>
                                          <p:cBhvr>
                                            <p:cTn id="23" dur="1" fill="hold">
                                              <p:stCondLst>
                                                <p:cond delay="0"/>
                                              </p:stCondLst>
                                            </p:cTn>
                                            <p:tgtEl>
                                              <p:spTgt spid="66"/>
                                            </p:tgtEl>
                                            <p:attrNameLst>
                                              <p:attrName>style.visibility</p:attrName>
                                            </p:attrNameLst>
                                          </p:cBhvr>
                                          <p:to>
                                            <p:strVal val="visible"/>
                                          </p:to>
                                        </p:set>
                                        <p:animEffect transition="in" filter="wipe(down)">
                                          <p:cBhvr>
                                            <p:cTn id="24" dur="500"/>
                                            <p:tgtEl>
                                              <p:spTgt spid="66"/>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down)">
                                          <p:cBhvr>
                                            <p:cTn id="28" dur="500"/>
                                            <p:tgtEl>
                                              <p:spTgt spid="82"/>
                                            </p:tgtEl>
                                          </p:cBhvr>
                                        </p:animEffect>
                                      </p:childTnLst>
                                    </p:cTn>
                                  </p:par>
                                </p:childTnLst>
                              </p:cTn>
                            </p:par>
                            <p:par>
                              <p:cTn id="29" fill="hold">
                                <p:stCondLst>
                                  <p:cond delay="3000"/>
                                </p:stCondLst>
                                <p:childTnLst>
                                  <p:par>
                                    <p:cTn id="30" presetID="22" presetClass="entr" presetSubtype="4" fill="hold" nodeType="afterEffect">
                                      <p:stCondLst>
                                        <p:cond delay="0"/>
                                      </p:stCondLst>
                                      <p:childTnLst>
                                        <p:set>
                                          <p:cBhvr>
                                            <p:cTn id="31" dur="1" fill="hold">
                                              <p:stCondLst>
                                                <p:cond delay="0"/>
                                              </p:stCondLst>
                                            </p:cTn>
                                            <p:tgtEl>
                                              <p:spTgt spid="65"/>
                                            </p:tgtEl>
                                            <p:attrNameLst>
                                              <p:attrName>style.visibility</p:attrName>
                                            </p:attrNameLst>
                                          </p:cBhvr>
                                          <p:to>
                                            <p:strVal val="visible"/>
                                          </p:to>
                                        </p:set>
                                        <p:animEffect transition="in" filter="wipe(down)">
                                          <p:cBhvr>
                                            <p:cTn id="32" dur="500"/>
                                            <p:tgtEl>
                                              <p:spTgt spid="65"/>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61"/>
                                            </p:tgtEl>
                                            <p:attrNameLst>
                                              <p:attrName>style.visibility</p:attrName>
                                            </p:attrNameLst>
                                          </p:cBhvr>
                                          <p:to>
                                            <p:strVal val="visible"/>
                                          </p:to>
                                        </p:set>
                                        <p:anim calcmode="lin" valueType="num">
                                          <p:cBhvr>
                                            <p:cTn id="36" dur="500" fill="hold"/>
                                            <p:tgtEl>
                                              <p:spTgt spid="61"/>
                                            </p:tgtEl>
                                            <p:attrNameLst>
                                              <p:attrName>ppt_w</p:attrName>
                                            </p:attrNameLst>
                                          </p:cBhvr>
                                          <p:tavLst>
                                            <p:tav tm="0">
                                              <p:val>
                                                <p:fltVal val="0"/>
                                              </p:val>
                                            </p:tav>
                                            <p:tav tm="100000">
                                              <p:val>
                                                <p:strVal val="#ppt_w"/>
                                              </p:val>
                                            </p:tav>
                                          </p:tavLst>
                                        </p:anim>
                                        <p:anim calcmode="lin" valueType="num">
                                          <p:cBhvr>
                                            <p:cTn id="37" dur="500" fill="hold"/>
                                            <p:tgtEl>
                                              <p:spTgt spid="61"/>
                                            </p:tgtEl>
                                            <p:attrNameLst>
                                              <p:attrName>ppt_h</p:attrName>
                                            </p:attrNameLst>
                                          </p:cBhvr>
                                          <p:tavLst>
                                            <p:tav tm="0">
                                              <p:val>
                                                <p:fltVal val="0"/>
                                              </p:val>
                                            </p:tav>
                                            <p:tav tm="100000">
                                              <p:val>
                                                <p:strVal val="#ppt_h"/>
                                              </p:val>
                                            </p:tav>
                                          </p:tavLst>
                                        </p:anim>
                                        <p:animEffect transition="in" filter="fade">
                                          <p:cBhvr>
                                            <p:cTn id="38" dur="500"/>
                                            <p:tgtEl>
                                              <p:spTgt spid="61"/>
                                            </p:tgtEl>
                                          </p:cBhvr>
                                        </p:animEffect>
                                      </p:childTnLst>
                                    </p:cTn>
                                  </p:par>
                                </p:childTnLst>
                              </p:cTn>
                            </p:par>
                            <p:par>
                              <p:cTn id="39" fill="hold">
                                <p:stCondLst>
                                  <p:cond delay="4000"/>
                                </p:stCondLst>
                                <p:childTnLst>
                                  <p:par>
                                    <p:cTn id="40" presetID="2" presetClass="entr" presetSubtype="8" fill="hold" grpId="0" nodeType="afterEffect" p14:presetBounceEnd="60000">
                                      <p:stCondLst>
                                        <p:cond delay="0"/>
                                      </p:stCondLst>
                                      <p:childTnLst>
                                        <p:set>
                                          <p:cBhvr>
                                            <p:cTn id="41" dur="1" fill="hold">
                                              <p:stCondLst>
                                                <p:cond delay="0"/>
                                              </p:stCondLst>
                                            </p:cTn>
                                            <p:tgtEl>
                                              <p:spTgt spid="49"/>
                                            </p:tgtEl>
                                            <p:attrNameLst>
                                              <p:attrName>style.visibility</p:attrName>
                                            </p:attrNameLst>
                                          </p:cBhvr>
                                          <p:to>
                                            <p:strVal val="visible"/>
                                          </p:to>
                                        </p:set>
                                        <p:anim calcmode="lin" valueType="num" p14:bounceEnd="60000">
                                          <p:cBhvr additive="base">
                                            <p:cTn id="42" dur="500" fill="hold"/>
                                            <p:tgtEl>
                                              <p:spTgt spid="49"/>
                                            </p:tgtEl>
                                            <p:attrNameLst>
                                              <p:attrName>ppt_x</p:attrName>
                                            </p:attrNameLst>
                                          </p:cBhvr>
                                          <p:tavLst>
                                            <p:tav tm="0">
                                              <p:val>
                                                <p:strVal val="0-#ppt_w/2"/>
                                              </p:val>
                                            </p:tav>
                                            <p:tav tm="100000">
                                              <p:val>
                                                <p:strVal val="#ppt_x"/>
                                              </p:val>
                                            </p:tav>
                                          </p:tavLst>
                                        </p:anim>
                                        <p:anim calcmode="lin" valueType="num" p14:bounceEnd="60000">
                                          <p:cBhvr additive="base">
                                            <p:cTn id="43" dur="500" fill="hold"/>
                                            <p:tgtEl>
                                              <p:spTgt spid="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80" grpId="0"/>
          <p:bldP spid="82" grpId="0"/>
          <p:bldP spid="83"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fade">
                                          <p:cBhvr>
                                            <p:cTn id="7" dur="500"/>
                                            <p:tgtEl>
                                              <p:spTgt spid="8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500" fill="hold"/>
                                            <p:tgtEl>
                                              <p:spTgt spid="60"/>
                                            </p:tgtEl>
                                            <p:attrNameLst>
                                              <p:attrName>ppt_x</p:attrName>
                                            </p:attrNameLst>
                                          </p:cBhvr>
                                          <p:tavLst>
                                            <p:tav tm="0">
                                              <p:val>
                                                <p:strVal val="#ppt_x"/>
                                              </p:val>
                                            </p:tav>
                                            <p:tav tm="100000">
                                              <p:val>
                                                <p:strVal val="#ppt_x"/>
                                              </p:val>
                                            </p:tav>
                                          </p:tavLst>
                                        </p:anim>
                                        <p:anim calcmode="lin" valueType="num">
                                          <p:cBhvr additive="base">
                                            <p:cTn id="12" dur="50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wipe(down)">
                                          <p:cBhvr>
                                            <p:cTn id="16" dur="500"/>
                                            <p:tgtEl>
                                              <p:spTgt spid="48"/>
                                            </p:tgtEl>
                                          </p:cBhvr>
                                        </p:animEffect>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80"/>
                                            </p:tgtEl>
                                            <p:attrNameLst>
                                              <p:attrName>style.visibility</p:attrName>
                                            </p:attrNameLst>
                                          </p:cBhvr>
                                          <p:to>
                                            <p:strVal val="visible"/>
                                          </p:to>
                                        </p:set>
                                        <p:animEffect transition="in" filter="wipe(down)">
                                          <p:cBhvr>
                                            <p:cTn id="20" dur="500"/>
                                            <p:tgtEl>
                                              <p:spTgt spid="80"/>
                                            </p:tgtEl>
                                          </p:cBhvr>
                                        </p:animEffect>
                                      </p:childTnLst>
                                    </p:cTn>
                                  </p:par>
                                </p:childTnLst>
                              </p:cTn>
                            </p:par>
                            <p:par>
                              <p:cTn id="21" fill="hold">
                                <p:stCondLst>
                                  <p:cond delay="2000"/>
                                </p:stCondLst>
                                <p:childTnLst>
                                  <p:par>
                                    <p:cTn id="22" presetID="22" presetClass="entr" presetSubtype="4" fill="hold" nodeType="afterEffect">
                                      <p:stCondLst>
                                        <p:cond delay="0"/>
                                      </p:stCondLst>
                                      <p:childTnLst>
                                        <p:set>
                                          <p:cBhvr>
                                            <p:cTn id="23" dur="1" fill="hold">
                                              <p:stCondLst>
                                                <p:cond delay="0"/>
                                              </p:stCondLst>
                                            </p:cTn>
                                            <p:tgtEl>
                                              <p:spTgt spid="66"/>
                                            </p:tgtEl>
                                            <p:attrNameLst>
                                              <p:attrName>style.visibility</p:attrName>
                                            </p:attrNameLst>
                                          </p:cBhvr>
                                          <p:to>
                                            <p:strVal val="visible"/>
                                          </p:to>
                                        </p:set>
                                        <p:animEffect transition="in" filter="wipe(down)">
                                          <p:cBhvr>
                                            <p:cTn id="24" dur="500"/>
                                            <p:tgtEl>
                                              <p:spTgt spid="66"/>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down)">
                                          <p:cBhvr>
                                            <p:cTn id="28" dur="500"/>
                                            <p:tgtEl>
                                              <p:spTgt spid="82"/>
                                            </p:tgtEl>
                                          </p:cBhvr>
                                        </p:animEffect>
                                      </p:childTnLst>
                                    </p:cTn>
                                  </p:par>
                                </p:childTnLst>
                              </p:cTn>
                            </p:par>
                            <p:par>
                              <p:cTn id="29" fill="hold">
                                <p:stCondLst>
                                  <p:cond delay="3000"/>
                                </p:stCondLst>
                                <p:childTnLst>
                                  <p:par>
                                    <p:cTn id="30" presetID="22" presetClass="entr" presetSubtype="4" fill="hold" nodeType="afterEffect">
                                      <p:stCondLst>
                                        <p:cond delay="0"/>
                                      </p:stCondLst>
                                      <p:childTnLst>
                                        <p:set>
                                          <p:cBhvr>
                                            <p:cTn id="31" dur="1" fill="hold">
                                              <p:stCondLst>
                                                <p:cond delay="0"/>
                                              </p:stCondLst>
                                            </p:cTn>
                                            <p:tgtEl>
                                              <p:spTgt spid="65"/>
                                            </p:tgtEl>
                                            <p:attrNameLst>
                                              <p:attrName>style.visibility</p:attrName>
                                            </p:attrNameLst>
                                          </p:cBhvr>
                                          <p:to>
                                            <p:strVal val="visible"/>
                                          </p:to>
                                        </p:set>
                                        <p:animEffect transition="in" filter="wipe(down)">
                                          <p:cBhvr>
                                            <p:cTn id="32" dur="500"/>
                                            <p:tgtEl>
                                              <p:spTgt spid="65"/>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61"/>
                                            </p:tgtEl>
                                            <p:attrNameLst>
                                              <p:attrName>style.visibility</p:attrName>
                                            </p:attrNameLst>
                                          </p:cBhvr>
                                          <p:to>
                                            <p:strVal val="visible"/>
                                          </p:to>
                                        </p:set>
                                        <p:anim calcmode="lin" valueType="num">
                                          <p:cBhvr>
                                            <p:cTn id="36" dur="500" fill="hold"/>
                                            <p:tgtEl>
                                              <p:spTgt spid="61"/>
                                            </p:tgtEl>
                                            <p:attrNameLst>
                                              <p:attrName>ppt_w</p:attrName>
                                            </p:attrNameLst>
                                          </p:cBhvr>
                                          <p:tavLst>
                                            <p:tav tm="0">
                                              <p:val>
                                                <p:fltVal val="0"/>
                                              </p:val>
                                            </p:tav>
                                            <p:tav tm="100000">
                                              <p:val>
                                                <p:strVal val="#ppt_w"/>
                                              </p:val>
                                            </p:tav>
                                          </p:tavLst>
                                        </p:anim>
                                        <p:anim calcmode="lin" valueType="num">
                                          <p:cBhvr>
                                            <p:cTn id="37" dur="500" fill="hold"/>
                                            <p:tgtEl>
                                              <p:spTgt spid="61"/>
                                            </p:tgtEl>
                                            <p:attrNameLst>
                                              <p:attrName>ppt_h</p:attrName>
                                            </p:attrNameLst>
                                          </p:cBhvr>
                                          <p:tavLst>
                                            <p:tav tm="0">
                                              <p:val>
                                                <p:fltVal val="0"/>
                                              </p:val>
                                            </p:tav>
                                            <p:tav tm="100000">
                                              <p:val>
                                                <p:strVal val="#ppt_h"/>
                                              </p:val>
                                            </p:tav>
                                          </p:tavLst>
                                        </p:anim>
                                        <p:animEffect transition="in" filter="fade">
                                          <p:cBhvr>
                                            <p:cTn id="38" dur="500"/>
                                            <p:tgtEl>
                                              <p:spTgt spid="61"/>
                                            </p:tgtEl>
                                          </p:cBhvr>
                                        </p:animEffect>
                                      </p:childTnLst>
                                    </p:cTn>
                                  </p:par>
                                </p:childTnLst>
                              </p:cTn>
                            </p:par>
                            <p:par>
                              <p:cTn id="39" fill="hold">
                                <p:stCondLst>
                                  <p:cond delay="4000"/>
                                </p:stCondLst>
                                <p:childTnLst>
                                  <p:par>
                                    <p:cTn id="40" presetID="2" presetClass="entr" presetSubtype="8" fill="hold" grpId="0" nodeType="afterEffect">
                                      <p:stCondLst>
                                        <p:cond delay="0"/>
                                      </p:stCondLst>
                                      <p:childTnLst>
                                        <p:set>
                                          <p:cBhvr>
                                            <p:cTn id="41" dur="1" fill="hold">
                                              <p:stCondLst>
                                                <p:cond delay="0"/>
                                              </p:stCondLst>
                                            </p:cTn>
                                            <p:tgtEl>
                                              <p:spTgt spid="49"/>
                                            </p:tgtEl>
                                            <p:attrNameLst>
                                              <p:attrName>style.visibility</p:attrName>
                                            </p:attrNameLst>
                                          </p:cBhvr>
                                          <p:to>
                                            <p:strVal val="visible"/>
                                          </p:to>
                                        </p:set>
                                        <p:anim calcmode="lin" valueType="num">
                                          <p:cBhvr additive="base">
                                            <p:cTn id="42" dur="500" fill="hold"/>
                                            <p:tgtEl>
                                              <p:spTgt spid="49"/>
                                            </p:tgtEl>
                                            <p:attrNameLst>
                                              <p:attrName>ppt_x</p:attrName>
                                            </p:attrNameLst>
                                          </p:cBhvr>
                                          <p:tavLst>
                                            <p:tav tm="0">
                                              <p:val>
                                                <p:strVal val="0-#ppt_w/2"/>
                                              </p:val>
                                            </p:tav>
                                            <p:tav tm="100000">
                                              <p:val>
                                                <p:strVal val="#ppt_x"/>
                                              </p:val>
                                            </p:tav>
                                          </p:tavLst>
                                        </p:anim>
                                        <p:anim calcmode="lin" valueType="num">
                                          <p:cBhvr additive="base">
                                            <p:cTn id="43" dur="500" fill="hold"/>
                                            <p:tgtEl>
                                              <p:spTgt spid="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80" grpId="0"/>
          <p:bldP spid="82" grpId="0"/>
          <p:bldP spid="83"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Freeform 11"/>
          <p:cNvSpPr/>
          <p:nvPr/>
        </p:nvSpPr>
        <p:spPr>
          <a:xfrm>
            <a:off x="-10766" y="4540615"/>
            <a:ext cx="8443568" cy="2112406"/>
          </a:xfrm>
          <a:custGeom>
            <a:avLst/>
            <a:gdLst>
              <a:gd name="connsiteX0" fmla="*/ 0 w 8443568"/>
              <a:gd name="connsiteY0" fmla="*/ 0 h 2112406"/>
              <a:gd name="connsiteX1" fmla="*/ 7387365 w 8443568"/>
              <a:gd name="connsiteY1" fmla="*/ 0 h 2112406"/>
              <a:gd name="connsiteX2" fmla="*/ 8443568 w 8443568"/>
              <a:gd name="connsiteY2" fmla="*/ 1056203 h 2112406"/>
              <a:gd name="connsiteX3" fmla="*/ 8443567 w 8443568"/>
              <a:gd name="connsiteY3" fmla="*/ 1056203 h 2112406"/>
              <a:gd name="connsiteX4" fmla="*/ 7387364 w 8443568"/>
              <a:gd name="connsiteY4" fmla="*/ 2112406 h 2112406"/>
              <a:gd name="connsiteX5" fmla="*/ 0 w 8443568"/>
              <a:gd name="connsiteY5" fmla="*/ 2112405 h 211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3568" h="2112406">
                <a:moveTo>
                  <a:pt x="0" y="0"/>
                </a:moveTo>
                <a:lnTo>
                  <a:pt x="7387365" y="0"/>
                </a:lnTo>
                <a:cubicBezTo>
                  <a:pt x="7970690" y="0"/>
                  <a:pt x="8443568" y="472878"/>
                  <a:pt x="8443568" y="1056203"/>
                </a:cubicBezTo>
                <a:lnTo>
                  <a:pt x="8443567" y="1056203"/>
                </a:lnTo>
                <a:cubicBezTo>
                  <a:pt x="8443567" y="1639528"/>
                  <a:pt x="7970689" y="2112406"/>
                  <a:pt x="7387364" y="2112406"/>
                </a:cubicBezTo>
                <a:lnTo>
                  <a:pt x="0" y="211240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6"/>
          <p:cNvSpPr/>
          <p:nvPr/>
        </p:nvSpPr>
        <p:spPr>
          <a:xfrm>
            <a:off x="6468506" y="4703109"/>
            <a:ext cx="1787419" cy="1787419"/>
          </a:xfrm>
          <a:prstGeom prst="ellipse">
            <a:avLst/>
          </a:prstGeom>
          <a:solidFill>
            <a:schemeClr val="accent2">
              <a:lumMod val="75000"/>
            </a:schemeClr>
          </a:solidFill>
          <a:ln w="635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p:nvPr>
        </p:nvSpPr>
        <p:spPr>
          <a:xfrm>
            <a:off x="160438" y="5096474"/>
            <a:ext cx="6308067" cy="1000688"/>
          </a:xfrm>
        </p:spPr>
        <p:txBody>
          <a:bodyPr>
            <a:noAutofit/>
          </a:bodyPr>
          <a:lstStyle/>
          <a:p>
            <a:r>
              <a:rPr lang="es-SV" sz="3600" dirty="0" smtClean="0">
                <a:latin typeface="+mn-lt"/>
              </a:rPr>
              <a:t>Actualización de partidas</a:t>
            </a:r>
            <a:endParaRPr lang="en-US" sz="3600" dirty="0">
              <a:latin typeface="+mn-lt"/>
            </a:endParaRPr>
          </a:p>
        </p:txBody>
      </p:sp>
      <p:sp>
        <p:nvSpPr>
          <p:cNvPr id="6" name="Freeform 84"/>
          <p:cNvSpPr>
            <a:spLocks noChangeAspect="1" noEditPoints="1"/>
          </p:cNvSpPr>
          <p:nvPr/>
        </p:nvSpPr>
        <p:spPr bwMode="auto">
          <a:xfrm>
            <a:off x="6875829" y="5212210"/>
            <a:ext cx="808102" cy="769217"/>
          </a:xfrm>
          <a:custGeom>
            <a:avLst/>
            <a:gdLst>
              <a:gd name="T0" fmla="*/ 43 w 202"/>
              <a:gd name="T1" fmla="*/ 118 h 192"/>
              <a:gd name="T2" fmla="*/ 29 w 202"/>
              <a:gd name="T3" fmla="*/ 88 h 192"/>
              <a:gd name="T4" fmla="*/ 69 w 202"/>
              <a:gd name="T5" fmla="*/ 77 h 192"/>
              <a:gd name="T6" fmla="*/ 49 w 202"/>
              <a:gd name="T7" fmla="*/ 145 h 192"/>
              <a:gd name="T8" fmla="*/ 49 w 202"/>
              <a:gd name="T9" fmla="*/ 47 h 192"/>
              <a:gd name="T10" fmla="*/ 49 w 202"/>
              <a:gd name="T11" fmla="*/ 145 h 192"/>
              <a:gd name="T12" fmla="*/ 86 w 202"/>
              <a:gd name="T13" fmla="*/ 96 h 192"/>
              <a:gd name="T14" fmla="*/ 12 w 202"/>
              <a:gd name="T15" fmla="*/ 96 h 192"/>
              <a:gd name="T16" fmla="*/ 177 w 202"/>
              <a:gd name="T17" fmla="*/ 76 h 192"/>
              <a:gd name="T18" fmla="*/ 102 w 202"/>
              <a:gd name="T19" fmla="*/ 84 h 192"/>
              <a:gd name="T20" fmla="*/ 177 w 202"/>
              <a:gd name="T21" fmla="*/ 76 h 192"/>
              <a:gd name="T22" fmla="*/ 94 w 202"/>
              <a:gd name="T23" fmla="*/ 51 h 192"/>
              <a:gd name="T24" fmla="*/ 153 w 202"/>
              <a:gd name="T25" fmla="*/ 59 h 192"/>
              <a:gd name="T26" fmla="*/ 202 w 202"/>
              <a:gd name="T27" fmla="*/ 49 h 192"/>
              <a:gd name="T28" fmla="*/ 192 w 202"/>
              <a:gd name="T29" fmla="*/ 192 h 192"/>
              <a:gd name="T30" fmla="*/ 45 w 202"/>
              <a:gd name="T31" fmla="*/ 182 h 192"/>
              <a:gd name="T32" fmla="*/ 49 w 202"/>
              <a:gd name="T33" fmla="*/ 151 h 192"/>
              <a:gd name="T34" fmla="*/ 57 w 202"/>
              <a:gd name="T35" fmla="*/ 180 h 192"/>
              <a:gd name="T36" fmla="*/ 190 w 202"/>
              <a:gd name="T37" fmla="*/ 55 h 192"/>
              <a:gd name="T38" fmla="*/ 147 w 202"/>
              <a:gd name="T39" fmla="*/ 39 h 192"/>
              <a:gd name="T40" fmla="*/ 57 w 202"/>
              <a:gd name="T41" fmla="*/ 12 h 192"/>
              <a:gd name="T42" fmla="*/ 49 w 202"/>
              <a:gd name="T43" fmla="*/ 41 h 192"/>
              <a:gd name="T44" fmla="*/ 45 w 202"/>
              <a:gd name="T45" fmla="*/ 10 h 192"/>
              <a:gd name="T46" fmla="*/ 153 w 202"/>
              <a:gd name="T47" fmla="*/ 0 h 192"/>
              <a:gd name="T48" fmla="*/ 157 w 202"/>
              <a:gd name="T49" fmla="*/ 1 h 192"/>
              <a:gd name="T50" fmla="*/ 202 w 202"/>
              <a:gd name="T51" fmla="*/ 49 h 192"/>
              <a:gd name="T52" fmla="*/ 182 w 202"/>
              <a:gd name="T53" fmla="*/ 43 h 192"/>
              <a:gd name="T54" fmla="*/ 159 w 202"/>
              <a:gd name="T55" fmla="*/ 39 h 192"/>
              <a:gd name="T56" fmla="*/ 182 w 202"/>
              <a:gd name="T57" fmla="*/ 43 h 192"/>
              <a:gd name="T58" fmla="*/ 137 w 202"/>
              <a:gd name="T59" fmla="*/ 158 h 192"/>
              <a:gd name="T60" fmla="*/ 70 w 202"/>
              <a:gd name="T61" fmla="*/ 150 h 192"/>
              <a:gd name="T62" fmla="*/ 177 w 202"/>
              <a:gd name="T63" fmla="*/ 101 h 192"/>
              <a:gd name="T64" fmla="*/ 102 w 202"/>
              <a:gd name="T65" fmla="*/ 109 h 192"/>
              <a:gd name="T66" fmla="*/ 177 w 202"/>
              <a:gd name="T67" fmla="*/ 101 h 192"/>
              <a:gd name="T68" fmla="*/ 95 w 202"/>
              <a:gd name="T69" fmla="*/ 125 h 192"/>
              <a:gd name="T70" fmla="*/ 177 w 202"/>
              <a:gd name="T71" fmla="*/ 133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2" h="192">
                <a:moveTo>
                  <a:pt x="78" y="87"/>
                </a:moveTo>
                <a:cubicBezTo>
                  <a:pt x="43" y="118"/>
                  <a:pt x="43" y="118"/>
                  <a:pt x="43" y="118"/>
                </a:cubicBezTo>
                <a:cubicBezTo>
                  <a:pt x="20" y="99"/>
                  <a:pt x="20" y="99"/>
                  <a:pt x="20" y="99"/>
                </a:cubicBezTo>
                <a:cubicBezTo>
                  <a:pt x="29" y="88"/>
                  <a:pt x="29" y="88"/>
                  <a:pt x="29" y="88"/>
                </a:cubicBezTo>
                <a:cubicBezTo>
                  <a:pt x="43" y="100"/>
                  <a:pt x="43" y="100"/>
                  <a:pt x="43" y="100"/>
                </a:cubicBezTo>
                <a:cubicBezTo>
                  <a:pt x="69" y="77"/>
                  <a:pt x="69" y="77"/>
                  <a:pt x="69" y="77"/>
                </a:cubicBezTo>
                <a:lnTo>
                  <a:pt x="78" y="87"/>
                </a:lnTo>
                <a:close/>
                <a:moveTo>
                  <a:pt x="49" y="145"/>
                </a:moveTo>
                <a:cubicBezTo>
                  <a:pt x="22" y="145"/>
                  <a:pt x="0" y="123"/>
                  <a:pt x="0" y="96"/>
                </a:cubicBezTo>
                <a:cubicBezTo>
                  <a:pt x="0" y="69"/>
                  <a:pt x="22" y="47"/>
                  <a:pt x="49" y="47"/>
                </a:cubicBezTo>
                <a:cubicBezTo>
                  <a:pt x="76" y="47"/>
                  <a:pt x="98" y="69"/>
                  <a:pt x="98" y="96"/>
                </a:cubicBezTo>
                <a:cubicBezTo>
                  <a:pt x="98" y="123"/>
                  <a:pt x="76" y="145"/>
                  <a:pt x="49" y="145"/>
                </a:cubicBezTo>
                <a:moveTo>
                  <a:pt x="49" y="133"/>
                </a:moveTo>
                <a:cubicBezTo>
                  <a:pt x="69" y="133"/>
                  <a:pt x="86" y="116"/>
                  <a:pt x="86" y="96"/>
                </a:cubicBezTo>
                <a:cubicBezTo>
                  <a:pt x="86" y="76"/>
                  <a:pt x="69" y="59"/>
                  <a:pt x="49" y="59"/>
                </a:cubicBezTo>
                <a:cubicBezTo>
                  <a:pt x="29" y="59"/>
                  <a:pt x="12" y="76"/>
                  <a:pt x="12" y="96"/>
                </a:cubicBezTo>
                <a:cubicBezTo>
                  <a:pt x="12" y="116"/>
                  <a:pt x="29" y="133"/>
                  <a:pt x="49" y="133"/>
                </a:cubicBezTo>
                <a:moveTo>
                  <a:pt x="177" y="76"/>
                </a:moveTo>
                <a:cubicBezTo>
                  <a:pt x="100" y="76"/>
                  <a:pt x="100" y="76"/>
                  <a:pt x="100" y="76"/>
                </a:cubicBezTo>
                <a:cubicBezTo>
                  <a:pt x="101" y="79"/>
                  <a:pt x="102" y="81"/>
                  <a:pt x="102" y="84"/>
                </a:cubicBezTo>
                <a:cubicBezTo>
                  <a:pt x="177" y="84"/>
                  <a:pt x="177" y="84"/>
                  <a:pt x="177" y="84"/>
                </a:cubicBezTo>
                <a:lnTo>
                  <a:pt x="177" y="76"/>
                </a:lnTo>
                <a:close/>
                <a:moveTo>
                  <a:pt x="144" y="51"/>
                </a:moveTo>
                <a:cubicBezTo>
                  <a:pt x="94" y="51"/>
                  <a:pt x="94" y="51"/>
                  <a:pt x="94" y="51"/>
                </a:cubicBezTo>
                <a:cubicBezTo>
                  <a:pt x="94" y="59"/>
                  <a:pt x="94" y="59"/>
                  <a:pt x="94" y="59"/>
                </a:cubicBezTo>
                <a:cubicBezTo>
                  <a:pt x="153" y="59"/>
                  <a:pt x="153" y="59"/>
                  <a:pt x="153" y="59"/>
                </a:cubicBezTo>
                <a:cubicBezTo>
                  <a:pt x="150" y="58"/>
                  <a:pt x="147" y="55"/>
                  <a:pt x="144" y="51"/>
                </a:cubicBezTo>
                <a:moveTo>
                  <a:pt x="202" y="49"/>
                </a:moveTo>
                <a:cubicBezTo>
                  <a:pt x="202" y="182"/>
                  <a:pt x="202" y="182"/>
                  <a:pt x="202" y="182"/>
                </a:cubicBezTo>
                <a:cubicBezTo>
                  <a:pt x="202" y="188"/>
                  <a:pt x="198" y="192"/>
                  <a:pt x="192" y="192"/>
                </a:cubicBezTo>
                <a:cubicBezTo>
                  <a:pt x="55" y="192"/>
                  <a:pt x="55" y="192"/>
                  <a:pt x="55" y="192"/>
                </a:cubicBezTo>
                <a:cubicBezTo>
                  <a:pt x="49" y="192"/>
                  <a:pt x="45" y="188"/>
                  <a:pt x="45" y="182"/>
                </a:cubicBezTo>
                <a:cubicBezTo>
                  <a:pt x="45" y="151"/>
                  <a:pt x="45" y="151"/>
                  <a:pt x="45" y="151"/>
                </a:cubicBezTo>
                <a:cubicBezTo>
                  <a:pt x="46" y="151"/>
                  <a:pt x="48" y="151"/>
                  <a:pt x="49" y="151"/>
                </a:cubicBezTo>
                <a:cubicBezTo>
                  <a:pt x="52" y="151"/>
                  <a:pt x="54" y="150"/>
                  <a:pt x="57" y="150"/>
                </a:cubicBezTo>
                <a:cubicBezTo>
                  <a:pt x="57" y="180"/>
                  <a:pt x="57" y="180"/>
                  <a:pt x="57" y="180"/>
                </a:cubicBezTo>
                <a:cubicBezTo>
                  <a:pt x="190" y="180"/>
                  <a:pt x="190" y="180"/>
                  <a:pt x="190" y="180"/>
                </a:cubicBezTo>
                <a:cubicBezTo>
                  <a:pt x="190" y="55"/>
                  <a:pt x="190" y="55"/>
                  <a:pt x="190" y="55"/>
                </a:cubicBezTo>
                <a:cubicBezTo>
                  <a:pt x="163" y="55"/>
                  <a:pt x="163" y="55"/>
                  <a:pt x="163" y="55"/>
                </a:cubicBezTo>
                <a:cubicBezTo>
                  <a:pt x="154" y="55"/>
                  <a:pt x="147" y="48"/>
                  <a:pt x="147" y="39"/>
                </a:cubicBezTo>
                <a:cubicBezTo>
                  <a:pt x="147" y="12"/>
                  <a:pt x="147" y="12"/>
                  <a:pt x="147" y="12"/>
                </a:cubicBezTo>
                <a:cubicBezTo>
                  <a:pt x="57" y="12"/>
                  <a:pt x="57" y="12"/>
                  <a:pt x="57" y="12"/>
                </a:cubicBezTo>
                <a:cubicBezTo>
                  <a:pt x="57" y="42"/>
                  <a:pt x="57" y="42"/>
                  <a:pt x="57" y="42"/>
                </a:cubicBezTo>
                <a:cubicBezTo>
                  <a:pt x="54" y="42"/>
                  <a:pt x="52" y="41"/>
                  <a:pt x="49" y="41"/>
                </a:cubicBezTo>
                <a:cubicBezTo>
                  <a:pt x="48" y="41"/>
                  <a:pt x="46" y="41"/>
                  <a:pt x="45" y="42"/>
                </a:cubicBezTo>
                <a:cubicBezTo>
                  <a:pt x="45" y="10"/>
                  <a:pt x="45" y="10"/>
                  <a:pt x="45" y="10"/>
                </a:cubicBezTo>
                <a:cubicBezTo>
                  <a:pt x="45" y="4"/>
                  <a:pt x="49" y="0"/>
                  <a:pt x="55" y="0"/>
                </a:cubicBezTo>
                <a:cubicBezTo>
                  <a:pt x="153" y="0"/>
                  <a:pt x="153" y="0"/>
                  <a:pt x="153" y="0"/>
                </a:cubicBezTo>
                <a:cubicBezTo>
                  <a:pt x="153" y="0"/>
                  <a:pt x="153" y="0"/>
                  <a:pt x="153" y="0"/>
                </a:cubicBezTo>
                <a:cubicBezTo>
                  <a:pt x="155" y="0"/>
                  <a:pt x="156" y="0"/>
                  <a:pt x="157" y="1"/>
                </a:cubicBezTo>
                <a:cubicBezTo>
                  <a:pt x="200" y="44"/>
                  <a:pt x="200" y="44"/>
                  <a:pt x="200" y="44"/>
                </a:cubicBezTo>
                <a:cubicBezTo>
                  <a:pt x="202" y="46"/>
                  <a:pt x="202" y="46"/>
                  <a:pt x="202" y="49"/>
                </a:cubicBezTo>
                <a:cubicBezTo>
                  <a:pt x="202" y="49"/>
                  <a:pt x="202" y="49"/>
                  <a:pt x="202" y="49"/>
                </a:cubicBezTo>
                <a:moveTo>
                  <a:pt x="182" y="43"/>
                </a:moveTo>
                <a:cubicBezTo>
                  <a:pt x="159" y="20"/>
                  <a:pt x="159" y="20"/>
                  <a:pt x="159" y="20"/>
                </a:cubicBezTo>
                <a:cubicBezTo>
                  <a:pt x="159" y="39"/>
                  <a:pt x="159" y="39"/>
                  <a:pt x="159" y="39"/>
                </a:cubicBezTo>
                <a:cubicBezTo>
                  <a:pt x="159" y="42"/>
                  <a:pt x="161" y="43"/>
                  <a:pt x="163" y="43"/>
                </a:cubicBezTo>
                <a:lnTo>
                  <a:pt x="182" y="43"/>
                </a:lnTo>
                <a:close/>
                <a:moveTo>
                  <a:pt x="70" y="158"/>
                </a:moveTo>
                <a:cubicBezTo>
                  <a:pt x="137" y="158"/>
                  <a:pt x="137" y="158"/>
                  <a:pt x="137" y="158"/>
                </a:cubicBezTo>
                <a:cubicBezTo>
                  <a:pt x="137" y="150"/>
                  <a:pt x="137" y="150"/>
                  <a:pt x="137" y="150"/>
                </a:cubicBezTo>
                <a:cubicBezTo>
                  <a:pt x="70" y="150"/>
                  <a:pt x="70" y="150"/>
                  <a:pt x="70" y="150"/>
                </a:cubicBezTo>
                <a:lnTo>
                  <a:pt x="70" y="158"/>
                </a:lnTo>
                <a:close/>
                <a:moveTo>
                  <a:pt x="177" y="101"/>
                </a:moveTo>
                <a:cubicBezTo>
                  <a:pt x="103" y="101"/>
                  <a:pt x="103" y="101"/>
                  <a:pt x="103" y="101"/>
                </a:cubicBezTo>
                <a:cubicBezTo>
                  <a:pt x="103" y="103"/>
                  <a:pt x="103" y="106"/>
                  <a:pt x="102" y="109"/>
                </a:cubicBezTo>
                <a:cubicBezTo>
                  <a:pt x="177" y="109"/>
                  <a:pt x="177" y="109"/>
                  <a:pt x="177" y="109"/>
                </a:cubicBezTo>
                <a:lnTo>
                  <a:pt x="177" y="101"/>
                </a:lnTo>
                <a:close/>
                <a:moveTo>
                  <a:pt x="177" y="125"/>
                </a:moveTo>
                <a:cubicBezTo>
                  <a:pt x="95" y="125"/>
                  <a:pt x="95" y="125"/>
                  <a:pt x="95" y="125"/>
                </a:cubicBezTo>
                <a:cubicBezTo>
                  <a:pt x="93" y="128"/>
                  <a:pt x="91" y="131"/>
                  <a:pt x="89" y="133"/>
                </a:cubicBezTo>
                <a:cubicBezTo>
                  <a:pt x="177" y="133"/>
                  <a:pt x="177" y="133"/>
                  <a:pt x="177" y="133"/>
                </a:cubicBezTo>
                <a:lnTo>
                  <a:pt x="177" y="12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xmlns="" val="606411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upo 20"/>
          <p:cNvGrpSpPr/>
          <p:nvPr/>
        </p:nvGrpSpPr>
        <p:grpSpPr>
          <a:xfrm>
            <a:off x="1420641" y="5152959"/>
            <a:ext cx="1351251" cy="1313329"/>
            <a:chOff x="1247747" y="4892674"/>
            <a:chExt cx="1697037" cy="1649412"/>
          </a:xfrm>
        </p:grpSpPr>
        <p:sp>
          <p:nvSpPr>
            <p:cNvPr id="25" name="Rectangle 20"/>
            <p:cNvSpPr>
              <a:spLocks noChangeArrowheads="1"/>
            </p:cNvSpPr>
            <p:nvPr/>
          </p:nvSpPr>
          <p:spPr bwMode="auto">
            <a:xfrm>
              <a:off x="1247747" y="6416673"/>
              <a:ext cx="1631950" cy="125413"/>
            </a:xfrm>
            <a:prstGeom prst="rect">
              <a:avLst/>
            </a:prstGeom>
            <a:solidFill>
              <a:schemeClr val="accent3">
                <a:lumMod val="50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Rectangle 21"/>
            <p:cNvSpPr>
              <a:spLocks noChangeArrowheads="1"/>
            </p:cNvSpPr>
            <p:nvPr/>
          </p:nvSpPr>
          <p:spPr bwMode="auto">
            <a:xfrm>
              <a:off x="1247747" y="6416674"/>
              <a:ext cx="1631950" cy="44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Rectangle 22"/>
            <p:cNvSpPr>
              <a:spLocks noChangeArrowheads="1"/>
            </p:cNvSpPr>
            <p:nvPr/>
          </p:nvSpPr>
          <p:spPr bwMode="auto">
            <a:xfrm>
              <a:off x="1500159" y="5562599"/>
              <a:ext cx="1195387" cy="857250"/>
            </a:xfrm>
            <a:prstGeom prst="rect">
              <a:avLst/>
            </a:prstGeom>
            <a:solidFill>
              <a:schemeClr val="accent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Rectangle 23"/>
            <p:cNvSpPr>
              <a:spLocks noChangeArrowheads="1"/>
            </p:cNvSpPr>
            <p:nvPr/>
          </p:nvSpPr>
          <p:spPr bwMode="auto">
            <a:xfrm>
              <a:off x="1500159" y="5562599"/>
              <a:ext cx="1195387" cy="857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4"/>
            <p:cNvSpPr>
              <a:spLocks noEditPoints="1"/>
            </p:cNvSpPr>
            <p:nvPr/>
          </p:nvSpPr>
          <p:spPr bwMode="auto">
            <a:xfrm>
              <a:off x="1476347" y="5562599"/>
              <a:ext cx="1241425" cy="854075"/>
            </a:xfrm>
            <a:custGeom>
              <a:avLst/>
              <a:gdLst>
                <a:gd name="T0" fmla="*/ 15 w 782"/>
                <a:gd name="T1" fmla="*/ 168 h 538"/>
                <a:gd name="T2" fmla="*/ 0 w 782"/>
                <a:gd name="T3" fmla="*/ 187 h 538"/>
                <a:gd name="T4" fmla="*/ 0 w 782"/>
                <a:gd name="T5" fmla="*/ 538 h 538"/>
                <a:gd name="T6" fmla="*/ 15 w 782"/>
                <a:gd name="T7" fmla="*/ 538 h 538"/>
                <a:gd name="T8" fmla="*/ 15 w 782"/>
                <a:gd name="T9" fmla="*/ 168 h 538"/>
                <a:gd name="T10" fmla="*/ 782 w 782"/>
                <a:gd name="T11" fmla="*/ 0 h 538"/>
                <a:gd name="T12" fmla="*/ 714 w 782"/>
                <a:gd name="T13" fmla="*/ 0 h 538"/>
                <a:gd name="T14" fmla="*/ 768 w 782"/>
                <a:gd name="T15" fmla="*/ 0 h 538"/>
                <a:gd name="T16" fmla="*/ 768 w 782"/>
                <a:gd name="T17" fmla="*/ 538 h 538"/>
                <a:gd name="T18" fmla="*/ 782 w 782"/>
                <a:gd name="T19" fmla="*/ 538 h 538"/>
                <a:gd name="T20" fmla="*/ 782 w 782"/>
                <a:gd name="T21"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82" h="538">
                  <a:moveTo>
                    <a:pt x="15" y="168"/>
                  </a:moveTo>
                  <a:lnTo>
                    <a:pt x="0" y="187"/>
                  </a:lnTo>
                  <a:lnTo>
                    <a:pt x="0" y="538"/>
                  </a:lnTo>
                  <a:lnTo>
                    <a:pt x="15" y="538"/>
                  </a:lnTo>
                  <a:lnTo>
                    <a:pt x="15" y="168"/>
                  </a:lnTo>
                  <a:close/>
                  <a:moveTo>
                    <a:pt x="782" y="0"/>
                  </a:moveTo>
                  <a:lnTo>
                    <a:pt x="714" y="0"/>
                  </a:lnTo>
                  <a:lnTo>
                    <a:pt x="768" y="0"/>
                  </a:lnTo>
                  <a:lnTo>
                    <a:pt x="768" y="538"/>
                  </a:lnTo>
                  <a:lnTo>
                    <a:pt x="782" y="538"/>
                  </a:lnTo>
                  <a:lnTo>
                    <a:pt x="782" y="0"/>
                  </a:lnTo>
                  <a:close/>
                </a:path>
              </a:pathLst>
            </a:custGeom>
            <a:solidFill>
              <a:srgbClr val="BCBCB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5"/>
            <p:cNvSpPr>
              <a:spLocks noEditPoints="1"/>
            </p:cNvSpPr>
            <p:nvPr/>
          </p:nvSpPr>
          <p:spPr bwMode="auto">
            <a:xfrm>
              <a:off x="1476347" y="5562599"/>
              <a:ext cx="1241425" cy="854075"/>
            </a:xfrm>
            <a:custGeom>
              <a:avLst/>
              <a:gdLst>
                <a:gd name="T0" fmla="*/ 15 w 782"/>
                <a:gd name="T1" fmla="*/ 168 h 538"/>
                <a:gd name="T2" fmla="*/ 0 w 782"/>
                <a:gd name="T3" fmla="*/ 187 h 538"/>
                <a:gd name="T4" fmla="*/ 0 w 782"/>
                <a:gd name="T5" fmla="*/ 538 h 538"/>
                <a:gd name="T6" fmla="*/ 15 w 782"/>
                <a:gd name="T7" fmla="*/ 538 h 538"/>
                <a:gd name="T8" fmla="*/ 15 w 782"/>
                <a:gd name="T9" fmla="*/ 168 h 538"/>
                <a:gd name="T10" fmla="*/ 782 w 782"/>
                <a:gd name="T11" fmla="*/ 0 h 538"/>
                <a:gd name="T12" fmla="*/ 714 w 782"/>
                <a:gd name="T13" fmla="*/ 0 h 538"/>
                <a:gd name="T14" fmla="*/ 768 w 782"/>
                <a:gd name="T15" fmla="*/ 0 h 538"/>
                <a:gd name="T16" fmla="*/ 768 w 782"/>
                <a:gd name="T17" fmla="*/ 538 h 538"/>
                <a:gd name="T18" fmla="*/ 782 w 782"/>
                <a:gd name="T19" fmla="*/ 538 h 538"/>
                <a:gd name="T20" fmla="*/ 782 w 782"/>
                <a:gd name="T21"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82" h="538">
                  <a:moveTo>
                    <a:pt x="15" y="168"/>
                  </a:moveTo>
                  <a:lnTo>
                    <a:pt x="0" y="187"/>
                  </a:lnTo>
                  <a:lnTo>
                    <a:pt x="0" y="538"/>
                  </a:lnTo>
                  <a:lnTo>
                    <a:pt x="15" y="538"/>
                  </a:lnTo>
                  <a:lnTo>
                    <a:pt x="15" y="168"/>
                  </a:lnTo>
                  <a:moveTo>
                    <a:pt x="782" y="0"/>
                  </a:moveTo>
                  <a:lnTo>
                    <a:pt x="714" y="0"/>
                  </a:lnTo>
                  <a:lnTo>
                    <a:pt x="768" y="0"/>
                  </a:lnTo>
                  <a:lnTo>
                    <a:pt x="768" y="538"/>
                  </a:lnTo>
                  <a:lnTo>
                    <a:pt x="782" y="538"/>
                  </a:lnTo>
                  <a:lnTo>
                    <a:pt x="78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6"/>
            <p:cNvSpPr>
              <a:spLocks noEditPoints="1"/>
            </p:cNvSpPr>
            <p:nvPr/>
          </p:nvSpPr>
          <p:spPr bwMode="auto">
            <a:xfrm>
              <a:off x="1700184" y="6416674"/>
              <a:ext cx="1017587" cy="3175"/>
            </a:xfrm>
            <a:custGeom>
              <a:avLst/>
              <a:gdLst>
                <a:gd name="T0" fmla="*/ 310 w 641"/>
                <a:gd name="T1" fmla="*/ 2 h 2"/>
                <a:gd name="T2" fmla="*/ 2 w 641"/>
                <a:gd name="T3" fmla="*/ 2 h 2"/>
                <a:gd name="T4" fmla="*/ 0 w 641"/>
                <a:gd name="T5" fmla="*/ 2 h 2"/>
                <a:gd name="T6" fmla="*/ 310 w 641"/>
                <a:gd name="T7" fmla="*/ 2 h 2"/>
                <a:gd name="T8" fmla="*/ 641 w 641"/>
                <a:gd name="T9" fmla="*/ 0 h 2"/>
                <a:gd name="T10" fmla="*/ 627 w 641"/>
                <a:gd name="T11" fmla="*/ 0 h 2"/>
                <a:gd name="T12" fmla="*/ 627 w 641"/>
                <a:gd name="T13" fmla="*/ 0 h 2"/>
                <a:gd name="T14" fmla="*/ 641 w 641"/>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1" h="2">
                  <a:moveTo>
                    <a:pt x="310" y="2"/>
                  </a:moveTo>
                  <a:lnTo>
                    <a:pt x="2" y="2"/>
                  </a:lnTo>
                  <a:lnTo>
                    <a:pt x="0" y="2"/>
                  </a:lnTo>
                  <a:lnTo>
                    <a:pt x="310" y="2"/>
                  </a:lnTo>
                  <a:close/>
                  <a:moveTo>
                    <a:pt x="641" y="0"/>
                  </a:moveTo>
                  <a:lnTo>
                    <a:pt x="627" y="0"/>
                  </a:lnTo>
                  <a:lnTo>
                    <a:pt x="627" y="0"/>
                  </a:lnTo>
                  <a:lnTo>
                    <a:pt x="641" y="0"/>
                  </a:lnTo>
                  <a:close/>
                </a:path>
              </a:pathLst>
            </a:custGeom>
            <a:solidFill>
              <a:srgbClr val="38272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7"/>
            <p:cNvSpPr>
              <a:spLocks noEditPoints="1"/>
            </p:cNvSpPr>
            <p:nvPr/>
          </p:nvSpPr>
          <p:spPr bwMode="auto">
            <a:xfrm>
              <a:off x="1700184" y="6416674"/>
              <a:ext cx="1017587" cy="3175"/>
            </a:xfrm>
            <a:custGeom>
              <a:avLst/>
              <a:gdLst>
                <a:gd name="T0" fmla="*/ 310 w 641"/>
                <a:gd name="T1" fmla="*/ 2 h 2"/>
                <a:gd name="T2" fmla="*/ 2 w 641"/>
                <a:gd name="T3" fmla="*/ 2 h 2"/>
                <a:gd name="T4" fmla="*/ 0 w 641"/>
                <a:gd name="T5" fmla="*/ 2 h 2"/>
                <a:gd name="T6" fmla="*/ 310 w 641"/>
                <a:gd name="T7" fmla="*/ 2 h 2"/>
                <a:gd name="T8" fmla="*/ 641 w 641"/>
                <a:gd name="T9" fmla="*/ 0 h 2"/>
                <a:gd name="T10" fmla="*/ 627 w 641"/>
                <a:gd name="T11" fmla="*/ 0 h 2"/>
                <a:gd name="T12" fmla="*/ 627 w 641"/>
                <a:gd name="T13" fmla="*/ 0 h 2"/>
                <a:gd name="T14" fmla="*/ 641 w 641"/>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1" h="2">
                  <a:moveTo>
                    <a:pt x="310" y="2"/>
                  </a:moveTo>
                  <a:lnTo>
                    <a:pt x="2" y="2"/>
                  </a:lnTo>
                  <a:lnTo>
                    <a:pt x="0" y="2"/>
                  </a:lnTo>
                  <a:lnTo>
                    <a:pt x="310" y="2"/>
                  </a:lnTo>
                  <a:moveTo>
                    <a:pt x="641" y="0"/>
                  </a:moveTo>
                  <a:lnTo>
                    <a:pt x="627" y="0"/>
                  </a:lnTo>
                  <a:lnTo>
                    <a:pt x="627" y="0"/>
                  </a:lnTo>
                  <a:lnTo>
                    <a:pt x="641"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8"/>
            <p:cNvSpPr>
              <a:spLocks/>
            </p:cNvSpPr>
            <p:nvPr/>
          </p:nvSpPr>
          <p:spPr bwMode="auto">
            <a:xfrm>
              <a:off x="1500159" y="5562599"/>
              <a:ext cx="1195387" cy="857250"/>
            </a:xfrm>
            <a:custGeom>
              <a:avLst/>
              <a:gdLst>
                <a:gd name="T0" fmla="*/ 753 w 753"/>
                <a:gd name="T1" fmla="*/ 0 h 540"/>
                <a:gd name="T2" fmla="*/ 699 w 753"/>
                <a:gd name="T3" fmla="*/ 0 h 540"/>
                <a:gd name="T4" fmla="*/ 615 w 753"/>
                <a:gd name="T5" fmla="*/ 117 h 540"/>
                <a:gd name="T6" fmla="*/ 506 w 753"/>
                <a:gd name="T7" fmla="*/ 0 h 540"/>
                <a:gd name="T8" fmla="*/ 177 w 753"/>
                <a:gd name="T9" fmla="*/ 468 h 540"/>
                <a:gd name="T10" fmla="*/ 177 w 753"/>
                <a:gd name="T11" fmla="*/ 0 h 540"/>
                <a:gd name="T12" fmla="*/ 115 w 753"/>
                <a:gd name="T13" fmla="*/ 0 h 540"/>
                <a:gd name="T14" fmla="*/ 0 w 753"/>
                <a:gd name="T15" fmla="*/ 168 h 540"/>
                <a:gd name="T16" fmla="*/ 0 w 753"/>
                <a:gd name="T17" fmla="*/ 538 h 540"/>
                <a:gd name="T18" fmla="*/ 128 w 753"/>
                <a:gd name="T19" fmla="*/ 538 h 540"/>
                <a:gd name="T20" fmla="*/ 128 w 753"/>
                <a:gd name="T21" fmla="*/ 540 h 540"/>
                <a:gd name="T22" fmla="*/ 436 w 753"/>
                <a:gd name="T23" fmla="*/ 540 h 540"/>
                <a:gd name="T24" fmla="*/ 753 w 753"/>
                <a:gd name="T25" fmla="*/ 538 h 540"/>
                <a:gd name="T26" fmla="*/ 753 w 753"/>
                <a:gd name="T27" fmla="*/ 538 h 540"/>
                <a:gd name="T28" fmla="*/ 753 w 753"/>
                <a:gd name="T29"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3" h="540">
                  <a:moveTo>
                    <a:pt x="753" y="0"/>
                  </a:moveTo>
                  <a:lnTo>
                    <a:pt x="699" y="0"/>
                  </a:lnTo>
                  <a:lnTo>
                    <a:pt x="615" y="117"/>
                  </a:lnTo>
                  <a:lnTo>
                    <a:pt x="506" y="0"/>
                  </a:lnTo>
                  <a:lnTo>
                    <a:pt x="177" y="468"/>
                  </a:lnTo>
                  <a:lnTo>
                    <a:pt x="177" y="0"/>
                  </a:lnTo>
                  <a:lnTo>
                    <a:pt x="115" y="0"/>
                  </a:lnTo>
                  <a:lnTo>
                    <a:pt x="0" y="168"/>
                  </a:lnTo>
                  <a:lnTo>
                    <a:pt x="0" y="538"/>
                  </a:lnTo>
                  <a:lnTo>
                    <a:pt x="128" y="538"/>
                  </a:lnTo>
                  <a:lnTo>
                    <a:pt x="128" y="540"/>
                  </a:lnTo>
                  <a:lnTo>
                    <a:pt x="436" y="540"/>
                  </a:lnTo>
                  <a:lnTo>
                    <a:pt x="753" y="538"/>
                  </a:lnTo>
                  <a:lnTo>
                    <a:pt x="753" y="538"/>
                  </a:lnTo>
                  <a:lnTo>
                    <a:pt x="753" y="0"/>
                  </a:lnTo>
                  <a:close/>
                </a:path>
              </a:pathLst>
            </a:custGeom>
            <a:solidFill>
              <a:schemeClr val="accent3">
                <a:lumMod val="7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9"/>
            <p:cNvSpPr>
              <a:spLocks/>
            </p:cNvSpPr>
            <p:nvPr/>
          </p:nvSpPr>
          <p:spPr bwMode="auto">
            <a:xfrm>
              <a:off x="1500159" y="5562599"/>
              <a:ext cx="1195387" cy="857250"/>
            </a:xfrm>
            <a:custGeom>
              <a:avLst/>
              <a:gdLst>
                <a:gd name="T0" fmla="*/ 753 w 753"/>
                <a:gd name="T1" fmla="*/ 0 h 540"/>
                <a:gd name="T2" fmla="*/ 699 w 753"/>
                <a:gd name="T3" fmla="*/ 0 h 540"/>
                <a:gd name="T4" fmla="*/ 615 w 753"/>
                <a:gd name="T5" fmla="*/ 117 h 540"/>
                <a:gd name="T6" fmla="*/ 506 w 753"/>
                <a:gd name="T7" fmla="*/ 0 h 540"/>
                <a:gd name="T8" fmla="*/ 177 w 753"/>
                <a:gd name="T9" fmla="*/ 468 h 540"/>
                <a:gd name="T10" fmla="*/ 177 w 753"/>
                <a:gd name="T11" fmla="*/ 0 h 540"/>
                <a:gd name="T12" fmla="*/ 115 w 753"/>
                <a:gd name="T13" fmla="*/ 0 h 540"/>
                <a:gd name="T14" fmla="*/ 0 w 753"/>
                <a:gd name="T15" fmla="*/ 168 h 540"/>
                <a:gd name="T16" fmla="*/ 0 w 753"/>
                <a:gd name="T17" fmla="*/ 538 h 540"/>
                <a:gd name="T18" fmla="*/ 128 w 753"/>
                <a:gd name="T19" fmla="*/ 538 h 540"/>
                <a:gd name="T20" fmla="*/ 128 w 753"/>
                <a:gd name="T21" fmla="*/ 540 h 540"/>
                <a:gd name="T22" fmla="*/ 436 w 753"/>
                <a:gd name="T23" fmla="*/ 540 h 540"/>
                <a:gd name="T24" fmla="*/ 753 w 753"/>
                <a:gd name="T25" fmla="*/ 538 h 540"/>
                <a:gd name="T26" fmla="*/ 753 w 753"/>
                <a:gd name="T27" fmla="*/ 538 h 540"/>
                <a:gd name="T28" fmla="*/ 753 w 753"/>
                <a:gd name="T29"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3" h="540">
                  <a:moveTo>
                    <a:pt x="753" y="0"/>
                  </a:moveTo>
                  <a:lnTo>
                    <a:pt x="699" y="0"/>
                  </a:lnTo>
                  <a:lnTo>
                    <a:pt x="615" y="117"/>
                  </a:lnTo>
                  <a:lnTo>
                    <a:pt x="506" y="0"/>
                  </a:lnTo>
                  <a:lnTo>
                    <a:pt x="177" y="468"/>
                  </a:lnTo>
                  <a:lnTo>
                    <a:pt x="177" y="0"/>
                  </a:lnTo>
                  <a:lnTo>
                    <a:pt x="115" y="0"/>
                  </a:lnTo>
                  <a:lnTo>
                    <a:pt x="0" y="168"/>
                  </a:lnTo>
                  <a:lnTo>
                    <a:pt x="0" y="538"/>
                  </a:lnTo>
                  <a:lnTo>
                    <a:pt x="128" y="538"/>
                  </a:lnTo>
                  <a:lnTo>
                    <a:pt x="128" y="540"/>
                  </a:lnTo>
                  <a:lnTo>
                    <a:pt x="436" y="540"/>
                  </a:lnTo>
                  <a:lnTo>
                    <a:pt x="753" y="538"/>
                  </a:lnTo>
                  <a:lnTo>
                    <a:pt x="753" y="538"/>
                  </a:lnTo>
                  <a:lnTo>
                    <a:pt x="753"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Rectangle 30"/>
            <p:cNvSpPr>
              <a:spLocks noChangeArrowheads="1"/>
            </p:cNvSpPr>
            <p:nvPr/>
          </p:nvSpPr>
          <p:spPr bwMode="auto">
            <a:xfrm>
              <a:off x="1314422" y="5386387"/>
              <a:ext cx="1565275" cy="176213"/>
            </a:xfrm>
            <a:prstGeom prst="rect">
              <a:avLst/>
            </a:prstGeom>
            <a:solidFill>
              <a:schemeClr val="accent3">
                <a:lumMod val="60000"/>
                <a:lumOff val="40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1"/>
            <p:cNvSpPr>
              <a:spLocks/>
            </p:cNvSpPr>
            <p:nvPr/>
          </p:nvSpPr>
          <p:spPr bwMode="auto">
            <a:xfrm>
              <a:off x="1247747" y="4892674"/>
              <a:ext cx="1697037" cy="493713"/>
            </a:xfrm>
            <a:custGeom>
              <a:avLst/>
              <a:gdLst>
                <a:gd name="T0" fmla="*/ 0 w 1069"/>
                <a:gd name="T1" fmla="*/ 311 h 311"/>
                <a:gd name="T2" fmla="*/ 535 w 1069"/>
                <a:gd name="T3" fmla="*/ 0 h 311"/>
                <a:gd name="T4" fmla="*/ 1069 w 1069"/>
                <a:gd name="T5" fmla="*/ 311 h 311"/>
                <a:gd name="T6" fmla="*/ 0 w 1069"/>
                <a:gd name="T7" fmla="*/ 311 h 311"/>
              </a:gdLst>
              <a:ahLst/>
              <a:cxnLst>
                <a:cxn ang="0">
                  <a:pos x="T0" y="T1"/>
                </a:cxn>
                <a:cxn ang="0">
                  <a:pos x="T2" y="T3"/>
                </a:cxn>
                <a:cxn ang="0">
                  <a:pos x="T4" y="T5"/>
                </a:cxn>
                <a:cxn ang="0">
                  <a:pos x="T6" y="T7"/>
                </a:cxn>
              </a:cxnLst>
              <a:rect l="0" t="0" r="r" b="b"/>
              <a:pathLst>
                <a:path w="1069" h="311">
                  <a:moveTo>
                    <a:pt x="0" y="311"/>
                  </a:moveTo>
                  <a:lnTo>
                    <a:pt x="535" y="0"/>
                  </a:lnTo>
                  <a:lnTo>
                    <a:pt x="1069" y="311"/>
                  </a:lnTo>
                  <a:lnTo>
                    <a:pt x="0" y="311"/>
                  </a:lnTo>
                  <a:close/>
                </a:path>
              </a:pathLst>
            </a:custGeom>
            <a:solidFill>
              <a:schemeClr val="accent3">
                <a:lumMod val="7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2"/>
            <p:cNvSpPr>
              <a:spLocks/>
            </p:cNvSpPr>
            <p:nvPr/>
          </p:nvSpPr>
          <p:spPr bwMode="auto">
            <a:xfrm>
              <a:off x="1568422" y="4984749"/>
              <a:ext cx="1058862" cy="309563"/>
            </a:xfrm>
            <a:custGeom>
              <a:avLst/>
              <a:gdLst>
                <a:gd name="T0" fmla="*/ 0 w 667"/>
                <a:gd name="T1" fmla="*/ 195 h 195"/>
                <a:gd name="T2" fmla="*/ 333 w 667"/>
                <a:gd name="T3" fmla="*/ 0 h 195"/>
                <a:gd name="T4" fmla="*/ 667 w 667"/>
                <a:gd name="T5" fmla="*/ 195 h 195"/>
                <a:gd name="T6" fmla="*/ 0 w 667"/>
                <a:gd name="T7" fmla="*/ 195 h 195"/>
              </a:gdLst>
              <a:ahLst/>
              <a:cxnLst>
                <a:cxn ang="0">
                  <a:pos x="T0" y="T1"/>
                </a:cxn>
                <a:cxn ang="0">
                  <a:pos x="T2" y="T3"/>
                </a:cxn>
                <a:cxn ang="0">
                  <a:pos x="T4" y="T5"/>
                </a:cxn>
                <a:cxn ang="0">
                  <a:pos x="T6" y="T7"/>
                </a:cxn>
              </a:cxnLst>
              <a:rect l="0" t="0" r="r" b="b"/>
              <a:pathLst>
                <a:path w="667" h="195">
                  <a:moveTo>
                    <a:pt x="0" y="195"/>
                  </a:moveTo>
                  <a:lnTo>
                    <a:pt x="333" y="0"/>
                  </a:lnTo>
                  <a:lnTo>
                    <a:pt x="667" y="195"/>
                  </a:lnTo>
                  <a:lnTo>
                    <a:pt x="0" y="195"/>
                  </a:lnTo>
                  <a:close/>
                </a:path>
              </a:pathLst>
            </a:cu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Rectangle 33"/>
            <p:cNvSpPr>
              <a:spLocks noChangeArrowheads="1"/>
            </p:cNvSpPr>
            <p:nvPr/>
          </p:nvSpPr>
          <p:spPr bwMode="auto">
            <a:xfrm>
              <a:off x="1628747" y="5427662"/>
              <a:ext cx="92075" cy="93663"/>
            </a:xfrm>
            <a:prstGeom prst="rect">
              <a:avLst/>
            </a:prstGeom>
            <a:solidFill>
              <a:schemeClr val="accent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Rectangle 34"/>
            <p:cNvSpPr>
              <a:spLocks noChangeArrowheads="1"/>
            </p:cNvSpPr>
            <p:nvPr/>
          </p:nvSpPr>
          <p:spPr bwMode="auto">
            <a:xfrm>
              <a:off x="1403322" y="5427662"/>
              <a:ext cx="93662" cy="93663"/>
            </a:xfrm>
            <a:prstGeom prst="rect">
              <a:avLst/>
            </a:prstGeom>
            <a:solidFill>
              <a:schemeClr val="accent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Rectangle 35"/>
            <p:cNvSpPr>
              <a:spLocks noChangeArrowheads="1"/>
            </p:cNvSpPr>
            <p:nvPr/>
          </p:nvSpPr>
          <p:spPr bwMode="auto">
            <a:xfrm>
              <a:off x="1862109" y="5427662"/>
              <a:ext cx="93662" cy="93663"/>
            </a:xfrm>
            <a:prstGeom prst="rect">
              <a:avLst/>
            </a:prstGeom>
            <a:solidFill>
              <a:schemeClr val="accent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Rectangle 36"/>
            <p:cNvSpPr>
              <a:spLocks noChangeArrowheads="1"/>
            </p:cNvSpPr>
            <p:nvPr/>
          </p:nvSpPr>
          <p:spPr bwMode="auto">
            <a:xfrm>
              <a:off x="2243109" y="5427662"/>
              <a:ext cx="96837" cy="93663"/>
            </a:xfrm>
            <a:prstGeom prst="rect">
              <a:avLst/>
            </a:prstGeom>
            <a:solidFill>
              <a:schemeClr val="accent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Rectangle 37"/>
            <p:cNvSpPr>
              <a:spLocks noChangeArrowheads="1"/>
            </p:cNvSpPr>
            <p:nvPr/>
          </p:nvSpPr>
          <p:spPr bwMode="auto">
            <a:xfrm>
              <a:off x="2476472" y="5427662"/>
              <a:ext cx="96837" cy="93663"/>
            </a:xfrm>
            <a:prstGeom prst="rect">
              <a:avLst/>
            </a:prstGeom>
            <a:solidFill>
              <a:schemeClr val="accent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Rectangle 38"/>
            <p:cNvSpPr>
              <a:spLocks noChangeArrowheads="1"/>
            </p:cNvSpPr>
            <p:nvPr/>
          </p:nvSpPr>
          <p:spPr bwMode="auto">
            <a:xfrm>
              <a:off x="2695547" y="5427662"/>
              <a:ext cx="96837" cy="93663"/>
            </a:xfrm>
            <a:prstGeom prst="rect">
              <a:avLst/>
            </a:prstGeom>
            <a:solidFill>
              <a:schemeClr val="accent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Rectangle 39"/>
            <p:cNvSpPr>
              <a:spLocks noChangeArrowheads="1"/>
            </p:cNvSpPr>
            <p:nvPr/>
          </p:nvSpPr>
          <p:spPr bwMode="auto">
            <a:xfrm>
              <a:off x="1676372" y="5562599"/>
              <a:ext cx="212725" cy="46038"/>
            </a:xfrm>
            <a:prstGeom prst="rect">
              <a:avLst/>
            </a:prstGeom>
            <a:solidFill>
              <a:schemeClr val="accent3">
                <a:lumMod val="50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Rectangle 40"/>
            <p:cNvSpPr>
              <a:spLocks noChangeArrowheads="1"/>
            </p:cNvSpPr>
            <p:nvPr/>
          </p:nvSpPr>
          <p:spPr bwMode="auto">
            <a:xfrm>
              <a:off x="1676372" y="6373812"/>
              <a:ext cx="212725" cy="46038"/>
            </a:xfrm>
            <a:prstGeom prst="rect">
              <a:avLst/>
            </a:prstGeom>
            <a:solidFill>
              <a:schemeClr val="accent3">
                <a:lumMod val="50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Rectangle 41"/>
            <p:cNvSpPr>
              <a:spLocks noChangeArrowheads="1"/>
            </p:cNvSpPr>
            <p:nvPr/>
          </p:nvSpPr>
          <p:spPr bwMode="auto">
            <a:xfrm>
              <a:off x="1709709" y="5608637"/>
              <a:ext cx="146050" cy="765175"/>
            </a:xfrm>
            <a:prstGeom prst="rect">
              <a:avLst/>
            </a:prstGeom>
            <a:solidFill>
              <a:schemeClr val="accent3">
                <a:lumMod val="50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Rectangle 42"/>
            <p:cNvSpPr>
              <a:spLocks noChangeArrowheads="1"/>
            </p:cNvSpPr>
            <p:nvPr/>
          </p:nvSpPr>
          <p:spPr bwMode="auto">
            <a:xfrm>
              <a:off x="1368397" y="5562599"/>
              <a:ext cx="215900" cy="46038"/>
            </a:xfrm>
            <a:prstGeom prst="rect">
              <a:avLst/>
            </a:prstGeom>
            <a:solidFill>
              <a:schemeClr val="accent3">
                <a:lumMod val="50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Rectangle 43"/>
            <p:cNvSpPr>
              <a:spLocks noChangeArrowheads="1"/>
            </p:cNvSpPr>
            <p:nvPr/>
          </p:nvSpPr>
          <p:spPr bwMode="auto">
            <a:xfrm>
              <a:off x="1368397" y="6373812"/>
              <a:ext cx="215900" cy="46038"/>
            </a:xfrm>
            <a:prstGeom prst="rect">
              <a:avLst/>
            </a:prstGeom>
            <a:solidFill>
              <a:schemeClr val="accent3">
                <a:lumMod val="50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Rectangle 44"/>
            <p:cNvSpPr>
              <a:spLocks noChangeArrowheads="1"/>
            </p:cNvSpPr>
            <p:nvPr/>
          </p:nvSpPr>
          <p:spPr bwMode="auto">
            <a:xfrm>
              <a:off x="1403322" y="5608637"/>
              <a:ext cx="144462" cy="765175"/>
            </a:xfrm>
            <a:prstGeom prst="rect">
              <a:avLst/>
            </a:prstGeom>
            <a:solidFill>
              <a:schemeClr val="accent3">
                <a:lumMod val="50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Rectangle 45"/>
            <p:cNvSpPr>
              <a:spLocks noChangeArrowheads="1"/>
            </p:cNvSpPr>
            <p:nvPr/>
          </p:nvSpPr>
          <p:spPr bwMode="auto">
            <a:xfrm>
              <a:off x="2609822" y="5562599"/>
              <a:ext cx="212725" cy="46038"/>
            </a:xfrm>
            <a:prstGeom prst="rect">
              <a:avLst/>
            </a:prstGeom>
            <a:solidFill>
              <a:schemeClr val="accent3">
                <a:lumMod val="50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Rectangle 46"/>
            <p:cNvSpPr>
              <a:spLocks noChangeArrowheads="1"/>
            </p:cNvSpPr>
            <p:nvPr/>
          </p:nvSpPr>
          <p:spPr bwMode="auto">
            <a:xfrm>
              <a:off x="2609822" y="6373812"/>
              <a:ext cx="212725" cy="46038"/>
            </a:xfrm>
            <a:prstGeom prst="rect">
              <a:avLst/>
            </a:prstGeom>
            <a:solidFill>
              <a:schemeClr val="accent3">
                <a:lumMod val="50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Rectangle 47"/>
            <p:cNvSpPr>
              <a:spLocks noChangeArrowheads="1"/>
            </p:cNvSpPr>
            <p:nvPr/>
          </p:nvSpPr>
          <p:spPr bwMode="auto">
            <a:xfrm>
              <a:off x="2641572" y="5608637"/>
              <a:ext cx="147637" cy="765175"/>
            </a:xfrm>
            <a:prstGeom prst="rect">
              <a:avLst/>
            </a:prstGeom>
            <a:solidFill>
              <a:schemeClr val="accent3">
                <a:lumMod val="50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Rectangle 48"/>
            <p:cNvSpPr>
              <a:spLocks noChangeArrowheads="1"/>
            </p:cNvSpPr>
            <p:nvPr/>
          </p:nvSpPr>
          <p:spPr bwMode="auto">
            <a:xfrm>
              <a:off x="2303434" y="5562599"/>
              <a:ext cx="212725" cy="46038"/>
            </a:xfrm>
            <a:prstGeom prst="rect">
              <a:avLst/>
            </a:prstGeom>
            <a:solidFill>
              <a:schemeClr val="accent3">
                <a:lumMod val="50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Rectangle 49"/>
            <p:cNvSpPr>
              <a:spLocks noChangeArrowheads="1"/>
            </p:cNvSpPr>
            <p:nvPr/>
          </p:nvSpPr>
          <p:spPr bwMode="auto">
            <a:xfrm>
              <a:off x="2303434" y="6373812"/>
              <a:ext cx="212725" cy="46038"/>
            </a:xfrm>
            <a:prstGeom prst="rect">
              <a:avLst/>
            </a:prstGeom>
            <a:solidFill>
              <a:schemeClr val="accent3">
                <a:lumMod val="50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Rectangle 50"/>
            <p:cNvSpPr>
              <a:spLocks noChangeArrowheads="1"/>
            </p:cNvSpPr>
            <p:nvPr/>
          </p:nvSpPr>
          <p:spPr bwMode="auto">
            <a:xfrm>
              <a:off x="2336772" y="5608637"/>
              <a:ext cx="146050" cy="765175"/>
            </a:xfrm>
            <a:prstGeom prst="rect">
              <a:avLst/>
            </a:prstGeom>
            <a:solidFill>
              <a:schemeClr val="accent3">
                <a:lumMod val="50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 name="Grupo 4"/>
          <p:cNvGrpSpPr/>
          <p:nvPr/>
        </p:nvGrpSpPr>
        <p:grpSpPr>
          <a:xfrm>
            <a:off x="5130371" y="4966953"/>
            <a:ext cx="2704372" cy="1495425"/>
            <a:chOff x="4423259" y="4999037"/>
            <a:chExt cx="2704372" cy="1495425"/>
          </a:xfrm>
        </p:grpSpPr>
        <p:grpSp>
          <p:nvGrpSpPr>
            <p:cNvPr id="98" name="Group 97"/>
            <p:cNvGrpSpPr/>
            <p:nvPr/>
          </p:nvGrpSpPr>
          <p:grpSpPr>
            <a:xfrm>
              <a:off x="5154732" y="6067425"/>
              <a:ext cx="1252538" cy="427037"/>
              <a:chOff x="668337" y="3055938"/>
              <a:chExt cx="1252538" cy="427037"/>
            </a:xfrm>
          </p:grpSpPr>
          <p:sp>
            <p:nvSpPr>
              <p:cNvPr id="94" name="Rectangle 54"/>
              <p:cNvSpPr>
                <a:spLocks noChangeArrowheads="1"/>
              </p:cNvSpPr>
              <p:nvPr/>
            </p:nvSpPr>
            <p:spPr bwMode="auto">
              <a:xfrm>
                <a:off x="668338" y="3055938"/>
                <a:ext cx="65087" cy="427037"/>
              </a:xfrm>
              <a:prstGeom prst="rect">
                <a:avLst/>
              </a:prstGeom>
              <a:solidFill>
                <a:srgbClr val="A95E3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Rectangle 55"/>
              <p:cNvSpPr>
                <a:spLocks noChangeArrowheads="1"/>
              </p:cNvSpPr>
              <p:nvPr/>
            </p:nvSpPr>
            <p:spPr bwMode="auto">
              <a:xfrm>
                <a:off x="1854200" y="3055938"/>
                <a:ext cx="66675" cy="427037"/>
              </a:xfrm>
              <a:prstGeom prst="rect">
                <a:avLst/>
              </a:prstGeom>
              <a:solidFill>
                <a:srgbClr val="A95E3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Rectangle 57"/>
              <p:cNvSpPr>
                <a:spLocks noChangeArrowheads="1"/>
              </p:cNvSpPr>
              <p:nvPr/>
            </p:nvSpPr>
            <p:spPr bwMode="auto">
              <a:xfrm>
                <a:off x="668337" y="3240088"/>
                <a:ext cx="1188720" cy="65087"/>
              </a:xfrm>
              <a:prstGeom prst="rect">
                <a:avLst/>
              </a:prstGeom>
              <a:solidFill>
                <a:srgbClr val="A95E3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96" name="Rectangle 56"/>
            <p:cNvSpPr>
              <a:spLocks noChangeArrowheads="1"/>
            </p:cNvSpPr>
            <p:nvPr/>
          </p:nvSpPr>
          <p:spPr bwMode="auto">
            <a:xfrm>
              <a:off x="4423259" y="4999037"/>
              <a:ext cx="2704372" cy="1068389"/>
            </a:xfrm>
            <a:prstGeom prst="rect">
              <a:avLst/>
            </a:prstGeom>
            <a:solidFill>
              <a:schemeClr val="accent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9" name="TextBox 98"/>
            <p:cNvSpPr txBox="1"/>
            <p:nvPr/>
          </p:nvSpPr>
          <p:spPr>
            <a:xfrm>
              <a:off x="4456962" y="5038881"/>
              <a:ext cx="2647224" cy="954107"/>
            </a:xfrm>
            <a:prstGeom prst="rect">
              <a:avLst/>
            </a:prstGeom>
            <a:noFill/>
          </p:spPr>
          <p:txBody>
            <a:bodyPr wrap="square" rtlCol="0">
              <a:spAutoFit/>
            </a:bodyPr>
            <a:lstStyle/>
            <a:p>
              <a:pPr algn="ctr"/>
              <a:r>
                <a:rPr lang="es-SV" sz="3600" b="1" dirty="0" smtClean="0">
                  <a:solidFill>
                    <a:schemeClr val="bg1"/>
                  </a:solidFill>
                  <a:latin typeface="+mj-lt"/>
                </a:rPr>
                <a:t>47,587</a:t>
              </a:r>
            </a:p>
            <a:p>
              <a:pPr algn="ctr"/>
              <a:r>
                <a:rPr lang="es-SV" sz="2000" dirty="0" smtClean="0">
                  <a:solidFill>
                    <a:schemeClr val="bg1"/>
                  </a:solidFill>
                  <a:latin typeface="+mj-lt"/>
                </a:rPr>
                <a:t>partidas de defunción</a:t>
              </a:r>
              <a:endParaRPr lang="es-SV" sz="2000" dirty="0">
                <a:solidFill>
                  <a:schemeClr val="bg1"/>
                </a:solidFill>
                <a:latin typeface="+mj-lt"/>
              </a:endParaRPr>
            </a:p>
          </p:txBody>
        </p:sp>
      </p:grpSp>
      <p:grpSp>
        <p:nvGrpSpPr>
          <p:cNvPr id="2" name="Grupo 1"/>
          <p:cNvGrpSpPr/>
          <p:nvPr/>
        </p:nvGrpSpPr>
        <p:grpSpPr>
          <a:xfrm>
            <a:off x="10020329" y="4155132"/>
            <a:ext cx="923925" cy="2313930"/>
            <a:chOff x="10020329" y="4155132"/>
            <a:chExt cx="923925" cy="2313930"/>
          </a:xfrm>
        </p:grpSpPr>
        <p:grpSp>
          <p:nvGrpSpPr>
            <p:cNvPr id="4" name="Grupo 3"/>
            <p:cNvGrpSpPr/>
            <p:nvPr/>
          </p:nvGrpSpPr>
          <p:grpSpPr>
            <a:xfrm>
              <a:off x="10020329" y="4951412"/>
              <a:ext cx="923925" cy="1517650"/>
              <a:chOff x="7972425" y="1939925"/>
              <a:chExt cx="923925" cy="1517650"/>
            </a:xfrm>
          </p:grpSpPr>
          <p:sp>
            <p:nvSpPr>
              <p:cNvPr id="149" name="Rectangle 90"/>
              <p:cNvSpPr>
                <a:spLocks noChangeArrowheads="1"/>
              </p:cNvSpPr>
              <p:nvPr/>
            </p:nvSpPr>
            <p:spPr bwMode="auto">
              <a:xfrm>
                <a:off x="7999413" y="1987550"/>
                <a:ext cx="852488" cy="1470025"/>
              </a:xfrm>
              <a:prstGeom prst="rect">
                <a:avLst/>
              </a:pr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4" name="Rectangle 95"/>
              <p:cNvSpPr>
                <a:spLocks noChangeArrowheads="1"/>
              </p:cNvSpPr>
              <p:nvPr/>
            </p:nvSpPr>
            <p:spPr bwMode="auto">
              <a:xfrm>
                <a:off x="8707438" y="2284413"/>
                <a:ext cx="74613" cy="128587"/>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55" name="Rectangle 96"/>
              <p:cNvSpPr>
                <a:spLocks noChangeArrowheads="1"/>
              </p:cNvSpPr>
              <p:nvPr/>
            </p:nvSpPr>
            <p:spPr bwMode="auto">
              <a:xfrm>
                <a:off x="8493125" y="2284413"/>
                <a:ext cx="77788" cy="128587"/>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56" name="Rectangle 97"/>
              <p:cNvSpPr>
                <a:spLocks noChangeArrowheads="1"/>
              </p:cNvSpPr>
              <p:nvPr/>
            </p:nvSpPr>
            <p:spPr bwMode="auto">
              <a:xfrm>
                <a:off x="8281988" y="2284413"/>
                <a:ext cx="76200" cy="128587"/>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57" name="Rectangle 98"/>
              <p:cNvSpPr>
                <a:spLocks noChangeArrowheads="1"/>
              </p:cNvSpPr>
              <p:nvPr/>
            </p:nvSpPr>
            <p:spPr bwMode="auto">
              <a:xfrm>
                <a:off x="8069263" y="2284413"/>
                <a:ext cx="77788" cy="128587"/>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62" name="Rectangle 103"/>
              <p:cNvSpPr>
                <a:spLocks noChangeArrowheads="1"/>
              </p:cNvSpPr>
              <p:nvPr/>
            </p:nvSpPr>
            <p:spPr bwMode="auto">
              <a:xfrm>
                <a:off x="8707438" y="2670175"/>
                <a:ext cx="74613" cy="128587"/>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63" name="Rectangle 104"/>
              <p:cNvSpPr>
                <a:spLocks noChangeArrowheads="1"/>
              </p:cNvSpPr>
              <p:nvPr/>
            </p:nvSpPr>
            <p:spPr bwMode="auto">
              <a:xfrm>
                <a:off x="8493125" y="2670175"/>
                <a:ext cx="77788" cy="128587"/>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64" name="Rectangle 105"/>
              <p:cNvSpPr>
                <a:spLocks noChangeArrowheads="1"/>
              </p:cNvSpPr>
              <p:nvPr/>
            </p:nvSpPr>
            <p:spPr bwMode="auto">
              <a:xfrm>
                <a:off x="8281988" y="2670175"/>
                <a:ext cx="76200" cy="128587"/>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65" name="Rectangle 106"/>
              <p:cNvSpPr>
                <a:spLocks noChangeArrowheads="1"/>
              </p:cNvSpPr>
              <p:nvPr/>
            </p:nvSpPr>
            <p:spPr bwMode="auto">
              <a:xfrm>
                <a:off x="8069263" y="2670175"/>
                <a:ext cx="77788" cy="128587"/>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70" name="Rectangle 111"/>
              <p:cNvSpPr>
                <a:spLocks noChangeArrowheads="1"/>
              </p:cNvSpPr>
              <p:nvPr/>
            </p:nvSpPr>
            <p:spPr bwMode="auto">
              <a:xfrm>
                <a:off x="8707438" y="3055938"/>
                <a:ext cx="74613" cy="128587"/>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71" name="Rectangle 112"/>
              <p:cNvSpPr>
                <a:spLocks noChangeArrowheads="1"/>
              </p:cNvSpPr>
              <p:nvPr/>
            </p:nvSpPr>
            <p:spPr bwMode="auto">
              <a:xfrm>
                <a:off x="8493125" y="3055938"/>
                <a:ext cx="77788" cy="128587"/>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72" name="Rectangle 113"/>
              <p:cNvSpPr>
                <a:spLocks noChangeArrowheads="1"/>
              </p:cNvSpPr>
              <p:nvPr/>
            </p:nvSpPr>
            <p:spPr bwMode="auto">
              <a:xfrm>
                <a:off x="8281988" y="3055938"/>
                <a:ext cx="76200" cy="128587"/>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73" name="Rectangle 114"/>
              <p:cNvSpPr>
                <a:spLocks noChangeArrowheads="1"/>
              </p:cNvSpPr>
              <p:nvPr/>
            </p:nvSpPr>
            <p:spPr bwMode="auto">
              <a:xfrm>
                <a:off x="8069263" y="3055938"/>
                <a:ext cx="77788" cy="128587"/>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75" name="Rectangle 116"/>
              <p:cNvSpPr>
                <a:spLocks noChangeArrowheads="1"/>
              </p:cNvSpPr>
              <p:nvPr/>
            </p:nvSpPr>
            <p:spPr bwMode="auto">
              <a:xfrm>
                <a:off x="7972425" y="1939925"/>
                <a:ext cx="923925" cy="47625"/>
              </a:xfrm>
              <a:prstGeom prst="rect">
                <a:avLst/>
              </a:prstGeom>
              <a:solidFill>
                <a:schemeClr val="accent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pic>
          <p:nvPicPr>
            <p:cNvPr id="236" name="Imagen 23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094553" y="4155132"/>
              <a:ext cx="756428" cy="756426"/>
            </a:xfrm>
            <a:prstGeom prst="rect">
              <a:avLst/>
            </a:prstGeom>
          </p:spPr>
        </p:pic>
      </p:grpSp>
      <p:sp>
        <p:nvSpPr>
          <p:cNvPr id="7" name="Rectangle 6"/>
          <p:cNvSpPr>
            <a:spLocks noChangeArrowheads="1"/>
          </p:cNvSpPr>
          <p:nvPr/>
        </p:nvSpPr>
        <p:spPr bwMode="auto">
          <a:xfrm>
            <a:off x="3175" y="6637337"/>
            <a:ext cx="38100" cy="4445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8" name="Group 17"/>
          <p:cNvGrpSpPr/>
          <p:nvPr/>
        </p:nvGrpSpPr>
        <p:grpSpPr>
          <a:xfrm>
            <a:off x="3175" y="6462713"/>
            <a:ext cx="12188825" cy="395287"/>
            <a:chOff x="3175" y="3451226"/>
            <a:chExt cx="12188825" cy="395287"/>
          </a:xfrm>
        </p:grpSpPr>
        <p:sp>
          <p:nvSpPr>
            <p:cNvPr id="6" name="Rectangle 5"/>
            <p:cNvSpPr>
              <a:spLocks noChangeArrowheads="1"/>
            </p:cNvSpPr>
            <p:nvPr/>
          </p:nvSpPr>
          <p:spPr bwMode="auto">
            <a:xfrm>
              <a:off x="3175" y="3451226"/>
              <a:ext cx="12188825" cy="395287"/>
            </a:xfrm>
            <a:prstGeom prst="rect">
              <a:avLst/>
            </a:prstGeom>
            <a:solidFill>
              <a:srgbClr val="50505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7"/>
            <p:cNvSpPr>
              <a:spLocks noEditPoints="1"/>
            </p:cNvSpPr>
            <p:nvPr/>
          </p:nvSpPr>
          <p:spPr bwMode="auto">
            <a:xfrm>
              <a:off x="117475" y="3625850"/>
              <a:ext cx="11949113" cy="44450"/>
            </a:xfrm>
            <a:custGeom>
              <a:avLst/>
              <a:gdLst>
                <a:gd name="T0" fmla="*/ 7383 w 7527"/>
                <a:gd name="T1" fmla="*/ 28 h 28"/>
                <a:gd name="T2" fmla="*/ 7335 w 7527"/>
                <a:gd name="T3" fmla="*/ 0 h 28"/>
                <a:gd name="T4" fmla="*/ 7143 w 7527"/>
                <a:gd name="T5" fmla="*/ 28 h 28"/>
                <a:gd name="T6" fmla="*/ 7000 w 7527"/>
                <a:gd name="T7" fmla="*/ 0 h 28"/>
                <a:gd name="T8" fmla="*/ 6952 w 7527"/>
                <a:gd name="T9" fmla="*/ 28 h 28"/>
                <a:gd name="T10" fmla="*/ 6712 w 7527"/>
                <a:gd name="T11" fmla="*/ 28 h 28"/>
                <a:gd name="T12" fmla="*/ 6664 w 7527"/>
                <a:gd name="T13" fmla="*/ 0 h 28"/>
                <a:gd name="T14" fmla="*/ 6473 w 7527"/>
                <a:gd name="T15" fmla="*/ 28 h 28"/>
                <a:gd name="T16" fmla="*/ 6328 w 7527"/>
                <a:gd name="T17" fmla="*/ 0 h 28"/>
                <a:gd name="T18" fmla="*/ 6281 w 7527"/>
                <a:gd name="T19" fmla="*/ 28 h 28"/>
                <a:gd name="T20" fmla="*/ 6041 w 7527"/>
                <a:gd name="T21" fmla="*/ 28 h 28"/>
                <a:gd name="T22" fmla="*/ 5993 w 7527"/>
                <a:gd name="T23" fmla="*/ 0 h 28"/>
                <a:gd name="T24" fmla="*/ 5801 w 7527"/>
                <a:gd name="T25" fmla="*/ 28 h 28"/>
                <a:gd name="T26" fmla="*/ 5658 w 7527"/>
                <a:gd name="T27" fmla="*/ 0 h 28"/>
                <a:gd name="T28" fmla="*/ 5609 w 7527"/>
                <a:gd name="T29" fmla="*/ 28 h 28"/>
                <a:gd name="T30" fmla="*/ 5370 w 7527"/>
                <a:gd name="T31" fmla="*/ 28 h 28"/>
                <a:gd name="T32" fmla="*/ 5321 w 7527"/>
                <a:gd name="T33" fmla="*/ 0 h 28"/>
                <a:gd name="T34" fmla="*/ 5130 w 7527"/>
                <a:gd name="T35" fmla="*/ 28 h 28"/>
                <a:gd name="T36" fmla="*/ 4986 w 7527"/>
                <a:gd name="T37" fmla="*/ 0 h 28"/>
                <a:gd name="T38" fmla="*/ 4938 w 7527"/>
                <a:gd name="T39" fmla="*/ 28 h 28"/>
                <a:gd name="T40" fmla="*/ 4698 w 7527"/>
                <a:gd name="T41" fmla="*/ 28 h 28"/>
                <a:gd name="T42" fmla="*/ 4651 w 7527"/>
                <a:gd name="T43" fmla="*/ 0 h 28"/>
                <a:gd name="T44" fmla="*/ 4459 w 7527"/>
                <a:gd name="T45" fmla="*/ 28 h 28"/>
                <a:gd name="T46" fmla="*/ 4315 w 7527"/>
                <a:gd name="T47" fmla="*/ 0 h 28"/>
                <a:gd name="T48" fmla="*/ 4267 w 7527"/>
                <a:gd name="T49" fmla="*/ 28 h 28"/>
                <a:gd name="T50" fmla="*/ 4027 w 7527"/>
                <a:gd name="T51" fmla="*/ 28 h 28"/>
                <a:gd name="T52" fmla="*/ 3979 w 7527"/>
                <a:gd name="T53" fmla="*/ 0 h 28"/>
                <a:gd name="T54" fmla="*/ 3788 w 7527"/>
                <a:gd name="T55" fmla="*/ 28 h 28"/>
                <a:gd name="T56" fmla="*/ 3644 w 7527"/>
                <a:gd name="T57" fmla="*/ 0 h 28"/>
                <a:gd name="T58" fmla="*/ 3596 w 7527"/>
                <a:gd name="T59" fmla="*/ 28 h 28"/>
                <a:gd name="T60" fmla="*/ 3356 w 7527"/>
                <a:gd name="T61" fmla="*/ 28 h 28"/>
                <a:gd name="T62" fmla="*/ 3308 w 7527"/>
                <a:gd name="T63" fmla="*/ 0 h 28"/>
                <a:gd name="T64" fmla="*/ 3116 w 7527"/>
                <a:gd name="T65" fmla="*/ 28 h 28"/>
                <a:gd name="T66" fmla="*/ 2972 w 7527"/>
                <a:gd name="T67" fmla="*/ 0 h 28"/>
                <a:gd name="T68" fmla="*/ 2924 w 7527"/>
                <a:gd name="T69" fmla="*/ 28 h 28"/>
                <a:gd name="T70" fmla="*/ 2684 w 7527"/>
                <a:gd name="T71" fmla="*/ 28 h 28"/>
                <a:gd name="T72" fmla="*/ 2637 w 7527"/>
                <a:gd name="T73" fmla="*/ 0 h 28"/>
                <a:gd name="T74" fmla="*/ 2445 w 7527"/>
                <a:gd name="T75" fmla="*/ 28 h 28"/>
                <a:gd name="T76" fmla="*/ 2301 w 7527"/>
                <a:gd name="T77" fmla="*/ 0 h 28"/>
                <a:gd name="T78" fmla="*/ 2254 w 7527"/>
                <a:gd name="T79" fmla="*/ 28 h 28"/>
                <a:gd name="T80" fmla="*/ 2014 w 7527"/>
                <a:gd name="T81" fmla="*/ 28 h 28"/>
                <a:gd name="T82" fmla="*/ 1966 w 7527"/>
                <a:gd name="T83" fmla="*/ 0 h 28"/>
                <a:gd name="T84" fmla="*/ 1774 w 7527"/>
                <a:gd name="T85" fmla="*/ 28 h 28"/>
                <a:gd name="T86" fmla="*/ 1630 w 7527"/>
                <a:gd name="T87" fmla="*/ 0 h 28"/>
                <a:gd name="T88" fmla="*/ 1582 w 7527"/>
                <a:gd name="T89" fmla="*/ 28 h 28"/>
                <a:gd name="T90" fmla="*/ 1342 w 7527"/>
                <a:gd name="T91" fmla="*/ 28 h 28"/>
                <a:gd name="T92" fmla="*/ 1294 w 7527"/>
                <a:gd name="T93" fmla="*/ 0 h 28"/>
                <a:gd name="T94" fmla="*/ 1102 w 7527"/>
                <a:gd name="T95" fmla="*/ 28 h 28"/>
                <a:gd name="T96" fmla="*/ 959 w 7527"/>
                <a:gd name="T97" fmla="*/ 0 h 28"/>
                <a:gd name="T98" fmla="*/ 911 w 7527"/>
                <a:gd name="T99" fmla="*/ 28 h 28"/>
                <a:gd name="T100" fmla="*/ 671 w 7527"/>
                <a:gd name="T101" fmla="*/ 28 h 28"/>
                <a:gd name="T102" fmla="*/ 624 w 7527"/>
                <a:gd name="T103" fmla="*/ 0 h 28"/>
                <a:gd name="T104" fmla="*/ 432 w 7527"/>
                <a:gd name="T105" fmla="*/ 28 h 28"/>
                <a:gd name="T106" fmla="*/ 287 w 7527"/>
                <a:gd name="T107" fmla="*/ 0 h 28"/>
                <a:gd name="T108" fmla="*/ 239 w 7527"/>
                <a:gd name="T109" fmla="*/ 28 h 28"/>
                <a:gd name="T110" fmla="*/ 0 w 7527"/>
                <a:gd name="T111"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27" h="28">
                  <a:moveTo>
                    <a:pt x="7527" y="28"/>
                  </a:moveTo>
                  <a:lnTo>
                    <a:pt x="7480" y="28"/>
                  </a:lnTo>
                  <a:lnTo>
                    <a:pt x="7480" y="0"/>
                  </a:lnTo>
                  <a:lnTo>
                    <a:pt x="7527" y="0"/>
                  </a:lnTo>
                  <a:lnTo>
                    <a:pt x="7527" y="28"/>
                  </a:lnTo>
                  <a:close/>
                  <a:moveTo>
                    <a:pt x="7431" y="28"/>
                  </a:moveTo>
                  <a:lnTo>
                    <a:pt x="7383" y="28"/>
                  </a:lnTo>
                  <a:lnTo>
                    <a:pt x="7383" y="0"/>
                  </a:lnTo>
                  <a:lnTo>
                    <a:pt x="7431" y="0"/>
                  </a:lnTo>
                  <a:lnTo>
                    <a:pt x="7431" y="28"/>
                  </a:lnTo>
                  <a:close/>
                  <a:moveTo>
                    <a:pt x="7335" y="28"/>
                  </a:moveTo>
                  <a:lnTo>
                    <a:pt x="7288" y="28"/>
                  </a:lnTo>
                  <a:lnTo>
                    <a:pt x="7288" y="0"/>
                  </a:lnTo>
                  <a:lnTo>
                    <a:pt x="7335" y="0"/>
                  </a:lnTo>
                  <a:lnTo>
                    <a:pt x="7335" y="28"/>
                  </a:lnTo>
                  <a:close/>
                  <a:moveTo>
                    <a:pt x="7240" y="28"/>
                  </a:moveTo>
                  <a:lnTo>
                    <a:pt x="7191" y="28"/>
                  </a:lnTo>
                  <a:lnTo>
                    <a:pt x="7191" y="0"/>
                  </a:lnTo>
                  <a:lnTo>
                    <a:pt x="7240" y="0"/>
                  </a:lnTo>
                  <a:lnTo>
                    <a:pt x="7240" y="28"/>
                  </a:lnTo>
                  <a:close/>
                  <a:moveTo>
                    <a:pt x="7143" y="28"/>
                  </a:moveTo>
                  <a:lnTo>
                    <a:pt x="7096" y="28"/>
                  </a:lnTo>
                  <a:lnTo>
                    <a:pt x="7096" y="0"/>
                  </a:lnTo>
                  <a:lnTo>
                    <a:pt x="7143" y="0"/>
                  </a:lnTo>
                  <a:lnTo>
                    <a:pt x="7143" y="28"/>
                  </a:lnTo>
                  <a:close/>
                  <a:moveTo>
                    <a:pt x="7048" y="28"/>
                  </a:moveTo>
                  <a:lnTo>
                    <a:pt x="7000" y="28"/>
                  </a:lnTo>
                  <a:lnTo>
                    <a:pt x="7000" y="0"/>
                  </a:lnTo>
                  <a:lnTo>
                    <a:pt x="7048" y="0"/>
                  </a:lnTo>
                  <a:lnTo>
                    <a:pt x="7048" y="28"/>
                  </a:lnTo>
                  <a:close/>
                  <a:moveTo>
                    <a:pt x="6952" y="28"/>
                  </a:moveTo>
                  <a:lnTo>
                    <a:pt x="6904" y="28"/>
                  </a:lnTo>
                  <a:lnTo>
                    <a:pt x="6904" y="0"/>
                  </a:lnTo>
                  <a:lnTo>
                    <a:pt x="6952" y="0"/>
                  </a:lnTo>
                  <a:lnTo>
                    <a:pt x="6952" y="28"/>
                  </a:lnTo>
                  <a:close/>
                  <a:moveTo>
                    <a:pt x="6856" y="28"/>
                  </a:moveTo>
                  <a:lnTo>
                    <a:pt x="6808" y="28"/>
                  </a:lnTo>
                  <a:lnTo>
                    <a:pt x="6808" y="0"/>
                  </a:lnTo>
                  <a:lnTo>
                    <a:pt x="6856" y="0"/>
                  </a:lnTo>
                  <a:lnTo>
                    <a:pt x="6856" y="28"/>
                  </a:lnTo>
                  <a:close/>
                  <a:moveTo>
                    <a:pt x="6760" y="28"/>
                  </a:moveTo>
                  <a:lnTo>
                    <a:pt x="6712" y="28"/>
                  </a:lnTo>
                  <a:lnTo>
                    <a:pt x="6712" y="0"/>
                  </a:lnTo>
                  <a:lnTo>
                    <a:pt x="6760" y="0"/>
                  </a:lnTo>
                  <a:lnTo>
                    <a:pt x="6760" y="28"/>
                  </a:lnTo>
                  <a:close/>
                  <a:moveTo>
                    <a:pt x="6664" y="28"/>
                  </a:moveTo>
                  <a:lnTo>
                    <a:pt x="6616" y="28"/>
                  </a:lnTo>
                  <a:lnTo>
                    <a:pt x="6616" y="0"/>
                  </a:lnTo>
                  <a:lnTo>
                    <a:pt x="6664" y="0"/>
                  </a:lnTo>
                  <a:lnTo>
                    <a:pt x="6664" y="28"/>
                  </a:lnTo>
                  <a:close/>
                  <a:moveTo>
                    <a:pt x="6568" y="28"/>
                  </a:moveTo>
                  <a:lnTo>
                    <a:pt x="6520" y="28"/>
                  </a:lnTo>
                  <a:lnTo>
                    <a:pt x="6520" y="0"/>
                  </a:lnTo>
                  <a:lnTo>
                    <a:pt x="6568" y="0"/>
                  </a:lnTo>
                  <a:lnTo>
                    <a:pt x="6568" y="28"/>
                  </a:lnTo>
                  <a:close/>
                  <a:moveTo>
                    <a:pt x="6473" y="28"/>
                  </a:moveTo>
                  <a:lnTo>
                    <a:pt x="6425" y="28"/>
                  </a:lnTo>
                  <a:lnTo>
                    <a:pt x="6425" y="0"/>
                  </a:lnTo>
                  <a:lnTo>
                    <a:pt x="6473" y="0"/>
                  </a:lnTo>
                  <a:lnTo>
                    <a:pt x="6473" y="28"/>
                  </a:lnTo>
                  <a:close/>
                  <a:moveTo>
                    <a:pt x="6376" y="28"/>
                  </a:moveTo>
                  <a:lnTo>
                    <a:pt x="6328" y="28"/>
                  </a:lnTo>
                  <a:lnTo>
                    <a:pt x="6328" y="0"/>
                  </a:lnTo>
                  <a:lnTo>
                    <a:pt x="6376" y="0"/>
                  </a:lnTo>
                  <a:lnTo>
                    <a:pt x="6376" y="28"/>
                  </a:lnTo>
                  <a:close/>
                  <a:moveTo>
                    <a:pt x="6281" y="28"/>
                  </a:moveTo>
                  <a:lnTo>
                    <a:pt x="6233" y="28"/>
                  </a:lnTo>
                  <a:lnTo>
                    <a:pt x="6233" y="0"/>
                  </a:lnTo>
                  <a:lnTo>
                    <a:pt x="6281" y="0"/>
                  </a:lnTo>
                  <a:lnTo>
                    <a:pt x="6281" y="28"/>
                  </a:lnTo>
                  <a:close/>
                  <a:moveTo>
                    <a:pt x="6185" y="28"/>
                  </a:moveTo>
                  <a:lnTo>
                    <a:pt x="6136" y="28"/>
                  </a:lnTo>
                  <a:lnTo>
                    <a:pt x="6136" y="0"/>
                  </a:lnTo>
                  <a:lnTo>
                    <a:pt x="6185" y="0"/>
                  </a:lnTo>
                  <a:lnTo>
                    <a:pt x="6185" y="28"/>
                  </a:lnTo>
                  <a:close/>
                  <a:moveTo>
                    <a:pt x="6089" y="28"/>
                  </a:moveTo>
                  <a:lnTo>
                    <a:pt x="6041" y="28"/>
                  </a:lnTo>
                  <a:lnTo>
                    <a:pt x="6041" y="0"/>
                  </a:lnTo>
                  <a:lnTo>
                    <a:pt x="6089" y="0"/>
                  </a:lnTo>
                  <a:lnTo>
                    <a:pt x="6089" y="28"/>
                  </a:lnTo>
                  <a:close/>
                  <a:moveTo>
                    <a:pt x="5993" y="28"/>
                  </a:moveTo>
                  <a:lnTo>
                    <a:pt x="5945" y="28"/>
                  </a:lnTo>
                  <a:lnTo>
                    <a:pt x="5945" y="0"/>
                  </a:lnTo>
                  <a:lnTo>
                    <a:pt x="5993" y="0"/>
                  </a:lnTo>
                  <a:lnTo>
                    <a:pt x="5993" y="28"/>
                  </a:lnTo>
                  <a:close/>
                  <a:moveTo>
                    <a:pt x="5897" y="28"/>
                  </a:moveTo>
                  <a:lnTo>
                    <a:pt x="5849" y="28"/>
                  </a:lnTo>
                  <a:lnTo>
                    <a:pt x="5849" y="0"/>
                  </a:lnTo>
                  <a:lnTo>
                    <a:pt x="5897" y="0"/>
                  </a:lnTo>
                  <a:lnTo>
                    <a:pt x="5897" y="28"/>
                  </a:lnTo>
                  <a:close/>
                  <a:moveTo>
                    <a:pt x="5801" y="28"/>
                  </a:moveTo>
                  <a:lnTo>
                    <a:pt x="5753" y="28"/>
                  </a:lnTo>
                  <a:lnTo>
                    <a:pt x="5753" y="0"/>
                  </a:lnTo>
                  <a:lnTo>
                    <a:pt x="5801" y="0"/>
                  </a:lnTo>
                  <a:lnTo>
                    <a:pt x="5801" y="28"/>
                  </a:lnTo>
                  <a:close/>
                  <a:moveTo>
                    <a:pt x="5705" y="28"/>
                  </a:moveTo>
                  <a:lnTo>
                    <a:pt x="5658" y="28"/>
                  </a:lnTo>
                  <a:lnTo>
                    <a:pt x="5658" y="0"/>
                  </a:lnTo>
                  <a:lnTo>
                    <a:pt x="5705" y="0"/>
                  </a:lnTo>
                  <a:lnTo>
                    <a:pt x="5705" y="28"/>
                  </a:lnTo>
                  <a:close/>
                  <a:moveTo>
                    <a:pt x="5609" y="28"/>
                  </a:moveTo>
                  <a:lnTo>
                    <a:pt x="5561" y="28"/>
                  </a:lnTo>
                  <a:lnTo>
                    <a:pt x="5561" y="0"/>
                  </a:lnTo>
                  <a:lnTo>
                    <a:pt x="5609" y="0"/>
                  </a:lnTo>
                  <a:lnTo>
                    <a:pt x="5609" y="28"/>
                  </a:lnTo>
                  <a:close/>
                  <a:moveTo>
                    <a:pt x="5513" y="28"/>
                  </a:moveTo>
                  <a:lnTo>
                    <a:pt x="5466" y="28"/>
                  </a:lnTo>
                  <a:lnTo>
                    <a:pt x="5466" y="0"/>
                  </a:lnTo>
                  <a:lnTo>
                    <a:pt x="5513" y="0"/>
                  </a:lnTo>
                  <a:lnTo>
                    <a:pt x="5513" y="28"/>
                  </a:lnTo>
                  <a:close/>
                  <a:moveTo>
                    <a:pt x="5418" y="28"/>
                  </a:moveTo>
                  <a:lnTo>
                    <a:pt x="5370" y="28"/>
                  </a:lnTo>
                  <a:lnTo>
                    <a:pt x="5370" y="0"/>
                  </a:lnTo>
                  <a:lnTo>
                    <a:pt x="5418" y="0"/>
                  </a:lnTo>
                  <a:lnTo>
                    <a:pt x="5418" y="28"/>
                  </a:lnTo>
                  <a:close/>
                  <a:moveTo>
                    <a:pt x="5321" y="28"/>
                  </a:moveTo>
                  <a:lnTo>
                    <a:pt x="5274" y="28"/>
                  </a:lnTo>
                  <a:lnTo>
                    <a:pt x="5274" y="0"/>
                  </a:lnTo>
                  <a:lnTo>
                    <a:pt x="5321" y="0"/>
                  </a:lnTo>
                  <a:lnTo>
                    <a:pt x="5321" y="28"/>
                  </a:lnTo>
                  <a:close/>
                  <a:moveTo>
                    <a:pt x="5226" y="28"/>
                  </a:moveTo>
                  <a:lnTo>
                    <a:pt x="5178" y="28"/>
                  </a:lnTo>
                  <a:lnTo>
                    <a:pt x="5178" y="0"/>
                  </a:lnTo>
                  <a:lnTo>
                    <a:pt x="5226" y="0"/>
                  </a:lnTo>
                  <a:lnTo>
                    <a:pt x="5226" y="28"/>
                  </a:lnTo>
                  <a:close/>
                  <a:moveTo>
                    <a:pt x="5130" y="28"/>
                  </a:moveTo>
                  <a:lnTo>
                    <a:pt x="5082" y="28"/>
                  </a:lnTo>
                  <a:lnTo>
                    <a:pt x="5082" y="0"/>
                  </a:lnTo>
                  <a:lnTo>
                    <a:pt x="5130" y="0"/>
                  </a:lnTo>
                  <a:lnTo>
                    <a:pt x="5130" y="28"/>
                  </a:lnTo>
                  <a:close/>
                  <a:moveTo>
                    <a:pt x="5034" y="28"/>
                  </a:moveTo>
                  <a:lnTo>
                    <a:pt x="4986" y="28"/>
                  </a:lnTo>
                  <a:lnTo>
                    <a:pt x="4986" y="0"/>
                  </a:lnTo>
                  <a:lnTo>
                    <a:pt x="5034" y="0"/>
                  </a:lnTo>
                  <a:lnTo>
                    <a:pt x="5034" y="28"/>
                  </a:lnTo>
                  <a:close/>
                  <a:moveTo>
                    <a:pt x="4938" y="28"/>
                  </a:moveTo>
                  <a:lnTo>
                    <a:pt x="4890" y="28"/>
                  </a:lnTo>
                  <a:lnTo>
                    <a:pt x="4890" y="0"/>
                  </a:lnTo>
                  <a:lnTo>
                    <a:pt x="4938" y="0"/>
                  </a:lnTo>
                  <a:lnTo>
                    <a:pt x="4938" y="28"/>
                  </a:lnTo>
                  <a:close/>
                  <a:moveTo>
                    <a:pt x="4843" y="28"/>
                  </a:moveTo>
                  <a:lnTo>
                    <a:pt x="4794" y="28"/>
                  </a:lnTo>
                  <a:lnTo>
                    <a:pt x="4794" y="0"/>
                  </a:lnTo>
                  <a:lnTo>
                    <a:pt x="4843" y="0"/>
                  </a:lnTo>
                  <a:lnTo>
                    <a:pt x="4843" y="28"/>
                  </a:lnTo>
                  <a:close/>
                  <a:moveTo>
                    <a:pt x="4746" y="28"/>
                  </a:moveTo>
                  <a:lnTo>
                    <a:pt x="4698" y="28"/>
                  </a:lnTo>
                  <a:lnTo>
                    <a:pt x="4698" y="0"/>
                  </a:lnTo>
                  <a:lnTo>
                    <a:pt x="4746" y="0"/>
                  </a:lnTo>
                  <a:lnTo>
                    <a:pt x="4746" y="28"/>
                  </a:lnTo>
                  <a:close/>
                  <a:moveTo>
                    <a:pt x="4651" y="28"/>
                  </a:moveTo>
                  <a:lnTo>
                    <a:pt x="4603" y="28"/>
                  </a:lnTo>
                  <a:lnTo>
                    <a:pt x="4603" y="0"/>
                  </a:lnTo>
                  <a:lnTo>
                    <a:pt x="4651" y="0"/>
                  </a:lnTo>
                  <a:lnTo>
                    <a:pt x="4651" y="28"/>
                  </a:lnTo>
                  <a:close/>
                  <a:moveTo>
                    <a:pt x="4554" y="28"/>
                  </a:moveTo>
                  <a:lnTo>
                    <a:pt x="4506" y="28"/>
                  </a:lnTo>
                  <a:lnTo>
                    <a:pt x="4506" y="0"/>
                  </a:lnTo>
                  <a:lnTo>
                    <a:pt x="4554" y="0"/>
                  </a:lnTo>
                  <a:lnTo>
                    <a:pt x="4554" y="28"/>
                  </a:lnTo>
                  <a:close/>
                  <a:moveTo>
                    <a:pt x="4459" y="28"/>
                  </a:moveTo>
                  <a:lnTo>
                    <a:pt x="4411" y="28"/>
                  </a:lnTo>
                  <a:lnTo>
                    <a:pt x="4411" y="0"/>
                  </a:lnTo>
                  <a:lnTo>
                    <a:pt x="4459" y="0"/>
                  </a:lnTo>
                  <a:lnTo>
                    <a:pt x="4459" y="28"/>
                  </a:lnTo>
                  <a:close/>
                  <a:moveTo>
                    <a:pt x="4363" y="28"/>
                  </a:moveTo>
                  <a:lnTo>
                    <a:pt x="4315" y="28"/>
                  </a:lnTo>
                  <a:lnTo>
                    <a:pt x="4315" y="0"/>
                  </a:lnTo>
                  <a:lnTo>
                    <a:pt x="4363" y="0"/>
                  </a:lnTo>
                  <a:lnTo>
                    <a:pt x="4363" y="28"/>
                  </a:lnTo>
                  <a:close/>
                  <a:moveTo>
                    <a:pt x="4267" y="28"/>
                  </a:moveTo>
                  <a:lnTo>
                    <a:pt x="4219" y="28"/>
                  </a:lnTo>
                  <a:lnTo>
                    <a:pt x="4219" y="0"/>
                  </a:lnTo>
                  <a:lnTo>
                    <a:pt x="4267" y="0"/>
                  </a:lnTo>
                  <a:lnTo>
                    <a:pt x="4267" y="28"/>
                  </a:lnTo>
                  <a:close/>
                  <a:moveTo>
                    <a:pt x="4171" y="28"/>
                  </a:moveTo>
                  <a:lnTo>
                    <a:pt x="4123" y="28"/>
                  </a:lnTo>
                  <a:lnTo>
                    <a:pt x="4123" y="0"/>
                  </a:lnTo>
                  <a:lnTo>
                    <a:pt x="4171" y="0"/>
                  </a:lnTo>
                  <a:lnTo>
                    <a:pt x="4171" y="28"/>
                  </a:lnTo>
                  <a:close/>
                  <a:moveTo>
                    <a:pt x="4076" y="28"/>
                  </a:moveTo>
                  <a:lnTo>
                    <a:pt x="4027" y="28"/>
                  </a:lnTo>
                  <a:lnTo>
                    <a:pt x="4027" y="0"/>
                  </a:lnTo>
                  <a:lnTo>
                    <a:pt x="4076" y="0"/>
                  </a:lnTo>
                  <a:lnTo>
                    <a:pt x="4076" y="28"/>
                  </a:lnTo>
                  <a:close/>
                  <a:moveTo>
                    <a:pt x="3979" y="28"/>
                  </a:moveTo>
                  <a:lnTo>
                    <a:pt x="3931" y="28"/>
                  </a:lnTo>
                  <a:lnTo>
                    <a:pt x="3931" y="0"/>
                  </a:lnTo>
                  <a:lnTo>
                    <a:pt x="3979" y="0"/>
                  </a:lnTo>
                  <a:lnTo>
                    <a:pt x="3979" y="28"/>
                  </a:lnTo>
                  <a:close/>
                  <a:moveTo>
                    <a:pt x="3883" y="28"/>
                  </a:moveTo>
                  <a:lnTo>
                    <a:pt x="3836" y="28"/>
                  </a:lnTo>
                  <a:lnTo>
                    <a:pt x="3836" y="0"/>
                  </a:lnTo>
                  <a:lnTo>
                    <a:pt x="3883" y="0"/>
                  </a:lnTo>
                  <a:lnTo>
                    <a:pt x="3883" y="28"/>
                  </a:lnTo>
                  <a:close/>
                  <a:moveTo>
                    <a:pt x="3788" y="28"/>
                  </a:moveTo>
                  <a:lnTo>
                    <a:pt x="3739" y="28"/>
                  </a:lnTo>
                  <a:lnTo>
                    <a:pt x="3739" y="0"/>
                  </a:lnTo>
                  <a:lnTo>
                    <a:pt x="3788" y="0"/>
                  </a:lnTo>
                  <a:lnTo>
                    <a:pt x="3788" y="28"/>
                  </a:lnTo>
                  <a:close/>
                  <a:moveTo>
                    <a:pt x="3691" y="28"/>
                  </a:moveTo>
                  <a:lnTo>
                    <a:pt x="3644" y="28"/>
                  </a:lnTo>
                  <a:lnTo>
                    <a:pt x="3644" y="0"/>
                  </a:lnTo>
                  <a:lnTo>
                    <a:pt x="3691" y="0"/>
                  </a:lnTo>
                  <a:lnTo>
                    <a:pt x="3691" y="28"/>
                  </a:lnTo>
                  <a:close/>
                  <a:moveTo>
                    <a:pt x="3596" y="28"/>
                  </a:moveTo>
                  <a:lnTo>
                    <a:pt x="3548" y="28"/>
                  </a:lnTo>
                  <a:lnTo>
                    <a:pt x="3548" y="0"/>
                  </a:lnTo>
                  <a:lnTo>
                    <a:pt x="3596" y="0"/>
                  </a:lnTo>
                  <a:lnTo>
                    <a:pt x="3596" y="28"/>
                  </a:lnTo>
                  <a:close/>
                  <a:moveTo>
                    <a:pt x="3499" y="28"/>
                  </a:moveTo>
                  <a:lnTo>
                    <a:pt x="3452" y="28"/>
                  </a:lnTo>
                  <a:lnTo>
                    <a:pt x="3452" y="0"/>
                  </a:lnTo>
                  <a:lnTo>
                    <a:pt x="3499" y="0"/>
                  </a:lnTo>
                  <a:lnTo>
                    <a:pt x="3499" y="28"/>
                  </a:lnTo>
                  <a:close/>
                  <a:moveTo>
                    <a:pt x="3404" y="28"/>
                  </a:moveTo>
                  <a:lnTo>
                    <a:pt x="3356" y="28"/>
                  </a:lnTo>
                  <a:lnTo>
                    <a:pt x="3356" y="0"/>
                  </a:lnTo>
                  <a:lnTo>
                    <a:pt x="3404" y="0"/>
                  </a:lnTo>
                  <a:lnTo>
                    <a:pt x="3404" y="28"/>
                  </a:lnTo>
                  <a:close/>
                  <a:moveTo>
                    <a:pt x="3308" y="28"/>
                  </a:moveTo>
                  <a:lnTo>
                    <a:pt x="3261" y="28"/>
                  </a:lnTo>
                  <a:lnTo>
                    <a:pt x="3261" y="0"/>
                  </a:lnTo>
                  <a:lnTo>
                    <a:pt x="3308" y="0"/>
                  </a:lnTo>
                  <a:lnTo>
                    <a:pt x="3308" y="28"/>
                  </a:lnTo>
                  <a:close/>
                  <a:moveTo>
                    <a:pt x="3212" y="28"/>
                  </a:moveTo>
                  <a:lnTo>
                    <a:pt x="3164" y="28"/>
                  </a:lnTo>
                  <a:lnTo>
                    <a:pt x="3164" y="0"/>
                  </a:lnTo>
                  <a:lnTo>
                    <a:pt x="3212" y="0"/>
                  </a:lnTo>
                  <a:lnTo>
                    <a:pt x="3212" y="28"/>
                  </a:lnTo>
                  <a:close/>
                  <a:moveTo>
                    <a:pt x="3116" y="28"/>
                  </a:moveTo>
                  <a:lnTo>
                    <a:pt x="3068" y="28"/>
                  </a:lnTo>
                  <a:lnTo>
                    <a:pt x="3068" y="0"/>
                  </a:lnTo>
                  <a:lnTo>
                    <a:pt x="3116" y="0"/>
                  </a:lnTo>
                  <a:lnTo>
                    <a:pt x="3116" y="28"/>
                  </a:lnTo>
                  <a:close/>
                  <a:moveTo>
                    <a:pt x="3021" y="28"/>
                  </a:moveTo>
                  <a:lnTo>
                    <a:pt x="2972" y="28"/>
                  </a:lnTo>
                  <a:lnTo>
                    <a:pt x="2972" y="0"/>
                  </a:lnTo>
                  <a:lnTo>
                    <a:pt x="3021" y="0"/>
                  </a:lnTo>
                  <a:lnTo>
                    <a:pt x="3021" y="28"/>
                  </a:lnTo>
                  <a:close/>
                  <a:moveTo>
                    <a:pt x="2924" y="28"/>
                  </a:moveTo>
                  <a:lnTo>
                    <a:pt x="2876" y="28"/>
                  </a:lnTo>
                  <a:lnTo>
                    <a:pt x="2876" y="0"/>
                  </a:lnTo>
                  <a:lnTo>
                    <a:pt x="2924" y="0"/>
                  </a:lnTo>
                  <a:lnTo>
                    <a:pt x="2924" y="28"/>
                  </a:lnTo>
                  <a:close/>
                  <a:moveTo>
                    <a:pt x="2829" y="28"/>
                  </a:moveTo>
                  <a:lnTo>
                    <a:pt x="2781" y="28"/>
                  </a:lnTo>
                  <a:lnTo>
                    <a:pt x="2781" y="0"/>
                  </a:lnTo>
                  <a:lnTo>
                    <a:pt x="2829" y="0"/>
                  </a:lnTo>
                  <a:lnTo>
                    <a:pt x="2829" y="28"/>
                  </a:lnTo>
                  <a:close/>
                  <a:moveTo>
                    <a:pt x="2733" y="28"/>
                  </a:moveTo>
                  <a:lnTo>
                    <a:pt x="2684" y="28"/>
                  </a:lnTo>
                  <a:lnTo>
                    <a:pt x="2684" y="0"/>
                  </a:lnTo>
                  <a:lnTo>
                    <a:pt x="2733" y="0"/>
                  </a:lnTo>
                  <a:lnTo>
                    <a:pt x="2733" y="28"/>
                  </a:lnTo>
                  <a:close/>
                  <a:moveTo>
                    <a:pt x="2637" y="28"/>
                  </a:moveTo>
                  <a:lnTo>
                    <a:pt x="2589" y="28"/>
                  </a:lnTo>
                  <a:lnTo>
                    <a:pt x="2589" y="0"/>
                  </a:lnTo>
                  <a:lnTo>
                    <a:pt x="2637" y="0"/>
                  </a:lnTo>
                  <a:lnTo>
                    <a:pt x="2637" y="28"/>
                  </a:lnTo>
                  <a:close/>
                  <a:moveTo>
                    <a:pt x="2541" y="28"/>
                  </a:moveTo>
                  <a:lnTo>
                    <a:pt x="2493" y="28"/>
                  </a:lnTo>
                  <a:lnTo>
                    <a:pt x="2493" y="0"/>
                  </a:lnTo>
                  <a:lnTo>
                    <a:pt x="2541" y="0"/>
                  </a:lnTo>
                  <a:lnTo>
                    <a:pt x="2541" y="28"/>
                  </a:lnTo>
                  <a:close/>
                  <a:moveTo>
                    <a:pt x="2445" y="28"/>
                  </a:moveTo>
                  <a:lnTo>
                    <a:pt x="2397" y="28"/>
                  </a:lnTo>
                  <a:lnTo>
                    <a:pt x="2397" y="0"/>
                  </a:lnTo>
                  <a:lnTo>
                    <a:pt x="2445" y="0"/>
                  </a:lnTo>
                  <a:lnTo>
                    <a:pt x="2445" y="28"/>
                  </a:lnTo>
                  <a:close/>
                  <a:moveTo>
                    <a:pt x="2349" y="28"/>
                  </a:moveTo>
                  <a:lnTo>
                    <a:pt x="2301" y="28"/>
                  </a:lnTo>
                  <a:lnTo>
                    <a:pt x="2301" y="0"/>
                  </a:lnTo>
                  <a:lnTo>
                    <a:pt x="2349" y="0"/>
                  </a:lnTo>
                  <a:lnTo>
                    <a:pt x="2349" y="28"/>
                  </a:lnTo>
                  <a:close/>
                  <a:moveTo>
                    <a:pt x="2254" y="28"/>
                  </a:moveTo>
                  <a:lnTo>
                    <a:pt x="2206" y="28"/>
                  </a:lnTo>
                  <a:lnTo>
                    <a:pt x="2206" y="0"/>
                  </a:lnTo>
                  <a:lnTo>
                    <a:pt x="2254" y="0"/>
                  </a:lnTo>
                  <a:lnTo>
                    <a:pt x="2254" y="28"/>
                  </a:lnTo>
                  <a:close/>
                  <a:moveTo>
                    <a:pt x="2157" y="28"/>
                  </a:moveTo>
                  <a:lnTo>
                    <a:pt x="2109" y="28"/>
                  </a:lnTo>
                  <a:lnTo>
                    <a:pt x="2109" y="0"/>
                  </a:lnTo>
                  <a:lnTo>
                    <a:pt x="2157" y="0"/>
                  </a:lnTo>
                  <a:lnTo>
                    <a:pt x="2157" y="28"/>
                  </a:lnTo>
                  <a:close/>
                  <a:moveTo>
                    <a:pt x="2061" y="28"/>
                  </a:moveTo>
                  <a:lnTo>
                    <a:pt x="2014" y="28"/>
                  </a:lnTo>
                  <a:lnTo>
                    <a:pt x="2014" y="0"/>
                  </a:lnTo>
                  <a:lnTo>
                    <a:pt x="2061" y="0"/>
                  </a:lnTo>
                  <a:lnTo>
                    <a:pt x="2061" y="28"/>
                  </a:lnTo>
                  <a:close/>
                  <a:moveTo>
                    <a:pt x="1966" y="28"/>
                  </a:moveTo>
                  <a:lnTo>
                    <a:pt x="1917" y="28"/>
                  </a:lnTo>
                  <a:lnTo>
                    <a:pt x="1917" y="0"/>
                  </a:lnTo>
                  <a:lnTo>
                    <a:pt x="1966" y="0"/>
                  </a:lnTo>
                  <a:lnTo>
                    <a:pt x="1966" y="28"/>
                  </a:lnTo>
                  <a:close/>
                  <a:moveTo>
                    <a:pt x="1869" y="28"/>
                  </a:moveTo>
                  <a:lnTo>
                    <a:pt x="1822" y="28"/>
                  </a:lnTo>
                  <a:lnTo>
                    <a:pt x="1822" y="0"/>
                  </a:lnTo>
                  <a:lnTo>
                    <a:pt x="1869" y="0"/>
                  </a:lnTo>
                  <a:lnTo>
                    <a:pt x="1869" y="28"/>
                  </a:lnTo>
                  <a:close/>
                  <a:moveTo>
                    <a:pt x="1774" y="28"/>
                  </a:moveTo>
                  <a:lnTo>
                    <a:pt x="1726" y="28"/>
                  </a:lnTo>
                  <a:lnTo>
                    <a:pt x="1726" y="0"/>
                  </a:lnTo>
                  <a:lnTo>
                    <a:pt x="1774" y="0"/>
                  </a:lnTo>
                  <a:lnTo>
                    <a:pt x="1774" y="28"/>
                  </a:lnTo>
                  <a:close/>
                  <a:moveTo>
                    <a:pt x="1678" y="28"/>
                  </a:moveTo>
                  <a:lnTo>
                    <a:pt x="1630" y="28"/>
                  </a:lnTo>
                  <a:lnTo>
                    <a:pt x="1630" y="0"/>
                  </a:lnTo>
                  <a:lnTo>
                    <a:pt x="1678" y="0"/>
                  </a:lnTo>
                  <a:lnTo>
                    <a:pt x="1678" y="28"/>
                  </a:lnTo>
                  <a:close/>
                  <a:moveTo>
                    <a:pt x="1582" y="28"/>
                  </a:moveTo>
                  <a:lnTo>
                    <a:pt x="1534" y="28"/>
                  </a:lnTo>
                  <a:lnTo>
                    <a:pt x="1534" y="0"/>
                  </a:lnTo>
                  <a:lnTo>
                    <a:pt x="1582" y="0"/>
                  </a:lnTo>
                  <a:lnTo>
                    <a:pt x="1582" y="28"/>
                  </a:lnTo>
                  <a:close/>
                  <a:moveTo>
                    <a:pt x="1486" y="28"/>
                  </a:moveTo>
                  <a:lnTo>
                    <a:pt x="1439" y="28"/>
                  </a:lnTo>
                  <a:lnTo>
                    <a:pt x="1439" y="0"/>
                  </a:lnTo>
                  <a:lnTo>
                    <a:pt x="1486" y="0"/>
                  </a:lnTo>
                  <a:lnTo>
                    <a:pt x="1486" y="28"/>
                  </a:lnTo>
                  <a:close/>
                  <a:moveTo>
                    <a:pt x="1390" y="28"/>
                  </a:moveTo>
                  <a:lnTo>
                    <a:pt x="1342" y="28"/>
                  </a:lnTo>
                  <a:lnTo>
                    <a:pt x="1342" y="0"/>
                  </a:lnTo>
                  <a:lnTo>
                    <a:pt x="1390" y="0"/>
                  </a:lnTo>
                  <a:lnTo>
                    <a:pt x="1390" y="28"/>
                  </a:lnTo>
                  <a:close/>
                  <a:moveTo>
                    <a:pt x="1294" y="28"/>
                  </a:moveTo>
                  <a:lnTo>
                    <a:pt x="1247" y="28"/>
                  </a:lnTo>
                  <a:lnTo>
                    <a:pt x="1247" y="0"/>
                  </a:lnTo>
                  <a:lnTo>
                    <a:pt x="1294" y="0"/>
                  </a:lnTo>
                  <a:lnTo>
                    <a:pt x="1294" y="28"/>
                  </a:lnTo>
                  <a:close/>
                  <a:moveTo>
                    <a:pt x="1199" y="28"/>
                  </a:moveTo>
                  <a:lnTo>
                    <a:pt x="1151" y="28"/>
                  </a:lnTo>
                  <a:lnTo>
                    <a:pt x="1151" y="0"/>
                  </a:lnTo>
                  <a:lnTo>
                    <a:pt x="1199" y="0"/>
                  </a:lnTo>
                  <a:lnTo>
                    <a:pt x="1199" y="28"/>
                  </a:lnTo>
                  <a:close/>
                  <a:moveTo>
                    <a:pt x="1102" y="28"/>
                  </a:moveTo>
                  <a:lnTo>
                    <a:pt x="1054" y="28"/>
                  </a:lnTo>
                  <a:lnTo>
                    <a:pt x="1054" y="0"/>
                  </a:lnTo>
                  <a:lnTo>
                    <a:pt x="1102" y="0"/>
                  </a:lnTo>
                  <a:lnTo>
                    <a:pt x="1102" y="28"/>
                  </a:lnTo>
                  <a:close/>
                  <a:moveTo>
                    <a:pt x="1007" y="28"/>
                  </a:moveTo>
                  <a:lnTo>
                    <a:pt x="959" y="28"/>
                  </a:lnTo>
                  <a:lnTo>
                    <a:pt x="959" y="0"/>
                  </a:lnTo>
                  <a:lnTo>
                    <a:pt x="1007" y="0"/>
                  </a:lnTo>
                  <a:lnTo>
                    <a:pt x="1007" y="28"/>
                  </a:lnTo>
                  <a:close/>
                  <a:moveTo>
                    <a:pt x="911" y="28"/>
                  </a:moveTo>
                  <a:lnTo>
                    <a:pt x="862" y="28"/>
                  </a:lnTo>
                  <a:lnTo>
                    <a:pt x="862" y="0"/>
                  </a:lnTo>
                  <a:lnTo>
                    <a:pt x="911" y="0"/>
                  </a:lnTo>
                  <a:lnTo>
                    <a:pt x="911" y="28"/>
                  </a:lnTo>
                  <a:close/>
                  <a:moveTo>
                    <a:pt x="815" y="28"/>
                  </a:moveTo>
                  <a:lnTo>
                    <a:pt x="767" y="28"/>
                  </a:lnTo>
                  <a:lnTo>
                    <a:pt x="767" y="0"/>
                  </a:lnTo>
                  <a:lnTo>
                    <a:pt x="815" y="0"/>
                  </a:lnTo>
                  <a:lnTo>
                    <a:pt x="815" y="28"/>
                  </a:lnTo>
                  <a:close/>
                  <a:moveTo>
                    <a:pt x="719" y="28"/>
                  </a:moveTo>
                  <a:lnTo>
                    <a:pt x="671" y="28"/>
                  </a:lnTo>
                  <a:lnTo>
                    <a:pt x="671" y="0"/>
                  </a:lnTo>
                  <a:lnTo>
                    <a:pt x="719" y="0"/>
                  </a:lnTo>
                  <a:lnTo>
                    <a:pt x="719" y="28"/>
                  </a:lnTo>
                  <a:close/>
                  <a:moveTo>
                    <a:pt x="624" y="28"/>
                  </a:moveTo>
                  <a:lnTo>
                    <a:pt x="575" y="28"/>
                  </a:lnTo>
                  <a:lnTo>
                    <a:pt x="575" y="0"/>
                  </a:lnTo>
                  <a:lnTo>
                    <a:pt x="624" y="0"/>
                  </a:lnTo>
                  <a:lnTo>
                    <a:pt x="624" y="28"/>
                  </a:lnTo>
                  <a:close/>
                  <a:moveTo>
                    <a:pt x="527" y="28"/>
                  </a:moveTo>
                  <a:lnTo>
                    <a:pt x="479" y="28"/>
                  </a:lnTo>
                  <a:lnTo>
                    <a:pt x="479" y="0"/>
                  </a:lnTo>
                  <a:lnTo>
                    <a:pt x="527" y="0"/>
                  </a:lnTo>
                  <a:lnTo>
                    <a:pt x="527" y="28"/>
                  </a:lnTo>
                  <a:close/>
                  <a:moveTo>
                    <a:pt x="432" y="28"/>
                  </a:moveTo>
                  <a:lnTo>
                    <a:pt x="384" y="28"/>
                  </a:lnTo>
                  <a:lnTo>
                    <a:pt x="384" y="0"/>
                  </a:lnTo>
                  <a:lnTo>
                    <a:pt x="432" y="0"/>
                  </a:lnTo>
                  <a:lnTo>
                    <a:pt x="432" y="28"/>
                  </a:lnTo>
                  <a:close/>
                  <a:moveTo>
                    <a:pt x="335" y="28"/>
                  </a:moveTo>
                  <a:lnTo>
                    <a:pt x="287" y="28"/>
                  </a:lnTo>
                  <a:lnTo>
                    <a:pt x="287" y="0"/>
                  </a:lnTo>
                  <a:lnTo>
                    <a:pt x="335" y="0"/>
                  </a:lnTo>
                  <a:lnTo>
                    <a:pt x="335" y="28"/>
                  </a:lnTo>
                  <a:close/>
                  <a:moveTo>
                    <a:pt x="239" y="28"/>
                  </a:moveTo>
                  <a:lnTo>
                    <a:pt x="192" y="28"/>
                  </a:lnTo>
                  <a:lnTo>
                    <a:pt x="192" y="0"/>
                  </a:lnTo>
                  <a:lnTo>
                    <a:pt x="239" y="0"/>
                  </a:lnTo>
                  <a:lnTo>
                    <a:pt x="239" y="28"/>
                  </a:lnTo>
                  <a:close/>
                  <a:moveTo>
                    <a:pt x="144" y="28"/>
                  </a:moveTo>
                  <a:lnTo>
                    <a:pt x="96" y="28"/>
                  </a:lnTo>
                  <a:lnTo>
                    <a:pt x="96" y="0"/>
                  </a:lnTo>
                  <a:lnTo>
                    <a:pt x="144" y="0"/>
                  </a:lnTo>
                  <a:lnTo>
                    <a:pt x="144" y="28"/>
                  </a:lnTo>
                  <a:close/>
                  <a:moveTo>
                    <a:pt x="47" y="28"/>
                  </a:moveTo>
                  <a:lnTo>
                    <a:pt x="0" y="28"/>
                  </a:lnTo>
                  <a:lnTo>
                    <a:pt x="0" y="0"/>
                  </a:lnTo>
                  <a:lnTo>
                    <a:pt x="47" y="0"/>
                  </a:lnTo>
                  <a:lnTo>
                    <a:pt x="47" y="2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9" name="Rectangle 8"/>
          <p:cNvSpPr>
            <a:spLocks noChangeArrowheads="1"/>
          </p:cNvSpPr>
          <p:nvPr/>
        </p:nvSpPr>
        <p:spPr bwMode="auto">
          <a:xfrm>
            <a:off x="12142788" y="6637337"/>
            <a:ext cx="38100" cy="4445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228" name="Group 227"/>
          <p:cNvGrpSpPr/>
          <p:nvPr/>
        </p:nvGrpSpPr>
        <p:grpSpPr>
          <a:xfrm>
            <a:off x="10152886" y="6260222"/>
            <a:ext cx="639762" cy="258932"/>
            <a:chOff x="5857875" y="2214563"/>
            <a:chExt cx="1208088" cy="488951"/>
          </a:xfrm>
        </p:grpSpPr>
        <p:sp>
          <p:nvSpPr>
            <p:cNvPr id="229" name="Freeform 122"/>
            <p:cNvSpPr>
              <a:spLocks/>
            </p:cNvSpPr>
            <p:nvPr/>
          </p:nvSpPr>
          <p:spPr bwMode="auto">
            <a:xfrm>
              <a:off x="5857875" y="2214563"/>
              <a:ext cx="1208088" cy="401638"/>
            </a:xfrm>
            <a:custGeom>
              <a:avLst/>
              <a:gdLst>
                <a:gd name="T0" fmla="*/ 21 w 402"/>
                <a:gd name="T1" fmla="*/ 56 h 132"/>
                <a:gd name="T2" fmla="*/ 51 w 402"/>
                <a:gd name="T3" fmla="*/ 56 h 132"/>
                <a:gd name="T4" fmla="*/ 76 w 402"/>
                <a:gd name="T5" fmla="*/ 24 h 132"/>
                <a:gd name="T6" fmla="*/ 133 w 402"/>
                <a:gd name="T7" fmla="*/ 0 h 132"/>
                <a:gd name="T8" fmla="*/ 188 w 402"/>
                <a:gd name="T9" fmla="*/ 0 h 132"/>
                <a:gd name="T10" fmla="*/ 245 w 402"/>
                <a:gd name="T11" fmla="*/ 24 h 132"/>
                <a:gd name="T12" fmla="*/ 270 w 402"/>
                <a:gd name="T13" fmla="*/ 56 h 132"/>
                <a:gd name="T14" fmla="*/ 349 w 402"/>
                <a:gd name="T15" fmla="*/ 56 h 132"/>
                <a:gd name="T16" fmla="*/ 402 w 402"/>
                <a:gd name="T17" fmla="*/ 110 h 132"/>
                <a:gd name="T18" fmla="*/ 402 w 402"/>
                <a:gd name="T19" fmla="*/ 111 h 132"/>
                <a:gd name="T20" fmla="*/ 381 w 402"/>
                <a:gd name="T21" fmla="*/ 132 h 132"/>
                <a:gd name="T22" fmla="*/ 21 w 402"/>
                <a:gd name="T23" fmla="*/ 132 h 132"/>
                <a:gd name="T24" fmla="*/ 0 w 402"/>
                <a:gd name="T25" fmla="*/ 111 h 132"/>
                <a:gd name="T26" fmla="*/ 0 w 402"/>
                <a:gd name="T27" fmla="*/ 77 h 132"/>
                <a:gd name="T28" fmla="*/ 21 w 402"/>
                <a:gd name="T29" fmla="*/ 56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2" h="132">
                  <a:moveTo>
                    <a:pt x="21" y="56"/>
                  </a:moveTo>
                  <a:cubicBezTo>
                    <a:pt x="51" y="56"/>
                    <a:pt x="51" y="56"/>
                    <a:pt x="51" y="56"/>
                  </a:cubicBezTo>
                  <a:cubicBezTo>
                    <a:pt x="76" y="24"/>
                    <a:pt x="76" y="24"/>
                    <a:pt x="76" y="24"/>
                  </a:cubicBezTo>
                  <a:cubicBezTo>
                    <a:pt x="88" y="9"/>
                    <a:pt x="110" y="0"/>
                    <a:pt x="133" y="0"/>
                  </a:cubicBezTo>
                  <a:cubicBezTo>
                    <a:pt x="188" y="0"/>
                    <a:pt x="188" y="0"/>
                    <a:pt x="188" y="0"/>
                  </a:cubicBezTo>
                  <a:cubicBezTo>
                    <a:pt x="211" y="0"/>
                    <a:pt x="233" y="9"/>
                    <a:pt x="245" y="24"/>
                  </a:cubicBezTo>
                  <a:cubicBezTo>
                    <a:pt x="270" y="56"/>
                    <a:pt x="270" y="56"/>
                    <a:pt x="270" y="56"/>
                  </a:cubicBezTo>
                  <a:cubicBezTo>
                    <a:pt x="349" y="56"/>
                    <a:pt x="349" y="56"/>
                    <a:pt x="349" y="56"/>
                  </a:cubicBezTo>
                  <a:cubicBezTo>
                    <a:pt x="378" y="56"/>
                    <a:pt x="402" y="81"/>
                    <a:pt x="402" y="110"/>
                  </a:cubicBezTo>
                  <a:cubicBezTo>
                    <a:pt x="402" y="111"/>
                    <a:pt x="402" y="111"/>
                    <a:pt x="402" y="111"/>
                  </a:cubicBezTo>
                  <a:cubicBezTo>
                    <a:pt x="402" y="123"/>
                    <a:pt x="393" y="132"/>
                    <a:pt x="381" y="132"/>
                  </a:cubicBezTo>
                  <a:cubicBezTo>
                    <a:pt x="21" y="132"/>
                    <a:pt x="21" y="132"/>
                    <a:pt x="21" y="132"/>
                  </a:cubicBezTo>
                  <a:cubicBezTo>
                    <a:pt x="9" y="132"/>
                    <a:pt x="0" y="123"/>
                    <a:pt x="0" y="111"/>
                  </a:cubicBezTo>
                  <a:cubicBezTo>
                    <a:pt x="0" y="77"/>
                    <a:pt x="0" y="77"/>
                    <a:pt x="0" y="77"/>
                  </a:cubicBezTo>
                  <a:cubicBezTo>
                    <a:pt x="0" y="66"/>
                    <a:pt x="9" y="56"/>
                    <a:pt x="21" y="56"/>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230" name="Freeform 123"/>
            <p:cNvSpPr>
              <a:spLocks/>
            </p:cNvSpPr>
            <p:nvPr/>
          </p:nvSpPr>
          <p:spPr bwMode="auto">
            <a:xfrm>
              <a:off x="6096000" y="2257426"/>
              <a:ext cx="501650" cy="136525"/>
            </a:xfrm>
            <a:custGeom>
              <a:avLst/>
              <a:gdLst>
                <a:gd name="T0" fmla="*/ 8 w 167"/>
                <a:gd name="T1" fmla="*/ 45 h 45"/>
                <a:gd name="T2" fmla="*/ 3 w 167"/>
                <a:gd name="T3" fmla="*/ 36 h 45"/>
                <a:gd name="T4" fmla="*/ 17 w 167"/>
                <a:gd name="T5" fmla="*/ 19 h 45"/>
                <a:gd name="T6" fmla="*/ 62 w 167"/>
                <a:gd name="T7" fmla="*/ 0 h 45"/>
                <a:gd name="T8" fmla="*/ 105 w 167"/>
                <a:gd name="T9" fmla="*/ 0 h 45"/>
                <a:gd name="T10" fmla="*/ 151 w 167"/>
                <a:gd name="T11" fmla="*/ 19 h 45"/>
                <a:gd name="T12" fmla="*/ 164 w 167"/>
                <a:gd name="T13" fmla="*/ 36 h 45"/>
                <a:gd name="T14" fmla="*/ 160 w 167"/>
                <a:gd name="T15" fmla="*/ 45 h 45"/>
                <a:gd name="T16" fmla="*/ 8 w 167"/>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45">
                  <a:moveTo>
                    <a:pt x="8" y="45"/>
                  </a:moveTo>
                  <a:cubicBezTo>
                    <a:pt x="3" y="45"/>
                    <a:pt x="0" y="39"/>
                    <a:pt x="3" y="36"/>
                  </a:cubicBezTo>
                  <a:cubicBezTo>
                    <a:pt x="17" y="19"/>
                    <a:pt x="17" y="19"/>
                    <a:pt x="17" y="19"/>
                  </a:cubicBezTo>
                  <a:cubicBezTo>
                    <a:pt x="26" y="7"/>
                    <a:pt x="43" y="0"/>
                    <a:pt x="62" y="0"/>
                  </a:cubicBezTo>
                  <a:cubicBezTo>
                    <a:pt x="105" y="0"/>
                    <a:pt x="105" y="0"/>
                    <a:pt x="105" y="0"/>
                  </a:cubicBezTo>
                  <a:cubicBezTo>
                    <a:pt x="124" y="0"/>
                    <a:pt x="141" y="7"/>
                    <a:pt x="151" y="19"/>
                  </a:cubicBezTo>
                  <a:cubicBezTo>
                    <a:pt x="164" y="36"/>
                    <a:pt x="164" y="36"/>
                    <a:pt x="164" y="36"/>
                  </a:cubicBezTo>
                  <a:cubicBezTo>
                    <a:pt x="167" y="39"/>
                    <a:pt x="164" y="45"/>
                    <a:pt x="160" y="45"/>
                  </a:cubicBezTo>
                  <a:lnTo>
                    <a:pt x="8" y="45"/>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231" name="Freeform 124"/>
            <p:cNvSpPr>
              <a:spLocks/>
            </p:cNvSpPr>
            <p:nvPr/>
          </p:nvSpPr>
          <p:spPr bwMode="auto">
            <a:xfrm>
              <a:off x="5857875" y="2520951"/>
              <a:ext cx="1208088" cy="95250"/>
            </a:xfrm>
            <a:custGeom>
              <a:avLst/>
              <a:gdLst>
                <a:gd name="T0" fmla="*/ 402 w 402"/>
                <a:gd name="T1" fmla="*/ 0 h 31"/>
                <a:gd name="T2" fmla="*/ 402 w 402"/>
                <a:gd name="T3" fmla="*/ 9 h 31"/>
                <a:gd name="T4" fmla="*/ 402 w 402"/>
                <a:gd name="T5" fmla="*/ 10 h 31"/>
                <a:gd name="T6" fmla="*/ 381 w 402"/>
                <a:gd name="T7" fmla="*/ 31 h 31"/>
                <a:gd name="T8" fmla="*/ 21 w 402"/>
                <a:gd name="T9" fmla="*/ 31 h 31"/>
                <a:gd name="T10" fmla="*/ 0 w 402"/>
                <a:gd name="T11" fmla="*/ 10 h 31"/>
                <a:gd name="T12" fmla="*/ 0 w 402"/>
                <a:gd name="T13" fmla="*/ 0 h 31"/>
                <a:gd name="T14" fmla="*/ 402 w 402"/>
                <a:gd name="T15" fmla="*/ 0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2" h="31">
                  <a:moveTo>
                    <a:pt x="402" y="0"/>
                  </a:moveTo>
                  <a:cubicBezTo>
                    <a:pt x="402" y="3"/>
                    <a:pt x="402" y="6"/>
                    <a:pt x="402" y="9"/>
                  </a:cubicBezTo>
                  <a:cubicBezTo>
                    <a:pt x="402" y="10"/>
                    <a:pt x="402" y="10"/>
                    <a:pt x="402" y="10"/>
                  </a:cubicBezTo>
                  <a:cubicBezTo>
                    <a:pt x="402" y="22"/>
                    <a:pt x="393" y="31"/>
                    <a:pt x="381" y="31"/>
                  </a:cubicBezTo>
                  <a:cubicBezTo>
                    <a:pt x="21" y="31"/>
                    <a:pt x="21" y="31"/>
                    <a:pt x="21" y="31"/>
                  </a:cubicBezTo>
                  <a:cubicBezTo>
                    <a:pt x="9" y="31"/>
                    <a:pt x="0" y="22"/>
                    <a:pt x="0" y="10"/>
                  </a:cubicBezTo>
                  <a:cubicBezTo>
                    <a:pt x="0" y="0"/>
                    <a:pt x="0" y="0"/>
                    <a:pt x="0" y="0"/>
                  </a:cubicBezTo>
                  <a:lnTo>
                    <a:pt x="402" y="0"/>
                  </a:ln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2" name="Oval 125"/>
            <p:cNvSpPr>
              <a:spLocks noChangeArrowheads="1"/>
            </p:cNvSpPr>
            <p:nvPr/>
          </p:nvSpPr>
          <p:spPr bwMode="auto">
            <a:xfrm>
              <a:off x="6692900" y="2466976"/>
              <a:ext cx="238125" cy="236538"/>
            </a:xfrm>
            <a:prstGeom prst="ellipse">
              <a:avLst/>
            </a:prstGeom>
            <a:solidFill>
              <a:schemeClr val="tx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3" name="Oval 126"/>
            <p:cNvSpPr>
              <a:spLocks noChangeArrowheads="1"/>
            </p:cNvSpPr>
            <p:nvPr/>
          </p:nvSpPr>
          <p:spPr bwMode="auto">
            <a:xfrm>
              <a:off x="6750050" y="2520951"/>
              <a:ext cx="123825" cy="128588"/>
            </a:xfrm>
            <a:prstGeom prst="ellipse">
              <a:avLst/>
            </a:prstGeom>
            <a:solidFill>
              <a:schemeClr val="tx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4" name="Oval 127"/>
            <p:cNvSpPr>
              <a:spLocks noChangeArrowheads="1"/>
            </p:cNvSpPr>
            <p:nvPr/>
          </p:nvSpPr>
          <p:spPr bwMode="auto">
            <a:xfrm>
              <a:off x="6011863" y="2466976"/>
              <a:ext cx="233363" cy="236538"/>
            </a:xfrm>
            <a:prstGeom prst="ellipse">
              <a:avLst/>
            </a:prstGeom>
            <a:solidFill>
              <a:schemeClr val="tx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5" name="Oval 128"/>
            <p:cNvSpPr>
              <a:spLocks noChangeArrowheads="1"/>
            </p:cNvSpPr>
            <p:nvPr/>
          </p:nvSpPr>
          <p:spPr bwMode="auto">
            <a:xfrm>
              <a:off x="6065838" y="2520951"/>
              <a:ext cx="125413" cy="128588"/>
            </a:xfrm>
            <a:prstGeom prst="ellipse">
              <a:avLst/>
            </a:prstGeom>
            <a:solidFill>
              <a:schemeClr val="tx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317" name="Title 1"/>
          <p:cNvSpPr txBox="1">
            <a:spLocks/>
          </p:cNvSpPr>
          <p:nvPr/>
        </p:nvSpPr>
        <p:spPr>
          <a:xfrm>
            <a:off x="363638" y="437316"/>
            <a:ext cx="10515600" cy="10006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SV" sz="2400" dirty="0" smtClean="0"/>
              <a:t>Recolección y Digitación de Partidas de Defunción</a:t>
            </a:r>
            <a:endParaRPr lang="id-ID" sz="2400" dirty="0"/>
          </a:p>
        </p:txBody>
      </p:sp>
      <p:sp>
        <p:nvSpPr>
          <p:cNvPr id="352" name="Rectángulo 351"/>
          <p:cNvSpPr/>
          <p:nvPr/>
        </p:nvSpPr>
        <p:spPr>
          <a:xfrm>
            <a:off x="6516825" y="3357973"/>
            <a:ext cx="973126" cy="14994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353" name="Rectángulo 352"/>
          <p:cNvSpPr/>
          <p:nvPr/>
        </p:nvSpPr>
        <p:spPr>
          <a:xfrm>
            <a:off x="5430953" y="3749253"/>
            <a:ext cx="973126" cy="110041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355" name="TextBox 320"/>
          <p:cNvSpPr txBox="1"/>
          <p:nvPr/>
        </p:nvSpPr>
        <p:spPr>
          <a:xfrm>
            <a:off x="5353900" y="3267469"/>
            <a:ext cx="1127232" cy="461665"/>
          </a:xfrm>
          <a:prstGeom prst="rect">
            <a:avLst/>
          </a:prstGeom>
          <a:noFill/>
        </p:spPr>
        <p:txBody>
          <a:bodyPr wrap="none" rtlCol="0">
            <a:spAutoFit/>
          </a:bodyPr>
          <a:lstStyle/>
          <a:p>
            <a:pPr algn="ctr"/>
            <a:r>
              <a:rPr lang="es-SV" sz="2400" b="1" dirty="0" smtClean="0">
                <a:solidFill>
                  <a:schemeClr val="accent5"/>
                </a:solidFill>
                <a:latin typeface="+mj-lt"/>
              </a:rPr>
              <a:t>19,474</a:t>
            </a:r>
            <a:endParaRPr lang="id-ID" sz="2400" b="1" dirty="0">
              <a:solidFill>
                <a:schemeClr val="accent5"/>
              </a:solidFill>
              <a:latin typeface="+mj-lt"/>
            </a:endParaRPr>
          </a:p>
        </p:txBody>
      </p:sp>
      <p:sp>
        <p:nvSpPr>
          <p:cNvPr id="358" name="TextBox 321"/>
          <p:cNvSpPr txBox="1"/>
          <p:nvPr/>
        </p:nvSpPr>
        <p:spPr>
          <a:xfrm>
            <a:off x="6448269" y="2890180"/>
            <a:ext cx="1110239" cy="461665"/>
          </a:xfrm>
          <a:prstGeom prst="rect">
            <a:avLst/>
          </a:prstGeom>
          <a:noFill/>
        </p:spPr>
        <p:txBody>
          <a:bodyPr wrap="none" rtlCol="0">
            <a:spAutoFit/>
          </a:bodyPr>
          <a:lstStyle/>
          <a:p>
            <a:pPr algn="ctr"/>
            <a:r>
              <a:rPr lang="es-SV" sz="2400" b="1" dirty="0" smtClean="0">
                <a:solidFill>
                  <a:schemeClr val="accent2"/>
                </a:solidFill>
                <a:latin typeface="+mj-lt"/>
              </a:rPr>
              <a:t>28,113</a:t>
            </a:r>
            <a:endParaRPr lang="id-ID" sz="2400" b="1" dirty="0">
              <a:solidFill>
                <a:schemeClr val="accent2"/>
              </a:solidFill>
              <a:latin typeface="+mj-lt"/>
            </a:endParaRPr>
          </a:p>
        </p:txBody>
      </p:sp>
      <p:grpSp>
        <p:nvGrpSpPr>
          <p:cNvPr id="363" name="Group 259"/>
          <p:cNvGrpSpPr/>
          <p:nvPr/>
        </p:nvGrpSpPr>
        <p:grpSpPr>
          <a:xfrm>
            <a:off x="6898365" y="4368598"/>
            <a:ext cx="210046" cy="497110"/>
            <a:chOff x="5505537" y="930389"/>
            <a:chExt cx="333375" cy="788988"/>
          </a:xfrm>
          <a:solidFill>
            <a:schemeClr val="bg1"/>
          </a:solidFill>
        </p:grpSpPr>
        <p:sp>
          <p:nvSpPr>
            <p:cNvPr id="367" name="Oval 27"/>
            <p:cNvSpPr>
              <a:spLocks noChangeArrowheads="1"/>
            </p:cNvSpPr>
            <p:nvPr/>
          </p:nvSpPr>
          <p:spPr bwMode="auto">
            <a:xfrm>
              <a:off x="5602373" y="930389"/>
              <a:ext cx="141288" cy="139700"/>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rgbClr val="404040"/>
                </a:solidFill>
              </a:endParaRPr>
            </a:p>
          </p:txBody>
        </p:sp>
        <p:sp>
          <p:nvSpPr>
            <p:cNvPr id="368" name="Freeform 28"/>
            <p:cNvSpPr>
              <a:spLocks/>
            </p:cNvSpPr>
            <p:nvPr/>
          </p:nvSpPr>
          <p:spPr bwMode="auto">
            <a:xfrm>
              <a:off x="5505537" y="1084378"/>
              <a:ext cx="333375" cy="634999"/>
            </a:xfrm>
            <a:custGeom>
              <a:avLst/>
              <a:gdLst>
                <a:gd name="T0" fmla="*/ 87 w 87"/>
                <a:gd name="T1" fmla="*/ 24 h 168"/>
                <a:gd name="T2" fmla="*/ 62 w 87"/>
                <a:gd name="T3" fmla="*/ 0 h 168"/>
                <a:gd name="T4" fmla="*/ 37 w 87"/>
                <a:gd name="T5" fmla="*/ 0 h 168"/>
                <a:gd name="T6" fmla="*/ 35 w 87"/>
                <a:gd name="T7" fmla="*/ 0 h 168"/>
                <a:gd name="T8" fmla="*/ 25 w 87"/>
                <a:gd name="T9" fmla="*/ 0 h 168"/>
                <a:gd name="T10" fmla="*/ 0 w 87"/>
                <a:gd name="T11" fmla="*/ 24 h 168"/>
                <a:gd name="T12" fmla="*/ 0 w 87"/>
                <a:gd name="T13" fmla="*/ 24 h 168"/>
                <a:gd name="T14" fmla="*/ 0 w 87"/>
                <a:gd name="T15" fmla="*/ 73 h 168"/>
                <a:gd name="T16" fmla="*/ 8 w 87"/>
                <a:gd name="T17" fmla="*/ 81 h 168"/>
                <a:gd name="T18" fmla="*/ 16 w 87"/>
                <a:gd name="T19" fmla="*/ 73 h 168"/>
                <a:gd name="T20" fmla="*/ 16 w 87"/>
                <a:gd name="T21" fmla="*/ 44 h 168"/>
                <a:gd name="T22" fmla="*/ 16 w 87"/>
                <a:gd name="T23" fmla="*/ 28 h 168"/>
                <a:gd name="T24" fmla="*/ 20 w 87"/>
                <a:gd name="T25" fmla="*/ 28 h 168"/>
                <a:gd name="T26" fmla="*/ 20 w 87"/>
                <a:gd name="T27" fmla="*/ 46 h 168"/>
                <a:gd name="T28" fmla="*/ 20 w 87"/>
                <a:gd name="T29" fmla="*/ 77 h 168"/>
                <a:gd name="T30" fmla="*/ 20 w 87"/>
                <a:gd name="T31" fmla="*/ 81 h 168"/>
                <a:gd name="T32" fmla="*/ 20 w 87"/>
                <a:gd name="T33" fmla="*/ 157 h 168"/>
                <a:gd name="T34" fmla="*/ 31 w 87"/>
                <a:gd name="T35" fmla="*/ 168 h 168"/>
                <a:gd name="T36" fmla="*/ 41 w 87"/>
                <a:gd name="T37" fmla="*/ 157 h 168"/>
                <a:gd name="T38" fmla="*/ 41 w 87"/>
                <a:gd name="T39" fmla="*/ 81 h 168"/>
                <a:gd name="T40" fmla="*/ 46 w 87"/>
                <a:gd name="T41" fmla="*/ 81 h 168"/>
                <a:gd name="T42" fmla="*/ 46 w 87"/>
                <a:gd name="T43" fmla="*/ 157 h 168"/>
                <a:gd name="T44" fmla="*/ 56 w 87"/>
                <a:gd name="T45" fmla="*/ 168 h 168"/>
                <a:gd name="T46" fmla="*/ 67 w 87"/>
                <a:gd name="T47" fmla="*/ 157 h 168"/>
                <a:gd name="T48" fmla="*/ 67 w 87"/>
                <a:gd name="T49" fmla="*/ 81 h 168"/>
                <a:gd name="T50" fmla="*/ 67 w 87"/>
                <a:gd name="T51" fmla="*/ 77 h 168"/>
                <a:gd name="T52" fmla="*/ 67 w 87"/>
                <a:gd name="T53" fmla="*/ 46 h 168"/>
                <a:gd name="T54" fmla="*/ 67 w 87"/>
                <a:gd name="T55" fmla="*/ 28 h 168"/>
                <a:gd name="T56" fmla="*/ 71 w 87"/>
                <a:gd name="T57" fmla="*/ 28 h 168"/>
                <a:gd name="T58" fmla="*/ 71 w 87"/>
                <a:gd name="T59" fmla="*/ 44 h 168"/>
                <a:gd name="T60" fmla="*/ 71 w 87"/>
                <a:gd name="T61" fmla="*/ 73 h 168"/>
                <a:gd name="T62" fmla="*/ 79 w 87"/>
                <a:gd name="T63" fmla="*/ 81 h 168"/>
                <a:gd name="T64" fmla="*/ 87 w 87"/>
                <a:gd name="T65" fmla="*/ 73 h 168"/>
                <a:gd name="T66" fmla="*/ 87 w 87"/>
                <a:gd name="T67" fmla="*/ 24 h 168"/>
                <a:gd name="T68" fmla="*/ 87 w 87"/>
                <a:gd name="T69" fmla="*/ 2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7" h="168">
                  <a:moveTo>
                    <a:pt x="87" y="24"/>
                  </a:moveTo>
                  <a:cubicBezTo>
                    <a:pt x="87" y="11"/>
                    <a:pt x="75" y="0"/>
                    <a:pt x="62" y="0"/>
                  </a:cubicBezTo>
                  <a:cubicBezTo>
                    <a:pt x="37" y="0"/>
                    <a:pt x="37" y="0"/>
                    <a:pt x="37" y="0"/>
                  </a:cubicBezTo>
                  <a:cubicBezTo>
                    <a:pt x="35" y="0"/>
                    <a:pt x="35" y="0"/>
                    <a:pt x="35" y="0"/>
                  </a:cubicBezTo>
                  <a:cubicBezTo>
                    <a:pt x="25" y="0"/>
                    <a:pt x="25" y="0"/>
                    <a:pt x="25" y="0"/>
                  </a:cubicBezTo>
                  <a:cubicBezTo>
                    <a:pt x="12" y="0"/>
                    <a:pt x="0" y="11"/>
                    <a:pt x="0" y="24"/>
                  </a:cubicBezTo>
                  <a:cubicBezTo>
                    <a:pt x="0" y="24"/>
                    <a:pt x="0" y="24"/>
                    <a:pt x="0" y="24"/>
                  </a:cubicBezTo>
                  <a:cubicBezTo>
                    <a:pt x="0" y="73"/>
                    <a:pt x="0" y="73"/>
                    <a:pt x="0" y="73"/>
                  </a:cubicBezTo>
                  <a:cubicBezTo>
                    <a:pt x="0" y="78"/>
                    <a:pt x="4" y="81"/>
                    <a:pt x="8" y="81"/>
                  </a:cubicBezTo>
                  <a:cubicBezTo>
                    <a:pt x="13" y="81"/>
                    <a:pt x="16" y="78"/>
                    <a:pt x="16" y="73"/>
                  </a:cubicBezTo>
                  <a:cubicBezTo>
                    <a:pt x="16" y="44"/>
                    <a:pt x="16" y="44"/>
                    <a:pt x="16" y="44"/>
                  </a:cubicBezTo>
                  <a:cubicBezTo>
                    <a:pt x="16" y="28"/>
                    <a:pt x="16" y="28"/>
                    <a:pt x="16" y="28"/>
                  </a:cubicBezTo>
                  <a:cubicBezTo>
                    <a:pt x="20" y="28"/>
                    <a:pt x="20" y="28"/>
                    <a:pt x="20" y="28"/>
                  </a:cubicBezTo>
                  <a:cubicBezTo>
                    <a:pt x="20" y="46"/>
                    <a:pt x="20" y="46"/>
                    <a:pt x="20" y="46"/>
                  </a:cubicBezTo>
                  <a:cubicBezTo>
                    <a:pt x="20" y="77"/>
                    <a:pt x="20" y="77"/>
                    <a:pt x="20" y="77"/>
                  </a:cubicBezTo>
                  <a:cubicBezTo>
                    <a:pt x="20" y="81"/>
                    <a:pt x="20" y="81"/>
                    <a:pt x="20" y="81"/>
                  </a:cubicBezTo>
                  <a:cubicBezTo>
                    <a:pt x="20" y="157"/>
                    <a:pt x="20" y="157"/>
                    <a:pt x="20" y="157"/>
                  </a:cubicBezTo>
                  <a:cubicBezTo>
                    <a:pt x="20" y="163"/>
                    <a:pt x="25" y="168"/>
                    <a:pt x="31" y="168"/>
                  </a:cubicBezTo>
                  <a:cubicBezTo>
                    <a:pt x="37" y="168"/>
                    <a:pt x="41" y="163"/>
                    <a:pt x="41" y="157"/>
                  </a:cubicBezTo>
                  <a:cubicBezTo>
                    <a:pt x="41" y="81"/>
                    <a:pt x="41" y="81"/>
                    <a:pt x="41" y="81"/>
                  </a:cubicBezTo>
                  <a:cubicBezTo>
                    <a:pt x="46" y="81"/>
                    <a:pt x="46" y="81"/>
                    <a:pt x="46" y="81"/>
                  </a:cubicBezTo>
                  <a:cubicBezTo>
                    <a:pt x="46" y="157"/>
                    <a:pt x="46" y="157"/>
                    <a:pt x="46" y="157"/>
                  </a:cubicBezTo>
                  <a:cubicBezTo>
                    <a:pt x="46" y="163"/>
                    <a:pt x="50" y="168"/>
                    <a:pt x="56" y="168"/>
                  </a:cubicBezTo>
                  <a:cubicBezTo>
                    <a:pt x="62" y="168"/>
                    <a:pt x="67" y="163"/>
                    <a:pt x="67" y="157"/>
                  </a:cubicBezTo>
                  <a:cubicBezTo>
                    <a:pt x="67" y="81"/>
                    <a:pt x="67" y="81"/>
                    <a:pt x="67" y="81"/>
                  </a:cubicBezTo>
                  <a:cubicBezTo>
                    <a:pt x="67" y="77"/>
                    <a:pt x="67" y="77"/>
                    <a:pt x="67" y="77"/>
                  </a:cubicBezTo>
                  <a:cubicBezTo>
                    <a:pt x="67" y="46"/>
                    <a:pt x="67" y="46"/>
                    <a:pt x="67" y="46"/>
                  </a:cubicBezTo>
                  <a:cubicBezTo>
                    <a:pt x="67" y="28"/>
                    <a:pt x="67" y="28"/>
                    <a:pt x="67" y="28"/>
                  </a:cubicBezTo>
                  <a:cubicBezTo>
                    <a:pt x="71" y="28"/>
                    <a:pt x="71" y="28"/>
                    <a:pt x="71" y="28"/>
                  </a:cubicBezTo>
                  <a:cubicBezTo>
                    <a:pt x="71" y="44"/>
                    <a:pt x="71" y="44"/>
                    <a:pt x="71" y="44"/>
                  </a:cubicBezTo>
                  <a:cubicBezTo>
                    <a:pt x="71" y="73"/>
                    <a:pt x="71" y="73"/>
                    <a:pt x="71" y="73"/>
                  </a:cubicBezTo>
                  <a:cubicBezTo>
                    <a:pt x="71" y="78"/>
                    <a:pt x="74" y="81"/>
                    <a:pt x="79" y="81"/>
                  </a:cubicBezTo>
                  <a:cubicBezTo>
                    <a:pt x="83" y="81"/>
                    <a:pt x="87" y="78"/>
                    <a:pt x="87" y="73"/>
                  </a:cubicBezTo>
                  <a:cubicBezTo>
                    <a:pt x="87" y="24"/>
                    <a:pt x="87" y="24"/>
                    <a:pt x="87" y="24"/>
                  </a:cubicBezTo>
                  <a:cubicBezTo>
                    <a:pt x="87" y="24"/>
                    <a:pt x="87" y="24"/>
                    <a:pt x="87" y="2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rgbClr val="404040"/>
                </a:solidFill>
              </a:endParaRPr>
            </a:p>
          </p:txBody>
        </p:sp>
      </p:grpSp>
      <p:grpSp>
        <p:nvGrpSpPr>
          <p:cNvPr id="364" name="Group 297"/>
          <p:cNvGrpSpPr/>
          <p:nvPr/>
        </p:nvGrpSpPr>
        <p:grpSpPr>
          <a:xfrm flipH="1">
            <a:off x="5802710" y="4368598"/>
            <a:ext cx="229613" cy="493314"/>
            <a:chOff x="5670652" y="1738427"/>
            <a:chExt cx="363539" cy="781050"/>
          </a:xfrm>
          <a:solidFill>
            <a:schemeClr val="bg1"/>
          </a:solidFill>
        </p:grpSpPr>
        <p:sp>
          <p:nvSpPr>
            <p:cNvPr id="365" name="Oval 25"/>
            <p:cNvSpPr>
              <a:spLocks noChangeArrowheads="1"/>
            </p:cNvSpPr>
            <p:nvPr/>
          </p:nvSpPr>
          <p:spPr bwMode="auto">
            <a:xfrm>
              <a:off x="5781760" y="1738427"/>
              <a:ext cx="141288" cy="139700"/>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rgbClr val="404040"/>
                </a:solidFill>
              </a:endParaRPr>
            </a:p>
          </p:txBody>
        </p:sp>
        <p:sp>
          <p:nvSpPr>
            <p:cNvPr id="366" name="Freeform 26"/>
            <p:cNvSpPr>
              <a:spLocks/>
            </p:cNvSpPr>
            <p:nvPr/>
          </p:nvSpPr>
          <p:spPr bwMode="auto">
            <a:xfrm>
              <a:off x="5670652" y="1889240"/>
              <a:ext cx="363539" cy="630237"/>
            </a:xfrm>
            <a:custGeom>
              <a:avLst/>
              <a:gdLst>
                <a:gd name="T0" fmla="*/ 94 w 95"/>
                <a:gd name="T1" fmla="*/ 64 h 167"/>
                <a:gd name="T2" fmla="*/ 80 w 95"/>
                <a:gd name="T3" fmla="*/ 19 h 167"/>
                <a:gd name="T4" fmla="*/ 79 w 95"/>
                <a:gd name="T5" fmla="*/ 18 h 167"/>
                <a:gd name="T6" fmla="*/ 56 w 95"/>
                <a:gd name="T7" fmla="*/ 0 h 167"/>
                <a:gd name="T8" fmla="*/ 49 w 95"/>
                <a:gd name="T9" fmla="*/ 0 h 167"/>
                <a:gd name="T10" fmla="*/ 46 w 95"/>
                <a:gd name="T11" fmla="*/ 0 h 167"/>
                <a:gd name="T12" fmla="*/ 39 w 95"/>
                <a:gd name="T13" fmla="*/ 0 h 167"/>
                <a:gd name="T14" fmla="*/ 16 w 95"/>
                <a:gd name="T15" fmla="*/ 18 h 167"/>
                <a:gd name="T16" fmla="*/ 15 w 95"/>
                <a:gd name="T17" fmla="*/ 19 h 167"/>
                <a:gd name="T18" fmla="*/ 1 w 95"/>
                <a:gd name="T19" fmla="*/ 64 h 167"/>
                <a:gd name="T20" fmla="*/ 5 w 95"/>
                <a:gd name="T21" fmla="*/ 73 h 167"/>
                <a:gd name="T22" fmla="*/ 15 w 95"/>
                <a:gd name="T23" fmla="*/ 69 h 167"/>
                <a:gd name="T24" fmla="*/ 28 w 95"/>
                <a:gd name="T25" fmla="*/ 25 h 167"/>
                <a:gd name="T26" fmla="*/ 32 w 95"/>
                <a:gd name="T27" fmla="*/ 25 h 167"/>
                <a:gd name="T28" fmla="*/ 8 w 95"/>
                <a:gd name="T29" fmla="*/ 100 h 167"/>
                <a:gd name="T30" fmla="*/ 27 w 95"/>
                <a:gd name="T31" fmla="*/ 100 h 167"/>
                <a:gd name="T32" fmla="*/ 27 w 95"/>
                <a:gd name="T33" fmla="*/ 158 h 167"/>
                <a:gd name="T34" fmla="*/ 36 w 95"/>
                <a:gd name="T35" fmla="*/ 167 h 167"/>
                <a:gd name="T36" fmla="*/ 44 w 95"/>
                <a:gd name="T37" fmla="*/ 158 h 167"/>
                <a:gd name="T38" fmla="*/ 44 w 95"/>
                <a:gd name="T39" fmla="*/ 100 h 167"/>
                <a:gd name="T40" fmla="*/ 51 w 95"/>
                <a:gd name="T41" fmla="*/ 100 h 167"/>
                <a:gd name="T42" fmla="*/ 51 w 95"/>
                <a:gd name="T43" fmla="*/ 158 h 167"/>
                <a:gd name="T44" fmla="*/ 59 w 95"/>
                <a:gd name="T45" fmla="*/ 167 h 167"/>
                <a:gd name="T46" fmla="*/ 68 w 95"/>
                <a:gd name="T47" fmla="*/ 158 h 167"/>
                <a:gd name="T48" fmla="*/ 68 w 95"/>
                <a:gd name="T49" fmla="*/ 100 h 167"/>
                <a:gd name="T50" fmla="*/ 87 w 95"/>
                <a:gd name="T51" fmla="*/ 100 h 167"/>
                <a:gd name="T52" fmla="*/ 63 w 95"/>
                <a:gd name="T53" fmla="*/ 25 h 167"/>
                <a:gd name="T54" fmla="*/ 67 w 95"/>
                <a:gd name="T55" fmla="*/ 25 h 167"/>
                <a:gd name="T56" fmla="*/ 80 w 95"/>
                <a:gd name="T57" fmla="*/ 69 h 167"/>
                <a:gd name="T58" fmla="*/ 90 w 95"/>
                <a:gd name="T59" fmla="*/ 73 h 167"/>
                <a:gd name="T60" fmla="*/ 94 w 95"/>
                <a:gd name="T61" fmla="*/ 6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5" h="167">
                  <a:moveTo>
                    <a:pt x="94" y="64"/>
                  </a:moveTo>
                  <a:cubicBezTo>
                    <a:pt x="80" y="19"/>
                    <a:pt x="80" y="19"/>
                    <a:pt x="80" y="19"/>
                  </a:cubicBezTo>
                  <a:cubicBezTo>
                    <a:pt x="80" y="19"/>
                    <a:pt x="79" y="18"/>
                    <a:pt x="79" y="18"/>
                  </a:cubicBezTo>
                  <a:cubicBezTo>
                    <a:pt x="74" y="4"/>
                    <a:pt x="61" y="0"/>
                    <a:pt x="56" y="0"/>
                  </a:cubicBezTo>
                  <a:cubicBezTo>
                    <a:pt x="52" y="0"/>
                    <a:pt x="53" y="0"/>
                    <a:pt x="49" y="0"/>
                  </a:cubicBezTo>
                  <a:cubicBezTo>
                    <a:pt x="48" y="0"/>
                    <a:pt x="47" y="0"/>
                    <a:pt x="46" y="0"/>
                  </a:cubicBezTo>
                  <a:cubicBezTo>
                    <a:pt x="42" y="0"/>
                    <a:pt x="43" y="0"/>
                    <a:pt x="39" y="0"/>
                  </a:cubicBezTo>
                  <a:cubicBezTo>
                    <a:pt x="34" y="0"/>
                    <a:pt x="21" y="4"/>
                    <a:pt x="16" y="18"/>
                  </a:cubicBezTo>
                  <a:cubicBezTo>
                    <a:pt x="16" y="18"/>
                    <a:pt x="15" y="19"/>
                    <a:pt x="15" y="19"/>
                  </a:cubicBezTo>
                  <a:cubicBezTo>
                    <a:pt x="1" y="64"/>
                    <a:pt x="1" y="64"/>
                    <a:pt x="1" y="64"/>
                  </a:cubicBezTo>
                  <a:cubicBezTo>
                    <a:pt x="0" y="68"/>
                    <a:pt x="2" y="72"/>
                    <a:pt x="5" y="73"/>
                  </a:cubicBezTo>
                  <a:cubicBezTo>
                    <a:pt x="9" y="74"/>
                    <a:pt x="13" y="72"/>
                    <a:pt x="15" y="69"/>
                  </a:cubicBezTo>
                  <a:cubicBezTo>
                    <a:pt x="28" y="25"/>
                    <a:pt x="28" y="25"/>
                    <a:pt x="28" y="25"/>
                  </a:cubicBezTo>
                  <a:cubicBezTo>
                    <a:pt x="32" y="25"/>
                    <a:pt x="32" y="25"/>
                    <a:pt x="32" y="25"/>
                  </a:cubicBezTo>
                  <a:cubicBezTo>
                    <a:pt x="8" y="100"/>
                    <a:pt x="8" y="100"/>
                    <a:pt x="8" y="100"/>
                  </a:cubicBezTo>
                  <a:cubicBezTo>
                    <a:pt x="27" y="100"/>
                    <a:pt x="27" y="100"/>
                    <a:pt x="27" y="100"/>
                  </a:cubicBezTo>
                  <a:cubicBezTo>
                    <a:pt x="27" y="158"/>
                    <a:pt x="27" y="158"/>
                    <a:pt x="27" y="158"/>
                  </a:cubicBezTo>
                  <a:cubicBezTo>
                    <a:pt x="27" y="163"/>
                    <a:pt x="31" y="167"/>
                    <a:pt x="36" y="167"/>
                  </a:cubicBezTo>
                  <a:cubicBezTo>
                    <a:pt x="41" y="167"/>
                    <a:pt x="44" y="163"/>
                    <a:pt x="44" y="158"/>
                  </a:cubicBezTo>
                  <a:cubicBezTo>
                    <a:pt x="44" y="100"/>
                    <a:pt x="44" y="100"/>
                    <a:pt x="44" y="100"/>
                  </a:cubicBezTo>
                  <a:cubicBezTo>
                    <a:pt x="51" y="100"/>
                    <a:pt x="51" y="100"/>
                    <a:pt x="51" y="100"/>
                  </a:cubicBezTo>
                  <a:cubicBezTo>
                    <a:pt x="51" y="158"/>
                    <a:pt x="51" y="158"/>
                    <a:pt x="51" y="158"/>
                  </a:cubicBezTo>
                  <a:cubicBezTo>
                    <a:pt x="51" y="163"/>
                    <a:pt x="54" y="167"/>
                    <a:pt x="59" y="167"/>
                  </a:cubicBezTo>
                  <a:cubicBezTo>
                    <a:pt x="64" y="167"/>
                    <a:pt x="68" y="163"/>
                    <a:pt x="68" y="158"/>
                  </a:cubicBezTo>
                  <a:cubicBezTo>
                    <a:pt x="68" y="100"/>
                    <a:pt x="68" y="100"/>
                    <a:pt x="68" y="100"/>
                  </a:cubicBezTo>
                  <a:cubicBezTo>
                    <a:pt x="87" y="100"/>
                    <a:pt x="87" y="100"/>
                    <a:pt x="87" y="100"/>
                  </a:cubicBezTo>
                  <a:cubicBezTo>
                    <a:pt x="63" y="25"/>
                    <a:pt x="63" y="25"/>
                    <a:pt x="63" y="25"/>
                  </a:cubicBezTo>
                  <a:cubicBezTo>
                    <a:pt x="67" y="25"/>
                    <a:pt x="67" y="25"/>
                    <a:pt x="67" y="25"/>
                  </a:cubicBezTo>
                  <a:cubicBezTo>
                    <a:pt x="80" y="69"/>
                    <a:pt x="80" y="69"/>
                    <a:pt x="80" y="69"/>
                  </a:cubicBezTo>
                  <a:cubicBezTo>
                    <a:pt x="82" y="72"/>
                    <a:pt x="86" y="74"/>
                    <a:pt x="90" y="73"/>
                  </a:cubicBezTo>
                  <a:cubicBezTo>
                    <a:pt x="93" y="72"/>
                    <a:pt x="95" y="68"/>
                    <a:pt x="94" y="6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rgbClr val="404040"/>
                </a:solidFill>
              </a:endParaRPr>
            </a:p>
          </p:txBody>
        </p:sp>
      </p:grpSp>
      <p:sp>
        <p:nvSpPr>
          <p:cNvPr id="371" name="Rectángulo 370"/>
          <p:cNvSpPr/>
          <p:nvPr/>
        </p:nvSpPr>
        <p:spPr>
          <a:xfrm>
            <a:off x="363639" y="1458123"/>
            <a:ext cx="5563293" cy="2862322"/>
          </a:xfrm>
          <a:prstGeom prst="rect">
            <a:avLst/>
          </a:prstGeom>
        </p:spPr>
        <p:txBody>
          <a:bodyPr wrap="square">
            <a:spAutoFit/>
          </a:bodyPr>
          <a:lstStyle/>
          <a:p>
            <a:pPr>
              <a:lnSpc>
                <a:spcPct val="150000"/>
              </a:lnSpc>
            </a:pPr>
            <a:r>
              <a:rPr lang="es-SV" sz="1500" b="1" dirty="0" smtClean="0"/>
              <a:t>1.9%</a:t>
            </a:r>
            <a:r>
              <a:rPr lang="es-SV" sz="1500" dirty="0" smtClean="0"/>
              <a:t> </a:t>
            </a:r>
            <a:r>
              <a:rPr lang="es-SV" sz="1500" dirty="0"/>
              <a:t>no pudieron ser asociadas a un </a:t>
            </a:r>
            <a:r>
              <a:rPr lang="es-SV" sz="1500" dirty="0" smtClean="0"/>
              <a:t>DUI </a:t>
            </a:r>
            <a:r>
              <a:rPr lang="es-SV" sz="1500" dirty="0"/>
              <a:t>por </a:t>
            </a:r>
            <a:r>
              <a:rPr lang="es-SV" sz="1500" dirty="0" smtClean="0"/>
              <a:t>inconsistencias:</a:t>
            </a:r>
          </a:p>
          <a:p>
            <a:pPr marL="285750" indent="-285750">
              <a:lnSpc>
                <a:spcPct val="150000"/>
              </a:lnSpc>
              <a:buFont typeface="Arial" panose="020B0604020202020204" pitchFamily="34" charset="0"/>
              <a:buChar char="•"/>
            </a:pPr>
            <a:r>
              <a:rPr lang="es-SV" sz="1500" dirty="0" smtClean="0"/>
              <a:t>Errores </a:t>
            </a:r>
            <a:r>
              <a:rPr lang="es-SV" sz="1500" dirty="0"/>
              <a:t>en el número de DUI del fallecido (15</a:t>
            </a:r>
            <a:r>
              <a:rPr lang="es-SV" sz="1500" dirty="0" smtClean="0"/>
              <a:t>%)</a:t>
            </a:r>
          </a:p>
          <a:p>
            <a:pPr marL="285750" indent="-285750">
              <a:lnSpc>
                <a:spcPct val="150000"/>
              </a:lnSpc>
              <a:buFont typeface="Arial" panose="020B0604020202020204" pitchFamily="34" charset="0"/>
              <a:buChar char="•"/>
            </a:pPr>
            <a:r>
              <a:rPr lang="es-SV" sz="1500" dirty="0" smtClean="0"/>
              <a:t>Omisión </a:t>
            </a:r>
            <a:r>
              <a:rPr lang="es-SV" sz="1500" dirty="0"/>
              <a:t>de marginaciones (15</a:t>
            </a:r>
            <a:r>
              <a:rPr lang="es-SV" sz="1500" dirty="0" smtClean="0"/>
              <a:t>%)</a:t>
            </a:r>
          </a:p>
          <a:p>
            <a:pPr marL="285750" indent="-285750">
              <a:lnSpc>
                <a:spcPct val="150000"/>
              </a:lnSpc>
              <a:buFont typeface="Arial" panose="020B0604020202020204" pitchFamily="34" charset="0"/>
              <a:buChar char="•"/>
            </a:pPr>
            <a:r>
              <a:rPr lang="es-SV" sz="1500" dirty="0" smtClean="0"/>
              <a:t>Falta </a:t>
            </a:r>
            <a:r>
              <a:rPr lang="es-SV" sz="1500" dirty="0"/>
              <a:t>de datos de informante y/o testigos (10</a:t>
            </a:r>
            <a:r>
              <a:rPr lang="es-SV" sz="1500" dirty="0" smtClean="0"/>
              <a:t>%)</a:t>
            </a:r>
          </a:p>
          <a:p>
            <a:pPr marL="285750" indent="-285750">
              <a:lnSpc>
                <a:spcPct val="150000"/>
              </a:lnSpc>
              <a:buFont typeface="Arial" panose="020B0604020202020204" pitchFamily="34" charset="0"/>
              <a:buChar char="•"/>
            </a:pPr>
            <a:r>
              <a:rPr lang="es-SV" sz="1500" dirty="0" smtClean="0"/>
              <a:t>Falta </a:t>
            </a:r>
            <a:r>
              <a:rPr lang="es-SV" sz="1500" dirty="0"/>
              <a:t>de DUI del informante (10</a:t>
            </a:r>
            <a:r>
              <a:rPr lang="es-SV" sz="1500" dirty="0" smtClean="0"/>
              <a:t>%)</a:t>
            </a:r>
          </a:p>
          <a:p>
            <a:pPr marL="285750" indent="-285750">
              <a:lnSpc>
                <a:spcPct val="150000"/>
              </a:lnSpc>
              <a:buFont typeface="Arial" panose="020B0604020202020204" pitchFamily="34" charset="0"/>
              <a:buChar char="•"/>
            </a:pPr>
            <a:r>
              <a:rPr lang="es-SV" sz="1500" dirty="0" smtClean="0"/>
              <a:t>Error </a:t>
            </a:r>
            <a:r>
              <a:rPr lang="es-SV" sz="1500" dirty="0"/>
              <a:t>en nombre del fallecido (10</a:t>
            </a:r>
            <a:r>
              <a:rPr lang="es-SV" sz="1500" dirty="0" smtClean="0"/>
              <a:t>%)</a:t>
            </a:r>
          </a:p>
          <a:p>
            <a:pPr marL="285750" indent="-285750">
              <a:lnSpc>
                <a:spcPct val="150000"/>
              </a:lnSpc>
              <a:buFont typeface="Arial" panose="020B0604020202020204" pitchFamily="34" charset="0"/>
              <a:buChar char="•"/>
            </a:pPr>
            <a:r>
              <a:rPr lang="es-SV" sz="1500" dirty="0" smtClean="0"/>
              <a:t>Falta </a:t>
            </a:r>
            <a:r>
              <a:rPr lang="es-SV" sz="1500" dirty="0"/>
              <a:t>de firma de registrador (5</a:t>
            </a:r>
            <a:r>
              <a:rPr lang="es-SV" sz="1500" dirty="0" smtClean="0"/>
              <a:t>%)</a:t>
            </a:r>
          </a:p>
          <a:p>
            <a:pPr marL="285750" indent="-285750">
              <a:lnSpc>
                <a:spcPct val="150000"/>
              </a:lnSpc>
              <a:buFont typeface="Arial" panose="020B0604020202020204" pitchFamily="34" charset="0"/>
              <a:buChar char="•"/>
            </a:pPr>
            <a:r>
              <a:rPr lang="es-SV" sz="1500" dirty="0" smtClean="0"/>
              <a:t>Entre otras</a:t>
            </a:r>
          </a:p>
        </p:txBody>
      </p:sp>
    </p:spTree>
    <p:extLst>
      <p:ext uri="{BB962C8B-B14F-4D97-AF65-F5344CB8AC3E}">
        <p14:creationId xmlns:p14="http://schemas.microsoft.com/office/powerpoint/2010/main" xmlns="" val="4046019025"/>
      </p:ext>
    </p:extLst>
  </p:cSld>
  <p:clrMapOvr>
    <a:masterClrMapping/>
  </p:clrMapOvr>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17"/>
                                            </p:tgtEl>
                                            <p:attrNameLst>
                                              <p:attrName>style.visibility</p:attrName>
                                            </p:attrNameLst>
                                          </p:cBhvr>
                                          <p:to>
                                            <p:strVal val="visible"/>
                                          </p:to>
                                        </p:set>
                                        <p:animEffect transition="in" filter="fade">
                                          <p:cBhvr>
                                            <p:cTn id="7" dur="500"/>
                                            <p:tgtEl>
                                              <p:spTgt spid="31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ppt_x"/>
                                              </p:val>
                                            </p:tav>
                                            <p:tav tm="100000">
                                              <p:val>
                                                <p:strVal val="#ppt_x"/>
                                              </p:val>
                                            </p:tav>
                                          </p:tavLst>
                                        </p:anim>
                                        <p:anim calcmode="lin" valueType="num">
                                          <p:cBhvr additive="base">
                                            <p:cTn id="16" dur="500" fill="hold"/>
                                            <p:tgtEl>
                                              <p:spTgt spid="21"/>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364"/>
                                            </p:tgtEl>
                                            <p:attrNameLst>
                                              <p:attrName>style.visibility</p:attrName>
                                            </p:attrNameLst>
                                          </p:cBhvr>
                                          <p:to>
                                            <p:strVal val="visible"/>
                                          </p:to>
                                        </p:set>
                                        <p:animEffect transition="in" filter="fade">
                                          <p:cBhvr>
                                            <p:cTn id="30" dur="500"/>
                                            <p:tgtEl>
                                              <p:spTgt spid="364"/>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353"/>
                                            </p:tgtEl>
                                            <p:attrNameLst>
                                              <p:attrName>style.visibility</p:attrName>
                                            </p:attrNameLst>
                                          </p:cBhvr>
                                          <p:to>
                                            <p:strVal val="visible"/>
                                          </p:to>
                                        </p:set>
                                        <p:animEffect transition="in" filter="wipe(down)">
                                          <p:cBhvr>
                                            <p:cTn id="33" dur="500"/>
                                            <p:tgtEl>
                                              <p:spTgt spid="353"/>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355"/>
                                            </p:tgtEl>
                                            <p:attrNameLst>
                                              <p:attrName>style.visibility</p:attrName>
                                            </p:attrNameLst>
                                          </p:cBhvr>
                                          <p:to>
                                            <p:strVal val="visible"/>
                                          </p:to>
                                        </p:set>
                                        <p:animEffect transition="in" filter="fade">
                                          <p:cBhvr>
                                            <p:cTn id="37" dur="500"/>
                                            <p:tgtEl>
                                              <p:spTgt spid="355"/>
                                            </p:tgtEl>
                                          </p:cBhvr>
                                        </p:animEffect>
                                      </p:childTnLst>
                                    </p:cTn>
                                  </p:par>
                                </p:childTnLst>
                              </p:cTn>
                            </p:par>
                            <p:par>
                              <p:cTn id="38" fill="hold">
                                <p:stCondLst>
                                  <p:cond delay="3500"/>
                                </p:stCondLst>
                                <p:childTnLst>
                                  <p:par>
                                    <p:cTn id="39" presetID="10" presetClass="entr" presetSubtype="0" fill="hold" nodeType="afterEffect">
                                      <p:stCondLst>
                                        <p:cond delay="0"/>
                                      </p:stCondLst>
                                      <p:childTnLst>
                                        <p:set>
                                          <p:cBhvr>
                                            <p:cTn id="40" dur="1" fill="hold">
                                              <p:stCondLst>
                                                <p:cond delay="0"/>
                                              </p:stCondLst>
                                            </p:cTn>
                                            <p:tgtEl>
                                              <p:spTgt spid="363"/>
                                            </p:tgtEl>
                                            <p:attrNameLst>
                                              <p:attrName>style.visibility</p:attrName>
                                            </p:attrNameLst>
                                          </p:cBhvr>
                                          <p:to>
                                            <p:strVal val="visible"/>
                                          </p:to>
                                        </p:set>
                                        <p:animEffect transition="in" filter="fade">
                                          <p:cBhvr>
                                            <p:cTn id="41" dur="500"/>
                                            <p:tgtEl>
                                              <p:spTgt spid="363"/>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352"/>
                                            </p:tgtEl>
                                            <p:attrNameLst>
                                              <p:attrName>style.visibility</p:attrName>
                                            </p:attrNameLst>
                                          </p:cBhvr>
                                          <p:to>
                                            <p:strVal val="visible"/>
                                          </p:to>
                                        </p:set>
                                        <p:animEffect transition="in" filter="wipe(down)">
                                          <p:cBhvr>
                                            <p:cTn id="44" dur="500"/>
                                            <p:tgtEl>
                                              <p:spTgt spid="352"/>
                                            </p:tgtEl>
                                          </p:cBhvr>
                                        </p:animEffect>
                                      </p:childTnLst>
                                    </p:cTn>
                                  </p:par>
                                </p:childTnLst>
                              </p:cTn>
                            </p:par>
                            <p:par>
                              <p:cTn id="45" fill="hold">
                                <p:stCondLst>
                                  <p:cond delay="4000"/>
                                </p:stCondLst>
                                <p:childTnLst>
                                  <p:par>
                                    <p:cTn id="46" presetID="10" presetClass="entr" presetSubtype="0" fill="hold" grpId="0" nodeType="afterEffect">
                                      <p:stCondLst>
                                        <p:cond delay="0"/>
                                      </p:stCondLst>
                                      <p:childTnLst>
                                        <p:set>
                                          <p:cBhvr>
                                            <p:cTn id="47" dur="1" fill="hold">
                                              <p:stCondLst>
                                                <p:cond delay="0"/>
                                              </p:stCondLst>
                                            </p:cTn>
                                            <p:tgtEl>
                                              <p:spTgt spid="358"/>
                                            </p:tgtEl>
                                            <p:attrNameLst>
                                              <p:attrName>style.visibility</p:attrName>
                                            </p:attrNameLst>
                                          </p:cBhvr>
                                          <p:to>
                                            <p:strVal val="visible"/>
                                          </p:to>
                                        </p:set>
                                        <p:animEffect transition="in" filter="fade">
                                          <p:cBhvr>
                                            <p:cTn id="48" dur="500"/>
                                            <p:tgtEl>
                                              <p:spTgt spid="358"/>
                                            </p:tgtEl>
                                          </p:cBhvr>
                                        </p:animEffect>
                                      </p:childTnLst>
                                    </p:cTn>
                                  </p:par>
                                </p:childTnLst>
                              </p:cTn>
                            </p:par>
                            <p:par>
                              <p:cTn id="49" fill="hold">
                                <p:stCondLst>
                                  <p:cond delay="4500"/>
                                </p:stCondLst>
                                <p:childTnLst>
                                  <p:par>
                                    <p:cTn id="50" presetID="2" presetClass="entr" presetSubtype="8" fill="hold" grpId="0" nodeType="afterEffect">
                                      <p:stCondLst>
                                        <p:cond delay="0"/>
                                      </p:stCondLst>
                                      <p:childTnLst>
                                        <p:set>
                                          <p:cBhvr>
                                            <p:cTn id="51" dur="1" fill="hold">
                                              <p:stCondLst>
                                                <p:cond delay="0"/>
                                              </p:stCondLst>
                                            </p:cTn>
                                            <p:tgtEl>
                                              <p:spTgt spid="371"/>
                                            </p:tgtEl>
                                            <p:attrNameLst>
                                              <p:attrName>style.visibility</p:attrName>
                                            </p:attrNameLst>
                                          </p:cBhvr>
                                          <p:to>
                                            <p:strVal val="visible"/>
                                          </p:to>
                                        </p:set>
                                        <p:anim calcmode="lin" valueType="num">
                                          <p:cBhvr additive="base">
                                            <p:cTn id="52" dur="500" fill="hold"/>
                                            <p:tgtEl>
                                              <p:spTgt spid="371"/>
                                            </p:tgtEl>
                                            <p:attrNameLst>
                                              <p:attrName>ppt_x</p:attrName>
                                            </p:attrNameLst>
                                          </p:cBhvr>
                                          <p:tavLst>
                                            <p:tav tm="0">
                                              <p:val>
                                                <p:strVal val="0-#ppt_w/2"/>
                                              </p:val>
                                            </p:tav>
                                            <p:tav tm="100000">
                                              <p:val>
                                                <p:strVal val="#ppt_x"/>
                                              </p:val>
                                            </p:tav>
                                          </p:tavLst>
                                        </p:anim>
                                        <p:anim calcmode="lin" valueType="num">
                                          <p:cBhvr additive="base">
                                            <p:cTn id="53" dur="500" fill="hold"/>
                                            <p:tgtEl>
                                              <p:spTgt spid="37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2" presetClass="entr" presetSubtype="8" fill="hold" nodeType="afterEffect" p14:presetBounceEnd="60000">
                                      <p:stCondLst>
                                        <p:cond delay="0"/>
                                      </p:stCondLst>
                                      <p:childTnLst>
                                        <p:set>
                                          <p:cBhvr>
                                            <p:cTn id="56" dur="1" fill="hold">
                                              <p:stCondLst>
                                                <p:cond delay="0"/>
                                              </p:stCondLst>
                                            </p:cTn>
                                            <p:tgtEl>
                                              <p:spTgt spid="228"/>
                                            </p:tgtEl>
                                            <p:attrNameLst>
                                              <p:attrName>style.visibility</p:attrName>
                                            </p:attrNameLst>
                                          </p:cBhvr>
                                          <p:to>
                                            <p:strVal val="visible"/>
                                          </p:to>
                                        </p:set>
                                        <p:anim calcmode="lin" valueType="num" p14:bounceEnd="60000">
                                          <p:cBhvr additive="base">
                                            <p:cTn id="57" dur="20000" fill="hold"/>
                                            <p:tgtEl>
                                              <p:spTgt spid="228"/>
                                            </p:tgtEl>
                                            <p:attrNameLst>
                                              <p:attrName>ppt_x</p:attrName>
                                            </p:attrNameLst>
                                          </p:cBhvr>
                                          <p:tavLst>
                                            <p:tav tm="0">
                                              <p:val>
                                                <p:strVal val="0-#ppt_w/2"/>
                                              </p:val>
                                            </p:tav>
                                            <p:tav tm="100000">
                                              <p:val>
                                                <p:strVal val="#ppt_x"/>
                                              </p:val>
                                            </p:tav>
                                          </p:tavLst>
                                        </p:anim>
                                        <p:anim calcmode="lin" valueType="num" p14:bounceEnd="60000">
                                          <p:cBhvr additive="base">
                                            <p:cTn id="58" dur="20000" fill="hold"/>
                                            <p:tgtEl>
                                              <p:spTgt spid="2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 grpId="0"/>
          <p:bldP spid="352" grpId="0" animBg="1"/>
          <p:bldP spid="353" grpId="0" animBg="1"/>
          <p:bldP spid="355" grpId="0"/>
          <p:bldP spid="358" grpId="0"/>
          <p:bldP spid="371"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17"/>
                                            </p:tgtEl>
                                            <p:attrNameLst>
                                              <p:attrName>style.visibility</p:attrName>
                                            </p:attrNameLst>
                                          </p:cBhvr>
                                          <p:to>
                                            <p:strVal val="visible"/>
                                          </p:to>
                                        </p:set>
                                        <p:animEffect transition="in" filter="fade">
                                          <p:cBhvr>
                                            <p:cTn id="7" dur="500"/>
                                            <p:tgtEl>
                                              <p:spTgt spid="31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ppt_x"/>
                                              </p:val>
                                            </p:tav>
                                            <p:tav tm="100000">
                                              <p:val>
                                                <p:strVal val="#ppt_x"/>
                                              </p:val>
                                            </p:tav>
                                          </p:tavLst>
                                        </p:anim>
                                        <p:anim calcmode="lin" valueType="num">
                                          <p:cBhvr additive="base">
                                            <p:cTn id="16" dur="500" fill="hold"/>
                                            <p:tgtEl>
                                              <p:spTgt spid="21"/>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364"/>
                                            </p:tgtEl>
                                            <p:attrNameLst>
                                              <p:attrName>style.visibility</p:attrName>
                                            </p:attrNameLst>
                                          </p:cBhvr>
                                          <p:to>
                                            <p:strVal val="visible"/>
                                          </p:to>
                                        </p:set>
                                        <p:animEffect transition="in" filter="fade">
                                          <p:cBhvr>
                                            <p:cTn id="30" dur="500"/>
                                            <p:tgtEl>
                                              <p:spTgt spid="364"/>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353"/>
                                            </p:tgtEl>
                                            <p:attrNameLst>
                                              <p:attrName>style.visibility</p:attrName>
                                            </p:attrNameLst>
                                          </p:cBhvr>
                                          <p:to>
                                            <p:strVal val="visible"/>
                                          </p:to>
                                        </p:set>
                                        <p:animEffect transition="in" filter="wipe(down)">
                                          <p:cBhvr>
                                            <p:cTn id="33" dur="500"/>
                                            <p:tgtEl>
                                              <p:spTgt spid="353"/>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355"/>
                                            </p:tgtEl>
                                            <p:attrNameLst>
                                              <p:attrName>style.visibility</p:attrName>
                                            </p:attrNameLst>
                                          </p:cBhvr>
                                          <p:to>
                                            <p:strVal val="visible"/>
                                          </p:to>
                                        </p:set>
                                        <p:animEffect transition="in" filter="fade">
                                          <p:cBhvr>
                                            <p:cTn id="37" dur="500"/>
                                            <p:tgtEl>
                                              <p:spTgt spid="355"/>
                                            </p:tgtEl>
                                          </p:cBhvr>
                                        </p:animEffect>
                                      </p:childTnLst>
                                    </p:cTn>
                                  </p:par>
                                </p:childTnLst>
                              </p:cTn>
                            </p:par>
                            <p:par>
                              <p:cTn id="38" fill="hold">
                                <p:stCondLst>
                                  <p:cond delay="3500"/>
                                </p:stCondLst>
                                <p:childTnLst>
                                  <p:par>
                                    <p:cTn id="39" presetID="10" presetClass="entr" presetSubtype="0" fill="hold" nodeType="afterEffect">
                                      <p:stCondLst>
                                        <p:cond delay="0"/>
                                      </p:stCondLst>
                                      <p:childTnLst>
                                        <p:set>
                                          <p:cBhvr>
                                            <p:cTn id="40" dur="1" fill="hold">
                                              <p:stCondLst>
                                                <p:cond delay="0"/>
                                              </p:stCondLst>
                                            </p:cTn>
                                            <p:tgtEl>
                                              <p:spTgt spid="363"/>
                                            </p:tgtEl>
                                            <p:attrNameLst>
                                              <p:attrName>style.visibility</p:attrName>
                                            </p:attrNameLst>
                                          </p:cBhvr>
                                          <p:to>
                                            <p:strVal val="visible"/>
                                          </p:to>
                                        </p:set>
                                        <p:animEffect transition="in" filter="fade">
                                          <p:cBhvr>
                                            <p:cTn id="41" dur="500"/>
                                            <p:tgtEl>
                                              <p:spTgt spid="363"/>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352"/>
                                            </p:tgtEl>
                                            <p:attrNameLst>
                                              <p:attrName>style.visibility</p:attrName>
                                            </p:attrNameLst>
                                          </p:cBhvr>
                                          <p:to>
                                            <p:strVal val="visible"/>
                                          </p:to>
                                        </p:set>
                                        <p:animEffect transition="in" filter="wipe(down)">
                                          <p:cBhvr>
                                            <p:cTn id="44" dur="500"/>
                                            <p:tgtEl>
                                              <p:spTgt spid="352"/>
                                            </p:tgtEl>
                                          </p:cBhvr>
                                        </p:animEffect>
                                      </p:childTnLst>
                                    </p:cTn>
                                  </p:par>
                                </p:childTnLst>
                              </p:cTn>
                            </p:par>
                            <p:par>
                              <p:cTn id="45" fill="hold">
                                <p:stCondLst>
                                  <p:cond delay="4000"/>
                                </p:stCondLst>
                                <p:childTnLst>
                                  <p:par>
                                    <p:cTn id="46" presetID="10" presetClass="entr" presetSubtype="0" fill="hold" grpId="0" nodeType="afterEffect">
                                      <p:stCondLst>
                                        <p:cond delay="0"/>
                                      </p:stCondLst>
                                      <p:childTnLst>
                                        <p:set>
                                          <p:cBhvr>
                                            <p:cTn id="47" dur="1" fill="hold">
                                              <p:stCondLst>
                                                <p:cond delay="0"/>
                                              </p:stCondLst>
                                            </p:cTn>
                                            <p:tgtEl>
                                              <p:spTgt spid="358"/>
                                            </p:tgtEl>
                                            <p:attrNameLst>
                                              <p:attrName>style.visibility</p:attrName>
                                            </p:attrNameLst>
                                          </p:cBhvr>
                                          <p:to>
                                            <p:strVal val="visible"/>
                                          </p:to>
                                        </p:set>
                                        <p:animEffect transition="in" filter="fade">
                                          <p:cBhvr>
                                            <p:cTn id="48" dur="500"/>
                                            <p:tgtEl>
                                              <p:spTgt spid="358"/>
                                            </p:tgtEl>
                                          </p:cBhvr>
                                        </p:animEffect>
                                      </p:childTnLst>
                                    </p:cTn>
                                  </p:par>
                                </p:childTnLst>
                              </p:cTn>
                            </p:par>
                            <p:par>
                              <p:cTn id="49" fill="hold">
                                <p:stCondLst>
                                  <p:cond delay="4500"/>
                                </p:stCondLst>
                                <p:childTnLst>
                                  <p:par>
                                    <p:cTn id="50" presetID="2" presetClass="entr" presetSubtype="8" fill="hold" grpId="0" nodeType="afterEffect">
                                      <p:stCondLst>
                                        <p:cond delay="0"/>
                                      </p:stCondLst>
                                      <p:childTnLst>
                                        <p:set>
                                          <p:cBhvr>
                                            <p:cTn id="51" dur="1" fill="hold">
                                              <p:stCondLst>
                                                <p:cond delay="0"/>
                                              </p:stCondLst>
                                            </p:cTn>
                                            <p:tgtEl>
                                              <p:spTgt spid="371"/>
                                            </p:tgtEl>
                                            <p:attrNameLst>
                                              <p:attrName>style.visibility</p:attrName>
                                            </p:attrNameLst>
                                          </p:cBhvr>
                                          <p:to>
                                            <p:strVal val="visible"/>
                                          </p:to>
                                        </p:set>
                                        <p:anim calcmode="lin" valueType="num">
                                          <p:cBhvr additive="base">
                                            <p:cTn id="52" dur="500" fill="hold"/>
                                            <p:tgtEl>
                                              <p:spTgt spid="371"/>
                                            </p:tgtEl>
                                            <p:attrNameLst>
                                              <p:attrName>ppt_x</p:attrName>
                                            </p:attrNameLst>
                                          </p:cBhvr>
                                          <p:tavLst>
                                            <p:tav tm="0">
                                              <p:val>
                                                <p:strVal val="0-#ppt_w/2"/>
                                              </p:val>
                                            </p:tav>
                                            <p:tav tm="100000">
                                              <p:val>
                                                <p:strVal val="#ppt_x"/>
                                              </p:val>
                                            </p:tav>
                                          </p:tavLst>
                                        </p:anim>
                                        <p:anim calcmode="lin" valueType="num">
                                          <p:cBhvr additive="base">
                                            <p:cTn id="53" dur="500" fill="hold"/>
                                            <p:tgtEl>
                                              <p:spTgt spid="37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2" presetClass="entr" presetSubtype="8" fill="hold" nodeType="afterEffect">
                                      <p:stCondLst>
                                        <p:cond delay="0"/>
                                      </p:stCondLst>
                                      <p:childTnLst>
                                        <p:set>
                                          <p:cBhvr>
                                            <p:cTn id="56" dur="1" fill="hold">
                                              <p:stCondLst>
                                                <p:cond delay="0"/>
                                              </p:stCondLst>
                                            </p:cTn>
                                            <p:tgtEl>
                                              <p:spTgt spid="228"/>
                                            </p:tgtEl>
                                            <p:attrNameLst>
                                              <p:attrName>style.visibility</p:attrName>
                                            </p:attrNameLst>
                                          </p:cBhvr>
                                          <p:to>
                                            <p:strVal val="visible"/>
                                          </p:to>
                                        </p:set>
                                        <p:anim calcmode="lin" valueType="num">
                                          <p:cBhvr additive="base">
                                            <p:cTn id="57" dur="20000" fill="hold"/>
                                            <p:tgtEl>
                                              <p:spTgt spid="228"/>
                                            </p:tgtEl>
                                            <p:attrNameLst>
                                              <p:attrName>ppt_x</p:attrName>
                                            </p:attrNameLst>
                                          </p:cBhvr>
                                          <p:tavLst>
                                            <p:tav tm="0">
                                              <p:val>
                                                <p:strVal val="0-#ppt_w/2"/>
                                              </p:val>
                                            </p:tav>
                                            <p:tav tm="100000">
                                              <p:val>
                                                <p:strVal val="#ppt_x"/>
                                              </p:val>
                                            </p:tav>
                                          </p:tavLst>
                                        </p:anim>
                                        <p:anim calcmode="lin" valueType="num">
                                          <p:cBhvr additive="base">
                                            <p:cTn id="58" dur="20000" fill="hold"/>
                                            <p:tgtEl>
                                              <p:spTgt spid="2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 grpId="0"/>
          <p:bldP spid="352" grpId="0" animBg="1"/>
          <p:bldP spid="353" grpId="0" animBg="1"/>
          <p:bldP spid="355" grpId="0"/>
          <p:bldP spid="358" grpId="0"/>
          <p:bldP spid="371"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3175" y="6637337"/>
            <a:ext cx="38100" cy="4445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Rectangle 8"/>
          <p:cNvSpPr>
            <a:spLocks noChangeArrowheads="1"/>
          </p:cNvSpPr>
          <p:nvPr/>
        </p:nvSpPr>
        <p:spPr bwMode="auto">
          <a:xfrm>
            <a:off x="12142788" y="6637337"/>
            <a:ext cx="38100" cy="4445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TextBox 98"/>
          <p:cNvSpPr txBox="1"/>
          <p:nvPr/>
        </p:nvSpPr>
        <p:spPr>
          <a:xfrm>
            <a:off x="555072" y="5363389"/>
            <a:ext cx="1471878" cy="584775"/>
          </a:xfrm>
          <a:prstGeom prst="rect">
            <a:avLst/>
          </a:prstGeom>
          <a:noFill/>
        </p:spPr>
        <p:txBody>
          <a:bodyPr wrap="none" rtlCol="0">
            <a:spAutoFit/>
          </a:bodyPr>
          <a:lstStyle/>
          <a:p>
            <a:pPr algn="ctr"/>
            <a:r>
              <a:rPr lang="en-US" sz="1600" b="1" dirty="0" smtClean="0">
                <a:solidFill>
                  <a:schemeClr val="bg2"/>
                </a:solidFill>
                <a:latin typeface="+mj-lt"/>
              </a:rPr>
              <a:t>CITY</a:t>
            </a:r>
          </a:p>
          <a:p>
            <a:pPr algn="ctr"/>
            <a:r>
              <a:rPr lang="en-US" sz="1600" b="1" dirty="0" smtClean="0">
                <a:solidFill>
                  <a:schemeClr val="bg2"/>
                </a:solidFill>
                <a:latin typeface="+mj-lt"/>
              </a:rPr>
              <a:t>INFOGRAPHIC</a:t>
            </a:r>
            <a:endParaRPr lang="id-ID" sz="1600" b="1" dirty="0">
              <a:solidFill>
                <a:schemeClr val="bg2"/>
              </a:solidFill>
              <a:latin typeface="+mj-lt"/>
            </a:endParaRPr>
          </a:p>
        </p:txBody>
      </p:sp>
      <p:grpSp>
        <p:nvGrpSpPr>
          <p:cNvPr id="372" name="Grupo 371"/>
          <p:cNvGrpSpPr/>
          <p:nvPr/>
        </p:nvGrpSpPr>
        <p:grpSpPr>
          <a:xfrm>
            <a:off x="3905532" y="4983330"/>
            <a:ext cx="2704372" cy="1495425"/>
            <a:chOff x="4423259" y="4999037"/>
            <a:chExt cx="2704372" cy="1495425"/>
          </a:xfrm>
        </p:grpSpPr>
        <p:grpSp>
          <p:nvGrpSpPr>
            <p:cNvPr id="373" name="Group 97"/>
            <p:cNvGrpSpPr/>
            <p:nvPr/>
          </p:nvGrpSpPr>
          <p:grpSpPr>
            <a:xfrm>
              <a:off x="5154732" y="6067425"/>
              <a:ext cx="1252538" cy="427037"/>
              <a:chOff x="668337" y="3055938"/>
              <a:chExt cx="1252538" cy="427037"/>
            </a:xfrm>
          </p:grpSpPr>
          <p:sp>
            <p:nvSpPr>
              <p:cNvPr id="376" name="Rectangle 54"/>
              <p:cNvSpPr>
                <a:spLocks noChangeArrowheads="1"/>
              </p:cNvSpPr>
              <p:nvPr/>
            </p:nvSpPr>
            <p:spPr bwMode="auto">
              <a:xfrm>
                <a:off x="668338" y="3055938"/>
                <a:ext cx="65087" cy="427037"/>
              </a:xfrm>
              <a:prstGeom prst="rect">
                <a:avLst/>
              </a:prstGeom>
              <a:solidFill>
                <a:srgbClr val="A95E3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7" name="Rectangle 55"/>
              <p:cNvSpPr>
                <a:spLocks noChangeArrowheads="1"/>
              </p:cNvSpPr>
              <p:nvPr/>
            </p:nvSpPr>
            <p:spPr bwMode="auto">
              <a:xfrm>
                <a:off x="1854200" y="3055938"/>
                <a:ext cx="66675" cy="427037"/>
              </a:xfrm>
              <a:prstGeom prst="rect">
                <a:avLst/>
              </a:prstGeom>
              <a:solidFill>
                <a:srgbClr val="A95E3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8" name="Rectangle 57"/>
              <p:cNvSpPr>
                <a:spLocks noChangeArrowheads="1"/>
              </p:cNvSpPr>
              <p:nvPr/>
            </p:nvSpPr>
            <p:spPr bwMode="auto">
              <a:xfrm>
                <a:off x="668337" y="3240088"/>
                <a:ext cx="1188720" cy="65087"/>
              </a:xfrm>
              <a:prstGeom prst="rect">
                <a:avLst/>
              </a:prstGeom>
              <a:solidFill>
                <a:srgbClr val="A95E3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74" name="Rectangle 56"/>
            <p:cNvSpPr>
              <a:spLocks noChangeArrowheads="1"/>
            </p:cNvSpPr>
            <p:nvPr/>
          </p:nvSpPr>
          <p:spPr bwMode="auto">
            <a:xfrm>
              <a:off x="4423259" y="4999037"/>
              <a:ext cx="2704372" cy="1068389"/>
            </a:xfrm>
            <a:prstGeom prst="rect">
              <a:avLst/>
            </a:prstGeom>
            <a:solidFill>
              <a:schemeClr val="accent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5" name="TextBox 98"/>
            <p:cNvSpPr txBox="1"/>
            <p:nvPr/>
          </p:nvSpPr>
          <p:spPr>
            <a:xfrm>
              <a:off x="4456962" y="5038881"/>
              <a:ext cx="2647224" cy="954107"/>
            </a:xfrm>
            <a:prstGeom prst="rect">
              <a:avLst/>
            </a:prstGeom>
            <a:noFill/>
          </p:spPr>
          <p:txBody>
            <a:bodyPr wrap="square" rtlCol="0">
              <a:spAutoFit/>
            </a:bodyPr>
            <a:lstStyle/>
            <a:p>
              <a:pPr algn="ctr"/>
              <a:r>
                <a:rPr lang="es-SV" sz="3600" b="1" dirty="0" smtClean="0">
                  <a:solidFill>
                    <a:schemeClr val="bg1"/>
                  </a:solidFill>
                  <a:latin typeface="+mj-lt"/>
                </a:rPr>
                <a:t>759,550</a:t>
              </a:r>
            </a:p>
            <a:p>
              <a:pPr algn="ctr"/>
              <a:r>
                <a:rPr lang="es-SV" sz="2000" dirty="0" err="1" smtClean="0">
                  <a:solidFill>
                    <a:schemeClr val="bg1"/>
                  </a:solidFill>
                  <a:latin typeface="+mj-lt"/>
                </a:rPr>
                <a:t>DUI’s</a:t>
              </a:r>
              <a:r>
                <a:rPr lang="es-SV" sz="2000" dirty="0" smtClean="0">
                  <a:solidFill>
                    <a:schemeClr val="bg1"/>
                  </a:solidFill>
                  <a:latin typeface="+mj-lt"/>
                </a:rPr>
                <a:t> destruidos</a:t>
              </a:r>
              <a:endParaRPr lang="es-SV" sz="2000" dirty="0">
                <a:solidFill>
                  <a:schemeClr val="bg1"/>
                </a:solidFill>
                <a:latin typeface="+mj-lt"/>
              </a:endParaRPr>
            </a:p>
          </p:txBody>
        </p:sp>
      </p:grpSp>
      <p:grpSp>
        <p:nvGrpSpPr>
          <p:cNvPr id="3" name="Grupo 2"/>
          <p:cNvGrpSpPr/>
          <p:nvPr/>
        </p:nvGrpSpPr>
        <p:grpSpPr>
          <a:xfrm>
            <a:off x="1042760" y="4155132"/>
            <a:ext cx="923925" cy="2313930"/>
            <a:chOff x="1678392" y="4155132"/>
            <a:chExt cx="923925" cy="2313930"/>
          </a:xfrm>
        </p:grpSpPr>
        <p:grpSp>
          <p:nvGrpSpPr>
            <p:cNvPr id="316" name="Grupo 315"/>
            <p:cNvGrpSpPr/>
            <p:nvPr/>
          </p:nvGrpSpPr>
          <p:grpSpPr>
            <a:xfrm>
              <a:off x="1678392" y="4951412"/>
              <a:ext cx="923925" cy="1517650"/>
              <a:chOff x="7972425" y="1939925"/>
              <a:chExt cx="923925" cy="1517650"/>
            </a:xfrm>
          </p:grpSpPr>
          <p:sp>
            <p:nvSpPr>
              <p:cNvPr id="317" name="Rectangle 90"/>
              <p:cNvSpPr>
                <a:spLocks noChangeArrowheads="1"/>
              </p:cNvSpPr>
              <p:nvPr/>
            </p:nvSpPr>
            <p:spPr bwMode="auto">
              <a:xfrm>
                <a:off x="7999413" y="1987550"/>
                <a:ext cx="852488" cy="1470025"/>
              </a:xfrm>
              <a:prstGeom prst="rect">
                <a:avLst/>
              </a:pr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8" name="Rectangle 95"/>
              <p:cNvSpPr>
                <a:spLocks noChangeArrowheads="1"/>
              </p:cNvSpPr>
              <p:nvPr/>
            </p:nvSpPr>
            <p:spPr bwMode="auto">
              <a:xfrm>
                <a:off x="8707438" y="2284413"/>
                <a:ext cx="74613" cy="128587"/>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52" name="Rectangle 96"/>
              <p:cNvSpPr>
                <a:spLocks noChangeArrowheads="1"/>
              </p:cNvSpPr>
              <p:nvPr/>
            </p:nvSpPr>
            <p:spPr bwMode="auto">
              <a:xfrm>
                <a:off x="8493125" y="2284413"/>
                <a:ext cx="77788" cy="128587"/>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53" name="Rectangle 97"/>
              <p:cNvSpPr>
                <a:spLocks noChangeArrowheads="1"/>
              </p:cNvSpPr>
              <p:nvPr/>
            </p:nvSpPr>
            <p:spPr bwMode="auto">
              <a:xfrm>
                <a:off x="8281988" y="2284413"/>
                <a:ext cx="76200" cy="128587"/>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55" name="Rectangle 98"/>
              <p:cNvSpPr>
                <a:spLocks noChangeArrowheads="1"/>
              </p:cNvSpPr>
              <p:nvPr/>
            </p:nvSpPr>
            <p:spPr bwMode="auto">
              <a:xfrm>
                <a:off x="8069263" y="2284413"/>
                <a:ext cx="77788" cy="128587"/>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58" name="Rectangle 103"/>
              <p:cNvSpPr>
                <a:spLocks noChangeArrowheads="1"/>
              </p:cNvSpPr>
              <p:nvPr/>
            </p:nvSpPr>
            <p:spPr bwMode="auto">
              <a:xfrm>
                <a:off x="8707438" y="2670175"/>
                <a:ext cx="74613" cy="128587"/>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63" name="Rectangle 104"/>
              <p:cNvSpPr>
                <a:spLocks noChangeArrowheads="1"/>
              </p:cNvSpPr>
              <p:nvPr/>
            </p:nvSpPr>
            <p:spPr bwMode="auto">
              <a:xfrm>
                <a:off x="8493125" y="2670175"/>
                <a:ext cx="77788" cy="128587"/>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64" name="Rectangle 105"/>
              <p:cNvSpPr>
                <a:spLocks noChangeArrowheads="1"/>
              </p:cNvSpPr>
              <p:nvPr/>
            </p:nvSpPr>
            <p:spPr bwMode="auto">
              <a:xfrm>
                <a:off x="8281988" y="2670175"/>
                <a:ext cx="76200" cy="128587"/>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65" name="Rectangle 106"/>
              <p:cNvSpPr>
                <a:spLocks noChangeArrowheads="1"/>
              </p:cNvSpPr>
              <p:nvPr/>
            </p:nvSpPr>
            <p:spPr bwMode="auto">
              <a:xfrm>
                <a:off x="8069263" y="2670175"/>
                <a:ext cx="77788" cy="128587"/>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66" name="Rectangle 111"/>
              <p:cNvSpPr>
                <a:spLocks noChangeArrowheads="1"/>
              </p:cNvSpPr>
              <p:nvPr/>
            </p:nvSpPr>
            <p:spPr bwMode="auto">
              <a:xfrm>
                <a:off x="8707438" y="3055938"/>
                <a:ext cx="74613" cy="128587"/>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67" name="Rectangle 112"/>
              <p:cNvSpPr>
                <a:spLocks noChangeArrowheads="1"/>
              </p:cNvSpPr>
              <p:nvPr/>
            </p:nvSpPr>
            <p:spPr bwMode="auto">
              <a:xfrm>
                <a:off x="8493125" y="3055938"/>
                <a:ext cx="77788" cy="128587"/>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68" name="Rectangle 113"/>
              <p:cNvSpPr>
                <a:spLocks noChangeArrowheads="1"/>
              </p:cNvSpPr>
              <p:nvPr/>
            </p:nvSpPr>
            <p:spPr bwMode="auto">
              <a:xfrm>
                <a:off x="8281988" y="3055938"/>
                <a:ext cx="76200" cy="128587"/>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69" name="Rectangle 114"/>
              <p:cNvSpPr>
                <a:spLocks noChangeArrowheads="1"/>
              </p:cNvSpPr>
              <p:nvPr/>
            </p:nvSpPr>
            <p:spPr bwMode="auto">
              <a:xfrm>
                <a:off x="8069263" y="3055938"/>
                <a:ext cx="77788" cy="128587"/>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70" name="Rectangle 116"/>
              <p:cNvSpPr>
                <a:spLocks noChangeArrowheads="1"/>
              </p:cNvSpPr>
              <p:nvPr/>
            </p:nvSpPr>
            <p:spPr bwMode="auto">
              <a:xfrm>
                <a:off x="7972425" y="1939925"/>
                <a:ext cx="923925" cy="47625"/>
              </a:xfrm>
              <a:prstGeom prst="rect">
                <a:avLst/>
              </a:prstGeom>
              <a:solidFill>
                <a:schemeClr val="accent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pic>
          <p:nvPicPr>
            <p:cNvPr id="371" name="Imagen 37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752616" y="4155132"/>
              <a:ext cx="756428" cy="756426"/>
            </a:xfrm>
            <a:prstGeom prst="rect">
              <a:avLst/>
            </a:prstGeom>
          </p:spPr>
        </p:pic>
      </p:grpSp>
      <p:sp>
        <p:nvSpPr>
          <p:cNvPr id="21" name="Rectángulo 20"/>
          <p:cNvSpPr/>
          <p:nvPr/>
        </p:nvSpPr>
        <p:spPr>
          <a:xfrm>
            <a:off x="555072" y="2306922"/>
            <a:ext cx="10960002" cy="553998"/>
          </a:xfrm>
          <a:prstGeom prst="rect">
            <a:avLst/>
          </a:prstGeom>
        </p:spPr>
        <p:txBody>
          <a:bodyPr wrap="square">
            <a:spAutoFit/>
          </a:bodyPr>
          <a:lstStyle/>
          <a:p>
            <a:r>
              <a:rPr lang="es-SV" sz="1500" dirty="0" smtClean="0"/>
              <a:t>Los </a:t>
            </a:r>
            <a:r>
              <a:rPr lang="es-SV" sz="1500" dirty="0" err="1" smtClean="0"/>
              <a:t>DUI’s</a:t>
            </a:r>
            <a:r>
              <a:rPr lang="es-SV" sz="1500" dirty="0" smtClean="0"/>
              <a:t> </a:t>
            </a:r>
            <a:r>
              <a:rPr lang="es-SV" sz="1500" dirty="0"/>
              <a:t>caducados </a:t>
            </a:r>
            <a:r>
              <a:rPr lang="es-SV" sz="1500" dirty="0" smtClean="0"/>
              <a:t>recolectados </a:t>
            </a:r>
            <a:r>
              <a:rPr lang="es-SV" sz="1500" dirty="0"/>
              <a:t>en nuestros centros de </a:t>
            </a:r>
            <a:r>
              <a:rPr lang="es-SV" sz="1500" dirty="0" smtClean="0"/>
              <a:t>servicio son </a:t>
            </a:r>
            <a:r>
              <a:rPr lang="es-SV" sz="1500" dirty="0"/>
              <a:t>destruidos para mayor seguridad de </a:t>
            </a:r>
            <a:r>
              <a:rPr lang="es-SV" sz="1500" dirty="0" smtClean="0"/>
              <a:t>los ciudadanos, bajo </a:t>
            </a:r>
            <a:r>
              <a:rPr lang="es-SV" sz="1500" dirty="0"/>
              <a:t>un proceso </a:t>
            </a:r>
            <a:r>
              <a:rPr lang="es-SV" sz="1500" dirty="0" smtClean="0"/>
              <a:t>supervisado por  </a:t>
            </a:r>
            <a:r>
              <a:rPr lang="es-SV" sz="1500" dirty="0"/>
              <a:t>la Junta de Vigilancia </a:t>
            </a:r>
            <a:r>
              <a:rPr lang="es-SV" sz="1500" dirty="0" smtClean="0"/>
              <a:t>Electoral (JVE) y la Fiscalía General de la República (FGR).</a:t>
            </a:r>
            <a:endParaRPr lang="es-SV" sz="1500" dirty="0"/>
          </a:p>
        </p:txBody>
      </p:sp>
      <p:sp>
        <p:nvSpPr>
          <p:cNvPr id="380" name="Title 1"/>
          <p:cNvSpPr txBox="1">
            <a:spLocks/>
          </p:cNvSpPr>
          <p:nvPr/>
        </p:nvSpPr>
        <p:spPr>
          <a:xfrm>
            <a:off x="363638" y="437316"/>
            <a:ext cx="10515600" cy="10006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SV" sz="2400" dirty="0" smtClean="0"/>
              <a:t>Destrucción de </a:t>
            </a:r>
            <a:r>
              <a:rPr lang="es-SV" sz="2400" dirty="0" err="1" smtClean="0"/>
              <a:t>DUI’s</a:t>
            </a:r>
            <a:endParaRPr lang="id-ID" sz="2400" dirty="0"/>
          </a:p>
        </p:txBody>
      </p:sp>
      <p:grpSp>
        <p:nvGrpSpPr>
          <p:cNvPr id="2" name="Grupo 1"/>
          <p:cNvGrpSpPr/>
          <p:nvPr/>
        </p:nvGrpSpPr>
        <p:grpSpPr>
          <a:xfrm>
            <a:off x="8368947" y="4313236"/>
            <a:ext cx="2279650" cy="2155826"/>
            <a:chOff x="8368947" y="4313236"/>
            <a:chExt cx="2279650" cy="2155826"/>
          </a:xfrm>
        </p:grpSpPr>
        <p:sp>
          <p:nvSpPr>
            <p:cNvPr id="381" name="Freeform 61"/>
            <p:cNvSpPr>
              <a:spLocks/>
            </p:cNvSpPr>
            <p:nvPr/>
          </p:nvSpPr>
          <p:spPr bwMode="auto">
            <a:xfrm>
              <a:off x="9189685" y="4313236"/>
              <a:ext cx="854075" cy="758825"/>
            </a:xfrm>
            <a:custGeom>
              <a:avLst/>
              <a:gdLst>
                <a:gd name="T0" fmla="*/ 265 w 265"/>
                <a:gd name="T1" fmla="*/ 98 h 236"/>
                <a:gd name="T2" fmla="*/ 245 w 265"/>
                <a:gd name="T3" fmla="*/ 77 h 236"/>
                <a:gd name="T4" fmla="*/ 241 w 265"/>
                <a:gd name="T5" fmla="*/ 77 h 236"/>
                <a:gd name="T6" fmla="*/ 244 w 265"/>
                <a:gd name="T7" fmla="*/ 69 h 236"/>
                <a:gd name="T8" fmla="*/ 221 w 265"/>
                <a:gd name="T9" fmla="*/ 50 h 236"/>
                <a:gd name="T10" fmla="*/ 207 w 265"/>
                <a:gd name="T11" fmla="*/ 54 h 236"/>
                <a:gd name="T12" fmla="*/ 207 w 265"/>
                <a:gd name="T13" fmla="*/ 50 h 236"/>
                <a:gd name="T14" fmla="*/ 147 w 265"/>
                <a:gd name="T15" fmla="*/ 0 h 236"/>
                <a:gd name="T16" fmla="*/ 92 w 265"/>
                <a:gd name="T17" fmla="*/ 31 h 236"/>
                <a:gd name="T18" fmla="*/ 72 w 265"/>
                <a:gd name="T19" fmla="*/ 28 h 236"/>
                <a:gd name="T20" fmla="*/ 22 w 265"/>
                <a:gd name="T21" fmla="*/ 70 h 236"/>
                <a:gd name="T22" fmla="*/ 22 w 265"/>
                <a:gd name="T23" fmla="*/ 77 h 236"/>
                <a:gd name="T24" fmla="*/ 20 w 265"/>
                <a:gd name="T25" fmla="*/ 77 h 236"/>
                <a:gd name="T26" fmla="*/ 0 w 265"/>
                <a:gd name="T27" fmla="*/ 98 h 236"/>
                <a:gd name="T28" fmla="*/ 20 w 265"/>
                <a:gd name="T29" fmla="*/ 119 h 236"/>
                <a:gd name="T30" fmla="*/ 211 w 265"/>
                <a:gd name="T31" fmla="*/ 119 h 236"/>
                <a:gd name="T32" fmla="*/ 211 w 265"/>
                <a:gd name="T33" fmla="*/ 209 h 236"/>
                <a:gd name="T34" fmla="*/ 238 w 265"/>
                <a:gd name="T35" fmla="*/ 236 h 236"/>
                <a:gd name="T36" fmla="*/ 265 w 265"/>
                <a:gd name="T37" fmla="*/ 209 h 236"/>
                <a:gd name="T38" fmla="*/ 265 w 265"/>
                <a:gd name="T39" fmla="*/ 98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5" h="236">
                  <a:moveTo>
                    <a:pt x="265" y="98"/>
                  </a:moveTo>
                  <a:cubicBezTo>
                    <a:pt x="265" y="86"/>
                    <a:pt x="256" y="77"/>
                    <a:pt x="245" y="77"/>
                  </a:cubicBezTo>
                  <a:cubicBezTo>
                    <a:pt x="241" y="77"/>
                    <a:pt x="241" y="77"/>
                    <a:pt x="241" y="77"/>
                  </a:cubicBezTo>
                  <a:cubicBezTo>
                    <a:pt x="243" y="75"/>
                    <a:pt x="244" y="72"/>
                    <a:pt x="244" y="69"/>
                  </a:cubicBezTo>
                  <a:cubicBezTo>
                    <a:pt x="244" y="58"/>
                    <a:pt x="233" y="50"/>
                    <a:pt x="221" y="50"/>
                  </a:cubicBezTo>
                  <a:cubicBezTo>
                    <a:pt x="216" y="50"/>
                    <a:pt x="211" y="52"/>
                    <a:pt x="207" y="54"/>
                  </a:cubicBezTo>
                  <a:cubicBezTo>
                    <a:pt x="207" y="53"/>
                    <a:pt x="207" y="51"/>
                    <a:pt x="207" y="50"/>
                  </a:cubicBezTo>
                  <a:cubicBezTo>
                    <a:pt x="207" y="22"/>
                    <a:pt x="180" y="0"/>
                    <a:pt x="147" y="0"/>
                  </a:cubicBezTo>
                  <a:cubicBezTo>
                    <a:pt x="122" y="0"/>
                    <a:pt x="101" y="13"/>
                    <a:pt x="92" y="31"/>
                  </a:cubicBezTo>
                  <a:cubicBezTo>
                    <a:pt x="86" y="29"/>
                    <a:pt x="79" y="28"/>
                    <a:pt x="72" y="28"/>
                  </a:cubicBezTo>
                  <a:cubicBezTo>
                    <a:pt x="44" y="28"/>
                    <a:pt x="22" y="46"/>
                    <a:pt x="22" y="70"/>
                  </a:cubicBezTo>
                  <a:cubicBezTo>
                    <a:pt x="22" y="72"/>
                    <a:pt x="22" y="75"/>
                    <a:pt x="22" y="77"/>
                  </a:cubicBezTo>
                  <a:cubicBezTo>
                    <a:pt x="20" y="77"/>
                    <a:pt x="20" y="77"/>
                    <a:pt x="20" y="77"/>
                  </a:cubicBezTo>
                  <a:cubicBezTo>
                    <a:pt x="9" y="77"/>
                    <a:pt x="0" y="86"/>
                    <a:pt x="0" y="98"/>
                  </a:cubicBezTo>
                  <a:cubicBezTo>
                    <a:pt x="0" y="109"/>
                    <a:pt x="9" y="119"/>
                    <a:pt x="20" y="119"/>
                  </a:cubicBezTo>
                  <a:cubicBezTo>
                    <a:pt x="211" y="119"/>
                    <a:pt x="211" y="119"/>
                    <a:pt x="211" y="119"/>
                  </a:cubicBezTo>
                  <a:cubicBezTo>
                    <a:pt x="211" y="209"/>
                    <a:pt x="211" y="209"/>
                    <a:pt x="211" y="209"/>
                  </a:cubicBezTo>
                  <a:cubicBezTo>
                    <a:pt x="211" y="224"/>
                    <a:pt x="223" y="236"/>
                    <a:pt x="238" y="236"/>
                  </a:cubicBezTo>
                  <a:cubicBezTo>
                    <a:pt x="253" y="236"/>
                    <a:pt x="265" y="224"/>
                    <a:pt x="265" y="209"/>
                  </a:cubicBezTo>
                  <a:cubicBezTo>
                    <a:pt x="265" y="98"/>
                    <a:pt x="265" y="98"/>
                    <a:pt x="265" y="98"/>
                  </a:cubicBez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2" name="Freeform 62"/>
            <p:cNvSpPr>
              <a:spLocks/>
            </p:cNvSpPr>
            <p:nvPr/>
          </p:nvSpPr>
          <p:spPr bwMode="auto">
            <a:xfrm>
              <a:off x="8916635" y="4491036"/>
              <a:ext cx="682625" cy="604838"/>
            </a:xfrm>
            <a:custGeom>
              <a:avLst/>
              <a:gdLst>
                <a:gd name="T0" fmla="*/ 212 w 212"/>
                <a:gd name="T1" fmla="*/ 78 h 188"/>
                <a:gd name="T2" fmla="*/ 196 w 212"/>
                <a:gd name="T3" fmla="*/ 62 h 188"/>
                <a:gd name="T4" fmla="*/ 192 w 212"/>
                <a:gd name="T5" fmla="*/ 62 h 188"/>
                <a:gd name="T6" fmla="*/ 194 w 212"/>
                <a:gd name="T7" fmla="*/ 55 h 188"/>
                <a:gd name="T8" fmla="*/ 177 w 212"/>
                <a:gd name="T9" fmla="*/ 40 h 188"/>
                <a:gd name="T10" fmla="*/ 165 w 212"/>
                <a:gd name="T11" fmla="*/ 44 h 188"/>
                <a:gd name="T12" fmla="*/ 165 w 212"/>
                <a:gd name="T13" fmla="*/ 40 h 188"/>
                <a:gd name="T14" fmla="*/ 118 w 212"/>
                <a:gd name="T15" fmla="*/ 0 h 188"/>
                <a:gd name="T16" fmla="*/ 74 w 212"/>
                <a:gd name="T17" fmla="*/ 25 h 188"/>
                <a:gd name="T18" fmla="*/ 58 w 212"/>
                <a:gd name="T19" fmla="*/ 22 h 188"/>
                <a:gd name="T20" fmla="*/ 18 w 212"/>
                <a:gd name="T21" fmla="*/ 56 h 188"/>
                <a:gd name="T22" fmla="*/ 18 w 212"/>
                <a:gd name="T23" fmla="*/ 62 h 188"/>
                <a:gd name="T24" fmla="*/ 16 w 212"/>
                <a:gd name="T25" fmla="*/ 62 h 188"/>
                <a:gd name="T26" fmla="*/ 0 w 212"/>
                <a:gd name="T27" fmla="*/ 78 h 188"/>
                <a:gd name="T28" fmla="*/ 16 w 212"/>
                <a:gd name="T29" fmla="*/ 95 h 188"/>
                <a:gd name="T30" fmla="*/ 168 w 212"/>
                <a:gd name="T31" fmla="*/ 95 h 188"/>
                <a:gd name="T32" fmla="*/ 168 w 212"/>
                <a:gd name="T33" fmla="*/ 167 h 188"/>
                <a:gd name="T34" fmla="*/ 190 w 212"/>
                <a:gd name="T35" fmla="*/ 188 h 188"/>
                <a:gd name="T36" fmla="*/ 212 w 212"/>
                <a:gd name="T37" fmla="*/ 167 h 188"/>
                <a:gd name="T38" fmla="*/ 212 w 212"/>
                <a:gd name="T39" fmla="*/ 7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2" h="188">
                  <a:moveTo>
                    <a:pt x="212" y="78"/>
                  </a:moveTo>
                  <a:cubicBezTo>
                    <a:pt x="212" y="69"/>
                    <a:pt x="205" y="62"/>
                    <a:pt x="196" y="62"/>
                  </a:cubicBezTo>
                  <a:cubicBezTo>
                    <a:pt x="192" y="62"/>
                    <a:pt x="192" y="62"/>
                    <a:pt x="192" y="62"/>
                  </a:cubicBezTo>
                  <a:cubicBezTo>
                    <a:pt x="194" y="60"/>
                    <a:pt x="194" y="57"/>
                    <a:pt x="194" y="55"/>
                  </a:cubicBezTo>
                  <a:cubicBezTo>
                    <a:pt x="194" y="47"/>
                    <a:pt x="186" y="40"/>
                    <a:pt x="177" y="40"/>
                  </a:cubicBezTo>
                  <a:cubicBezTo>
                    <a:pt x="172" y="40"/>
                    <a:pt x="168" y="41"/>
                    <a:pt x="165" y="44"/>
                  </a:cubicBezTo>
                  <a:cubicBezTo>
                    <a:pt x="165" y="42"/>
                    <a:pt x="165" y="41"/>
                    <a:pt x="165" y="40"/>
                  </a:cubicBezTo>
                  <a:cubicBezTo>
                    <a:pt x="165" y="18"/>
                    <a:pt x="144" y="0"/>
                    <a:pt x="118" y="0"/>
                  </a:cubicBezTo>
                  <a:cubicBezTo>
                    <a:pt x="98" y="0"/>
                    <a:pt x="81" y="11"/>
                    <a:pt x="74" y="25"/>
                  </a:cubicBezTo>
                  <a:cubicBezTo>
                    <a:pt x="69" y="23"/>
                    <a:pt x="64" y="22"/>
                    <a:pt x="58" y="22"/>
                  </a:cubicBezTo>
                  <a:cubicBezTo>
                    <a:pt x="36" y="22"/>
                    <a:pt x="18" y="37"/>
                    <a:pt x="18" y="56"/>
                  </a:cubicBezTo>
                  <a:cubicBezTo>
                    <a:pt x="18" y="58"/>
                    <a:pt x="18" y="60"/>
                    <a:pt x="18" y="62"/>
                  </a:cubicBezTo>
                  <a:cubicBezTo>
                    <a:pt x="16" y="62"/>
                    <a:pt x="16" y="62"/>
                    <a:pt x="16" y="62"/>
                  </a:cubicBezTo>
                  <a:cubicBezTo>
                    <a:pt x="7" y="62"/>
                    <a:pt x="0" y="69"/>
                    <a:pt x="0" y="78"/>
                  </a:cubicBezTo>
                  <a:cubicBezTo>
                    <a:pt x="0" y="87"/>
                    <a:pt x="7" y="95"/>
                    <a:pt x="16" y="95"/>
                  </a:cubicBezTo>
                  <a:cubicBezTo>
                    <a:pt x="168" y="95"/>
                    <a:pt x="168" y="95"/>
                    <a:pt x="168" y="95"/>
                  </a:cubicBezTo>
                  <a:cubicBezTo>
                    <a:pt x="168" y="167"/>
                    <a:pt x="168" y="167"/>
                    <a:pt x="168" y="167"/>
                  </a:cubicBezTo>
                  <a:cubicBezTo>
                    <a:pt x="168" y="178"/>
                    <a:pt x="178" y="188"/>
                    <a:pt x="190" y="188"/>
                  </a:cubicBezTo>
                  <a:cubicBezTo>
                    <a:pt x="202" y="188"/>
                    <a:pt x="212" y="178"/>
                    <a:pt x="212" y="167"/>
                  </a:cubicBezTo>
                  <a:cubicBezTo>
                    <a:pt x="212" y="78"/>
                    <a:pt x="212" y="78"/>
                    <a:pt x="212" y="78"/>
                  </a:cubicBezTo>
                  <a:close/>
                </a:path>
              </a:pathLst>
            </a:custGeom>
            <a:solidFill>
              <a:schemeClr val="tx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83" name="Group 356"/>
            <p:cNvGrpSpPr/>
            <p:nvPr/>
          </p:nvGrpSpPr>
          <p:grpSpPr>
            <a:xfrm>
              <a:off x="9096022" y="4824411"/>
              <a:ext cx="1552575" cy="1644651"/>
              <a:chOff x="3305175" y="1812925"/>
              <a:chExt cx="1552575" cy="1644651"/>
            </a:xfrm>
          </p:grpSpPr>
          <p:sp>
            <p:nvSpPr>
              <p:cNvPr id="384" name="Freeform 63"/>
              <p:cNvSpPr>
                <a:spLocks/>
              </p:cNvSpPr>
              <p:nvPr/>
            </p:nvSpPr>
            <p:spPr bwMode="auto">
              <a:xfrm>
                <a:off x="3608388" y="1903413"/>
                <a:ext cx="257175" cy="1081088"/>
              </a:xfrm>
              <a:custGeom>
                <a:avLst/>
                <a:gdLst>
                  <a:gd name="T0" fmla="*/ 0 w 162"/>
                  <a:gd name="T1" fmla="*/ 681 h 681"/>
                  <a:gd name="T2" fmla="*/ 162 w 162"/>
                  <a:gd name="T3" fmla="*/ 681 h 681"/>
                  <a:gd name="T4" fmla="*/ 142 w 162"/>
                  <a:gd name="T5" fmla="*/ 0 h 681"/>
                  <a:gd name="T6" fmla="*/ 20 w 162"/>
                  <a:gd name="T7" fmla="*/ 0 h 681"/>
                  <a:gd name="T8" fmla="*/ 0 w 162"/>
                  <a:gd name="T9" fmla="*/ 681 h 681"/>
                </a:gdLst>
                <a:ahLst/>
                <a:cxnLst>
                  <a:cxn ang="0">
                    <a:pos x="T0" y="T1"/>
                  </a:cxn>
                  <a:cxn ang="0">
                    <a:pos x="T2" y="T3"/>
                  </a:cxn>
                  <a:cxn ang="0">
                    <a:pos x="T4" y="T5"/>
                  </a:cxn>
                  <a:cxn ang="0">
                    <a:pos x="T6" y="T7"/>
                  </a:cxn>
                  <a:cxn ang="0">
                    <a:pos x="T8" y="T9"/>
                  </a:cxn>
                </a:cxnLst>
                <a:rect l="0" t="0" r="r" b="b"/>
                <a:pathLst>
                  <a:path w="162" h="681">
                    <a:moveTo>
                      <a:pt x="0" y="681"/>
                    </a:moveTo>
                    <a:lnTo>
                      <a:pt x="162" y="681"/>
                    </a:lnTo>
                    <a:lnTo>
                      <a:pt x="142" y="0"/>
                    </a:lnTo>
                    <a:lnTo>
                      <a:pt x="20" y="0"/>
                    </a:lnTo>
                    <a:lnTo>
                      <a:pt x="0" y="681"/>
                    </a:lnTo>
                    <a:close/>
                  </a:path>
                </a:pathLst>
              </a:custGeom>
              <a:solidFill>
                <a:srgbClr val="4D444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5" name="Freeform 64"/>
              <p:cNvSpPr>
                <a:spLocks/>
              </p:cNvSpPr>
              <p:nvPr/>
            </p:nvSpPr>
            <p:spPr bwMode="auto">
              <a:xfrm>
                <a:off x="4037013" y="1903413"/>
                <a:ext cx="257175" cy="1081088"/>
              </a:xfrm>
              <a:custGeom>
                <a:avLst/>
                <a:gdLst>
                  <a:gd name="T0" fmla="*/ 0 w 162"/>
                  <a:gd name="T1" fmla="*/ 681 h 681"/>
                  <a:gd name="T2" fmla="*/ 162 w 162"/>
                  <a:gd name="T3" fmla="*/ 681 h 681"/>
                  <a:gd name="T4" fmla="*/ 144 w 162"/>
                  <a:gd name="T5" fmla="*/ 0 h 681"/>
                  <a:gd name="T6" fmla="*/ 20 w 162"/>
                  <a:gd name="T7" fmla="*/ 0 h 681"/>
                  <a:gd name="T8" fmla="*/ 0 w 162"/>
                  <a:gd name="T9" fmla="*/ 681 h 681"/>
                </a:gdLst>
                <a:ahLst/>
                <a:cxnLst>
                  <a:cxn ang="0">
                    <a:pos x="T0" y="T1"/>
                  </a:cxn>
                  <a:cxn ang="0">
                    <a:pos x="T2" y="T3"/>
                  </a:cxn>
                  <a:cxn ang="0">
                    <a:pos x="T4" y="T5"/>
                  </a:cxn>
                  <a:cxn ang="0">
                    <a:pos x="T6" y="T7"/>
                  </a:cxn>
                  <a:cxn ang="0">
                    <a:pos x="T8" y="T9"/>
                  </a:cxn>
                </a:cxnLst>
                <a:rect l="0" t="0" r="r" b="b"/>
                <a:pathLst>
                  <a:path w="162" h="681">
                    <a:moveTo>
                      <a:pt x="0" y="681"/>
                    </a:moveTo>
                    <a:lnTo>
                      <a:pt x="162" y="681"/>
                    </a:lnTo>
                    <a:lnTo>
                      <a:pt x="144" y="0"/>
                    </a:lnTo>
                    <a:lnTo>
                      <a:pt x="20" y="0"/>
                    </a:lnTo>
                    <a:lnTo>
                      <a:pt x="0" y="681"/>
                    </a:lnTo>
                    <a:close/>
                  </a:path>
                </a:pathLst>
              </a:custGeom>
              <a:solidFill>
                <a:srgbClr val="4D444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6" name="Rectangle 65"/>
              <p:cNvSpPr>
                <a:spLocks noChangeArrowheads="1"/>
              </p:cNvSpPr>
              <p:nvPr/>
            </p:nvSpPr>
            <p:spPr bwMode="auto">
              <a:xfrm>
                <a:off x="3640138" y="1812925"/>
                <a:ext cx="193675" cy="90488"/>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387" name="Freeform 66"/>
              <p:cNvSpPr>
                <a:spLocks/>
              </p:cNvSpPr>
              <p:nvPr/>
            </p:nvSpPr>
            <p:spPr bwMode="auto">
              <a:xfrm>
                <a:off x="4068763" y="1812925"/>
                <a:ext cx="196850" cy="90488"/>
              </a:xfrm>
              <a:custGeom>
                <a:avLst/>
                <a:gdLst>
                  <a:gd name="T0" fmla="*/ 2 w 124"/>
                  <a:gd name="T1" fmla="*/ 0 h 57"/>
                  <a:gd name="T2" fmla="*/ 0 w 124"/>
                  <a:gd name="T3" fmla="*/ 57 h 57"/>
                  <a:gd name="T4" fmla="*/ 124 w 124"/>
                  <a:gd name="T5" fmla="*/ 57 h 57"/>
                  <a:gd name="T6" fmla="*/ 122 w 124"/>
                  <a:gd name="T7" fmla="*/ 0 h 57"/>
                  <a:gd name="T8" fmla="*/ 2 w 124"/>
                  <a:gd name="T9" fmla="*/ 0 h 57"/>
                </a:gdLst>
                <a:ahLst/>
                <a:cxnLst>
                  <a:cxn ang="0">
                    <a:pos x="T0" y="T1"/>
                  </a:cxn>
                  <a:cxn ang="0">
                    <a:pos x="T2" y="T3"/>
                  </a:cxn>
                  <a:cxn ang="0">
                    <a:pos x="T4" y="T5"/>
                  </a:cxn>
                  <a:cxn ang="0">
                    <a:pos x="T6" y="T7"/>
                  </a:cxn>
                  <a:cxn ang="0">
                    <a:pos x="T8" y="T9"/>
                  </a:cxn>
                </a:cxnLst>
                <a:rect l="0" t="0" r="r" b="b"/>
                <a:pathLst>
                  <a:path w="124" h="57">
                    <a:moveTo>
                      <a:pt x="2" y="0"/>
                    </a:moveTo>
                    <a:lnTo>
                      <a:pt x="0" y="57"/>
                    </a:lnTo>
                    <a:lnTo>
                      <a:pt x="124" y="57"/>
                    </a:lnTo>
                    <a:lnTo>
                      <a:pt x="122" y="0"/>
                    </a:lnTo>
                    <a:lnTo>
                      <a:pt x="2"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388" name="Freeform 67"/>
              <p:cNvSpPr>
                <a:spLocks/>
              </p:cNvSpPr>
              <p:nvPr/>
            </p:nvSpPr>
            <p:spPr bwMode="auto">
              <a:xfrm>
                <a:off x="3608388" y="1903413"/>
                <a:ext cx="128588" cy="1081088"/>
              </a:xfrm>
              <a:custGeom>
                <a:avLst/>
                <a:gdLst>
                  <a:gd name="T0" fmla="*/ 20 w 81"/>
                  <a:gd name="T1" fmla="*/ 0 h 681"/>
                  <a:gd name="T2" fmla="*/ 0 w 81"/>
                  <a:gd name="T3" fmla="*/ 681 h 681"/>
                  <a:gd name="T4" fmla="*/ 81 w 81"/>
                  <a:gd name="T5" fmla="*/ 681 h 681"/>
                  <a:gd name="T6" fmla="*/ 81 w 81"/>
                  <a:gd name="T7" fmla="*/ 0 h 681"/>
                  <a:gd name="T8" fmla="*/ 20 w 81"/>
                  <a:gd name="T9" fmla="*/ 0 h 681"/>
                </a:gdLst>
                <a:ahLst/>
                <a:cxnLst>
                  <a:cxn ang="0">
                    <a:pos x="T0" y="T1"/>
                  </a:cxn>
                  <a:cxn ang="0">
                    <a:pos x="T2" y="T3"/>
                  </a:cxn>
                  <a:cxn ang="0">
                    <a:pos x="T4" y="T5"/>
                  </a:cxn>
                  <a:cxn ang="0">
                    <a:pos x="T6" y="T7"/>
                  </a:cxn>
                  <a:cxn ang="0">
                    <a:pos x="T8" y="T9"/>
                  </a:cxn>
                </a:cxnLst>
                <a:rect l="0" t="0" r="r" b="b"/>
                <a:pathLst>
                  <a:path w="81" h="681">
                    <a:moveTo>
                      <a:pt x="20" y="0"/>
                    </a:moveTo>
                    <a:lnTo>
                      <a:pt x="0" y="681"/>
                    </a:lnTo>
                    <a:lnTo>
                      <a:pt x="81" y="681"/>
                    </a:lnTo>
                    <a:lnTo>
                      <a:pt x="81" y="0"/>
                    </a:lnTo>
                    <a:lnTo>
                      <a:pt x="20" y="0"/>
                    </a:lnTo>
                    <a:close/>
                  </a:path>
                </a:pathLst>
              </a:custGeom>
              <a:solidFill>
                <a:srgbClr val="40393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9" name="Freeform 68"/>
              <p:cNvSpPr>
                <a:spLocks/>
              </p:cNvSpPr>
              <p:nvPr/>
            </p:nvSpPr>
            <p:spPr bwMode="auto">
              <a:xfrm>
                <a:off x="4037013" y="1903413"/>
                <a:ext cx="128588" cy="1081088"/>
              </a:xfrm>
              <a:custGeom>
                <a:avLst/>
                <a:gdLst>
                  <a:gd name="T0" fmla="*/ 20 w 81"/>
                  <a:gd name="T1" fmla="*/ 0 h 681"/>
                  <a:gd name="T2" fmla="*/ 0 w 81"/>
                  <a:gd name="T3" fmla="*/ 681 h 681"/>
                  <a:gd name="T4" fmla="*/ 81 w 81"/>
                  <a:gd name="T5" fmla="*/ 681 h 681"/>
                  <a:gd name="T6" fmla="*/ 81 w 81"/>
                  <a:gd name="T7" fmla="*/ 0 h 681"/>
                  <a:gd name="T8" fmla="*/ 20 w 81"/>
                  <a:gd name="T9" fmla="*/ 0 h 681"/>
                </a:gdLst>
                <a:ahLst/>
                <a:cxnLst>
                  <a:cxn ang="0">
                    <a:pos x="T0" y="T1"/>
                  </a:cxn>
                  <a:cxn ang="0">
                    <a:pos x="T2" y="T3"/>
                  </a:cxn>
                  <a:cxn ang="0">
                    <a:pos x="T4" y="T5"/>
                  </a:cxn>
                  <a:cxn ang="0">
                    <a:pos x="T6" y="T7"/>
                  </a:cxn>
                  <a:cxn ang="0">
                    <a:pos x="T8" y="T9"/>
                  </a:cxn>
                </a:cxnLst>
                <a:rect l="0" t="0" r="r" b="b"/>
                <a:pathLst>
                  <a:path w="81" h="681">
                    <a:moveTo>
                      <a:pt x="20" y="0"/>
                    </a:moveTo>
                    <a:lnTo>
                      <a:pt x="0" y="681"/>
                    </a:lnTo>
                    <a:lnTo>
                      <a:pt x="81" y="681"/>
                    </a:lnTo>
                    <a:lnTo>
                      <a:pt x="81" y="0"/>
                    </a:lnTo>
                    <a:lnTo>
                      <a:pt x="20" y="0"/>
                    </a:lnTo>
                    <a:close/>
                  </a:path>
                </a:pathLst>
              </a:custGeom>
              <a:solidFill>
                <a:srgbClr val="40393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0" name="Freeform 69"/>
              <p:cNvSpPr>
                <a:spLocks/>
              </p:cNvSpPr>
              <p:nvPr/>
            </p:nvSpPr>
            <p:spPr bwMode="auto">
              <a:xfrm>
                <a:off x="3305175" y="2563813"/>
                <a:ext cx="1292225" cy="893763"/>
              </a:xfrm>
              <a:custGeom>
                <a:avLst/>
                <a:gdLst>
                  <a:gd name="T0" fmla="*/ 544 w 814"/>
                  <a:gd name="T1" fmla="*/ 0 h 563"/>
                  <a:gd name="T2" fmla="*/ 544 w 814"/>
                  <a:gd name="T3" fmla="*/ 111 h 563"/>
                  <a:gd name="T4" fmla="*/ 272 w 814"/>
                  <a:gd name="T5" fmla="*/ 0 h 563"/>
                  <a:gd name="T6" fmla="*/ 272 w 814"/>
                  <a:gd name="T7" fmla="*/ 111 h 563"/>
                  <a:gd name="T8" fmla="*/ 0 w 814"/>
                  <a:gd name="T9" fmla="*/ 0 h 563"/>
                  <a:gd name="T10" fmla="*/ 0 w 814"/>
                  <a:gd name="T11" fmla="*/ 563 h 563"/>
                  <a:gd name="T12" fmla="*/ 272 w 814"/>
                  <a:gd name="T13" fmla="*/ 563 h 563"/>
                  <a:gd name="T14" fmla="*/ 544 w 814"/>
                  <a:gd name="T15" fmla="*/ 563 h 563"/>
                  <a:gd name="T16" fmla="*/ 814 w 814"/>
                  <a:gd name="T17" fmla="*/ 563 h 563"/>
                  <a:gd name="T18" fmla="*/ 814 w 814"/>
                  <a:gd name="T19" fmla="*/ 111 h 563"/>
                  <a:gd name="T20" fmla="*/ 544 w 814"/>
                  <a:gd name="T21" fmla="*/ 0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4" h="563">
                    <a:moveTo>
                      <a:pt x="544" y="0"/>
                    </a:moveTo>
                    <a:lnTo>
                      <a:pt x="544" y="111"/>
                    </a:lnTo>
                    <a:lnTo>
                      <a:pt x="272" y="0"/>
                    </a:lnTo>
                    <a:lnTo>
                      <a:pt x="272" y="111"/>
                    </a:lnTo>
                    <a:lnTo>
                      <a:pt x="0" y="0"/>
                    </a:lnTo>
                    <a:lnTo>
                      <a:pt x="0" y="563"/>
                    </a:lnTo>
                    <a:lnTo>
                      <a:pt x="272" y="563"/>
                    </a:lnTo>
                    <a:lnTo>
                      <a:pt x="544" y="563"/>
                    </a:lnTo>
                    <a:lnTo>
                      <a:pt x="814" y="563"/>
                    </a:lnTo>
                    <a:lnTo>
                      <a:pt x="814" y="111"/>
                    </a:lnTo>
                    <a:lnTo>
                      <a:pt x="544" y="0"/>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1" name="Rectangle 70"/>
              <p:cNvSpPr>
                <a:spLocks noChangeArrowheads="1"/>
              </p:cNvSpPr>
              <p:nvPr/>
            </p:nvSpPr>
            <p:spPr bwMode="auto">
              <a:xfrm>
                <a:off x="3389313" y="2830513"/>
                <a:ext cx="263525" cy="106363"/>
              </a:xfrm>
              <a:prstGeom prst="rect">
                <a:avLst/>
              </a:prstGeom>
              <a:solidFill>
                <a:srgbClr val="24201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2" name="Rectangle 71"/>
              <p:cNvSpPr>
                <a:spLocks noChangeArrowheads="1"/>
              </p:cNvSpPr>
              <p:nvPr/>
            </p:nvSpPr>
            <p:spPr bwMode="auto">
              <a:xfrm>
                <a:off x="3821113" y="2830513"/>
                <a:ext cx="263525" cy="106363"/>
              </a:xfrm>
              <a:prstGeom prst="rect">
                <a:avLst/>
              </a:prstGeom>
              <a:solidFill>
                <a:srgbClr val="24201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3" name="Rectangle 72"/>
              <p:cNvSpPr>
                <a:spLocks noChangeArrowheads="1"/>
              </p:cNvSpPr>
              <p:nvPr/>
            </p:nvSpPr>
            <p:spPr bwMode="auto">
              <a:xfrm>
                <a:off x="4252913" y="2830513"/>
                <a:ext cx="260350" cy="106363"/>
              </a:xfrm>
              <a:prstGeom prst="rect">
                <a:avLst/>
              </a:prstGeom>
              <a:solidFill>
                <a:srgbClr val="24201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4" name="Rectangle 82"/>
              <p:cNvSpPr>
                <a:spLocks noChangeArrowheads="1"/>
              </p:cNvSpPr>
              <p:nvPr/>
            </p:nvSpPr>
            <p:spPr bwMode="auto">
              <a:xfrm>
                <a:off x="3721100" y="3138488"/>
                <a:ext cx="1089025" cy="319088"/>
              </a:xfrm>
              <a:prstGeom prst="rect">
                <a:avLst/>
              </a:prstGeom>
              <a:solidFill>
                <a:schemeClr val="tx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5" name="Rectangle 83"/>
              <p:cNvSpPr>
                <a:spLocks noChangeArrowheads="1"/>
              </p:cNvSpPr>
              <p:nvPr/>
            </p:nvSpPr>
            <p:spPr bwMode="auto">
              <a:xfrm>
                <a:off x="3673475" y="3103563"/>
                <a:ext cx="1184275" cy="34925"/>
              </a:xfrm>
              <a:prstGeom prst="rect">
                <a:avLst/>
              </a:prstGeom>
              <a:solidFill>
                <a:srgbClr val="40393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6" name="Rectangle 84"/>
              <p:cNvSpPr>
                <a:spLocks noChangeArrowheads="1"/>
              </p:cNvSpPr>
              <p:nvPr/>
            </p:nvSpPr>
            <p:spPr bwMode="auto">
              <a:xfrm>
                <a:off x="3802063" y="3241675"/>
                <a:ext cx="260350" cy="215900"/>
              </a:xfrm>
              <a:prstGeom prst="rect">
                <a:avLst/>
              </a:prstGeom>
              <a:solidFill>
                <a:srgbClr val="754C2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7" name="Rectangle 85"/>
              <p:cNvSpPr>
                <a:spLocks noChangeArrowheads="1"/>
              </p:cNvSpPr>
              <p:nvPr/>
            </p:nvSpPr>
            <p:spPr bwMode="auto">
              <a:xfrm>
                <a:off x="4137025" y="3241675"/>
                <a:ext cx="257175" cy="215900"/>
              </a:xfrm>
              <a:prstGeom prst="rect">
                <a:avLst/>
              </a:prstGeom>
              <a:solidFill>
                <a:srgbClr val="754C2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8" name="Rectangle 86"/>
              <p:cNvSpPr>
                <a:spLocks noChangeArrowheads="1"/>
              </p:cNvSpPr>
              <p:nvPr/>
            </p:nvSpPr>
            <p:spPr bwMode="auto">
              <a:xfrm>
                <a:off x="4468813" y="3241675"/>
                <a:ext cx="260350" cy="215900"/>
              </a:xfrm>
              <a:prstGeom prst="rect">
                <a:avLst/>
              </a:prstGeom>
              <a:solidFill>
                <a:srgbClr val="754C2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99" name="Group 355"/>
            <p:cNvGrpSpPr/>
            <p:nvPr/>
          </p:nvGrpSpPr>
          <p:grpSpPr>
            <a:xfrm>
              <a:off x="8368947" y="5716586"/>
              <a:ext cx="971550" cy="752476"/>
              <a:chOff x="2578100" y="2705100"/>
              <a:chExt cx="971550" cy="752476"/>
            </a:xfrm>
          </p:grpSpPr>
          <p:sp>
            <p:nvSpPr>
              <p:cNvPr id="400" name="Freeform 73"/>
              <p:cNvSpPr>
                <a:spLocks/>
              </p:cNvSpPr>
              <p:nvPr/>
            </p:nvSpPr>
            <p:spPr bwMode="auto">
              <a:xfrm>
                <a:off x="2603500" y="2705100"/>
                <a:ext cx="431800" cy="665163"/>
              </a:xfrm>
              <a:custGeom>
                <a:avLst/>
                <a:gdLst>
                  <a:gd name="T0" fmla="*/ 134 w 134"/>
                  <a:gd name="T1" fmla="*/ 207 h 207"/>
                  <a:gd name="T2" fmla="*/ 0 w 134"/>
                  <a:gd name="T3" fmla="*/ 207 h 207"/>
                  <a:gd name="T4" fmla="*/ 0 w 134"/>
                  <a:gd name="T5" fmla="*/ 63 h 207"/>
                  <a:gd name="T6" fmla="*/ 63 w 134"/>
                  <a:gd name="T7" fmla="*/ 0 h 207"/>
                  <a:gd name="T8" fmla="*/ 72 w 134"/>
                  <a:gd name="T9" fmla="*/ 0 h 207"/>
                  <a:gd name="T10" fmla="*/ 134 w 134"/>
                  <a:gd name="T11" fmla="*/ 63 h 207"/>
                  <a:gd name="T12" fmla="*/ 134 w 134"/>
                  <a:gd name="T13" fmla="*/ 207 h 207"/>
                </a:gdLst>
                <a:ahLst/>
                <a:cxnLst>
                  <a:cxn ang="0">
                    <a:pos x="T0" y="T1"/>
                  </a:cxn>
                  <a:cxn ang="0">
                    <a:pos x="T2" y="T3"/>
                  </a:cxn>
                  <a:cxn ang="0">
                    <a:pos x="T4" y="T5"/>
                  </a:cxn>
                  <a:cxn ang="0">
                    <a:pos x="T6" y="T7"/>
                  </a:cxn>
                  <a:cxn ang="0">
                    <a:pos x="T8" y="T9"/>
                  </a:cxn>
                  <a:cxn ang="0">
                    <a:pos x="T10" y="T11"/>
                  </a:cxn>
                  <a:cxn ang="0">
                    <a:pos x="T12" y="T13"/>
                  </a:cxn>
                </a:cxnLst>
                <a:rect l="0" t="0" r="r" b="b"/>
                <a:pathLst>
                  <a:path w="134" h="207">
                    <a:moveTo>
                      <a:pt x="134" y="207"/>
                    </a:moveTo>
                    <a:cubicBezTo>
                      <a:pt x="0" y="207"/>
                      <a:pt x="0" y="207"/>
                      <a:pt x="0" y="207"/>
                    </a:cubicBezTo>
                    <a:cubicBezTo>
                      <a:pt x="0" y="63"/>
                      <a:pt x="0" y="63"/>
                      <a:pt x="0" y="63"/>
                    </a:cubicBezTo>
                    <a:cubicBezTo>
                      <a:pt x="0" y="28"/>
                      <a:pt x="28" y="0"/>
                      <a:pt x="63" y="0"/>
                    </a:cubicBezTo>
                    <a:cubicBezTo>
                      <a:pt x="72" y="0"/>
                      <a:pt x="72" y="0"/>
                      <a:pt x="72" y="0"/>
                    </a:cubicBezTo>
                    <a:cubicBezTo>
                      <a:pt x="106" y="0"/>
                      <a:pt x="134" y="28"/>
                      <a:pt x="134" y="63"/>
                    </a:cubicBezTo>
                    <a:lnTo>
                      <a:pt x="134" y="207"/>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401" name="Freeform 74"/>
              <p:cNvSpPr>
                <a:spLocks/>
              </p:cNvSpPr>
              <p:nvPr/>
            </p:nvSpPr>
            <p:spPr bwMode="auto">
              <a:xfrm>
                <a:off x="2603500" y="2705100"/>
                <a:ext cx="431800" cy="201613"/>
              </a:xfrm>
              <a:custGeom>
                <a:avLst/>
                <a:gdLst>
                  <a:gd name="T0" fmla="*/ 134 w 134"/>
                  <a:gd name="T1" fmla="*/ 63 h 63"/>
                  <a:gd name="T2" fmla="*/ 72 w 134"/>
                  <a:gd name="T3" fmla="*/ 0 h 63"/>
                  <a:gd name="T4" fmla="*/ 63 w 134"/>
                  <a:gd name="T5" fmla="*/ 0 h 63"/>
                  <a:gd name="T6" fmla="*/ 0 w 134"/>
                  <a:gd name="T7" fmla="*/ 63 h 63"/>
                  <a:gd name="T8" fmla="*/ 0 w 134"/>
                  <a:gd name="T9" fmla="*/ 63 h 63"/>
                  <a:gd name="T10" fmla="*/ 134 w 134"/>
                  <a:gd name="T11" fmla="*/ 63 h 63"/>
                </a:gdLst>
                <a:ahLst/>
                <a:cxnLst>
                  <a:cxn ang="0">
                    <a:pos x="T0" y="T1"/>
                  </a:cxn>
                  <a:cxn ang="0">
                    <a:pos x="T2" y="T3"/>
                  </a:cxn>
                  <a:cxn ang="0">
                    <a:pos x="T4" y="T5"/>
                  </a:cxn>
                  <a:cxn ang="0">
                    <a:pos x="T6" y="T7"/>
                  </a:cxn>
                  <a:cxn ang="0">
                    <a:pos x="T8" y="T9"/>
                  </a:cxn>
                  <a:cxn ang="0">
                    <a:pos x="T10" y="T11"/>
                  </a:cxn>
                </a:cxnLst>
                <a:rect l="0" t="0" r="r" b="b"/>
                <a:pathLst>
                  <a:path w="134" h="63">
                    <a:moveTo>
                      <a:pt x="134" y="63"/>
                    </a:moveTo>
                    <a:cubicBezTo>
                      <a:pt x="134" y="28"/>
                      <a:pt x="106" y="0"/>
                      <a:pt x="72" y="0"/>
                    </a:cubicBezTo>
                    <a:cubicBezTo>
                      <a:pt x="63" y="0"/>
                      <a:pt x="63" y="0"/>
                      <a:pt x="63" y="0"/>
                    </a:cubicBezTo>
                    <a:cubicBezTo>
                      <a:pt x="28" y="0"/>
                      <a:pt x="0" y="28"/>
                      <a:pt x="0" y="63"/>
                    </a:cubicBezTo>
                    <a:cubicBezTo>
                      <a:pt x="0" y="63"/>
                      <a:pt x="0" y="63"/>
                      <a:pt x="0" y="63"/>
                    </a:cubicBezTo>
                    <a:cubicBezTo>
                      <a:pt x="134" y="63"/>
                      <a:pt x="134" y="63"/>
                      <a:pt x="134" y="63"/>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402" name="Rectangle 75"/>
              <p:cNvSpPr>
                <a:spLocks noChangeArrowheads="1"/>
              </p:cNvSpPr>
              <p:nvPr/>
            </p:nvSpPr>
            <p:spPr bwMode="auto">
              <a:xfrm>
                <a:off x="2603500" y="2906713"/>
                <a:ext cx="215900" cy="463550"/>
              </a:xfrm>
              <a:prstGeom prst="rect">
                <a:avLst/>
              </a:pr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3" name="Freeform 76"/>
              <p:cNvSpPr>
                <a:spLocks/>
              </p:cNvSpPr>
              <p:nvPr/>
            </p:nvSpPr>
            <p:spPr bwMode="auto">
              <a:xfrm>
                <a:off x="2603500" y="2705100"/>
                <a:ext cx="215900" cy="201613"/>
              </a:xfrm>
              <a:custGeom>
                <a:avLst/>
                <a:gdLst>
                  <a:gd name="T0" fmla="*/ 0 w 67"/>
                  <a:gd name="T1" fmla="*/ 63 h 63"/>
                  <a:gd name="T2" fmla="*/ 63 w 67"/>
                  <a:gd name="T3" fmla="*/ 0 h 63"/>
                  <a:gd name="T4" fmla="*/ 67 w 67"/>
                  <a:gd name="T5" fmla="*/ 0 h 63"/>
                  <a:gd name="T6" fmla="*/ 67 w 67"/>
                  <a:gd name="T7" fmla="*/ 63 h 63"/>
                  <a:gd name="T8" fmla="*/ 0 w 67"/>
                  <a:gd name="T9" fmla="*/ 63 h 63"/>
                </a:gdLst>
                <a:ahLst/>
                <a:cxnLst>
                  <a:cxn ang="0">
                    <a:pos x="T0" y="T1"/>
                  </a:cxn>
                  <a:cxn ang="0">
                    <a:pos x="T2" y="T3"/>
                  </a:cxn>
                  <a:cxn ang="0">
                    <a:pos x="T4" y="T5"/>
                  </a:cxn>
                  <a:cxn ang="0">
                    <a:pos x="T6" y="T7"/>
                  </a:cxn>
                  <a:cxn ang="0">
                    <a:pos x="T8" y="T9"/>
                  </a:cxn>
                </a:cxnLst>
                <a:rect l="0" t="0" r="r" b="b"/>
                <a:pathLst>
                  <a:path w="67" h="63">
                    <a:moveTo>
                      <a:pt x="0" y="63"/>
                    </a:moveTo>
                    <a:cubicBezTo>
                      <a:pt x="0" y="28"/>
                      <a:pt x="28" y="0"/>
                      <a:pt x="63" y="0"/>
                    </a:cubicBezTo>
                    <a:cubicBezTo>
                      <a:pt x="67" y="0"/>
                      <a:pt x="67" y="0"/>
                      <a:pt x="67" y="0"/>
                    </a:cubicBezTo>
                    <a:cubicBezTo>
                      <a:pt x="67" y="63"/>
                      <a:pt x="67" y="63"/>
                      <a:pt x="67" y="63"/>
                    </a:cubicBezTo>
                    <a:cubicBezTo>
                      <a:pt x="0" y="63"/>
                      <a:pt x="0" y="63"/>
                      <a:pt x="0" y="63"/>
                    </a:cubicBez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4" name="Freeform 77"/>
              <p:cNvSpPr>
                <a:spLocks/>
              </p:cNvSpPr>
              <p:nvPr/>
            </p:nvSpPr>
            <p:spPr bwMode="auto">
              <a:xfrm>
                <a:off x="3089275" y="2705100"/>
                <a:ext cx="431800" cy="665163"/>
              </a:xfrm>
              <a:custGeom>
                <a:avLst/>
                <a:gdLst>
                  <a:gd name="T0" fmla="*/ 134 w 134"/>
                  <a:gd name="T1" fmla="*/ 207 h 207"/>
                  <a:gd name="T2" fmla="*/ 0 w 134"/>
                  <a:gd name="T3" fmla="*/ 207 h 207"/>
                  <a:gd name="T4" fmla="*/ 0 w 134"/>
                  <a:gd name="T5" fmla="*/ 63 h 207"/>
                  <a:gd name="T6" fmla="*/ 63 w 134"/>
                  <a:gd name="T7" fmla="*/ 0 h 207"/>
                  <a:gd name="T8" fmla="*/ 72 w 134"/>
                  <a:gd name="T9" fmla="*/ 0 h 207"/>
                  <a:gd name="T10" fmla="*/ 134 w 134"/>
                  <a:gd name="T11" fmla="*/ 63 h 207"/>
                  <a:gd name="T12" fmla="*/ 134 w 134"/>
                  <a:gd name="T13" fmla="*/ 207 h 207"/>
                </a:gdLst>
                <a:ahLst/>
                <a:cxnLst>
                  <a:cxn ang="0">
                    <a:pos x="T0" y="T1"/>
                  </a:cxn>
                  <a:cxn ang="0">
                    <a:pos x="T2" y="T3"/>
                  </a:cxn>
                  <a:cxn ang="0">
                    <a:pos x="T4" y="T5"/>
                  </a:cxn>
                  <a:cxn ang="0">
                    <a:pos x="T6" y="T7"/>
                  </a:cxn>
                  <a:cxn ang="0">
                    <a:pos x="T8" y="T9"/>
                  </a:cxn>
                  <a:cxn ang="0">
                    <a:pos x="T10" y="T11"/>
                  </a:cxn>
                  <a:cxn ang="0">
                    <a:pos x="T12" y="T13"/>
                  </a:cxn>
                </a:cxnLst>
                <a:rect l="0" t="0" r="r" b="b"/>
                <a:pathLst>
                  <a:path w="134" h="207">
                    <a:moveTo>
                      <a:pt x="134" y="207"/>
                    </a:moveTo>
                    <a:cubicBezTo>
                      <a:pt x="0" y="207"/>
                      <a:pt x="0" y="207"/>
                      <a:pt x="0" y="207"/>
                    </a:cubicBezTo>
                    <a:cubicBezTo>
                      <a:pt x="0" y="63"/>
                      <a:pt x="0" y="63"/>
                      <a:pt x="0" y="63"/>
                    </a:cubicBezTo>
                    <a:cubicBezTo>
                      <a:pt x="0" y="28"/>
                      <a:pt x="28" y="0"/>
                      <a:pt x="63" y="0"/>
                    </a:cubicBezTo>
                    <a:cubicBezTo>
                      <a:pt x="72" y="0"/>
                      <a:pt x="72" y="0"/>
                      <a:pt x="72" y="0"/>
                    </a:cubicBezTo>
                    <a:cubicBezTo>
                      <a:pt x="106" y="0"/>
                      <a:pt x="134" y="28"/>
                      <a:pt x="134" y="63"/>
                    </a:cubicBezTo>
                    <a:lnTo>
                      <a:pt x="134" y="207"/>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405" name="Freeform 78"/>
              <p:cNvSpPr>
                <a:spLocks/>
              </p:cNvSpPr>
              <p:nvPr/>
            </p:nvSpPr>
            <p:spPr bwMode="auto">
              <a:xfrm>
                <a:off x="3089275" y="2705100"/>
                <a:ext cx="431800" cy="201613"/>
              </a:xfrm>
              <a:custGeom>
                <a:avLst/>
                <a:gdLst>
                  <a:gd name="T0" fmla="*/ 134 w 134"/>
                  <a:gd name="T1" fmla="*/ 63 h 63"/>
                  <a:gd name="T2" fmla="*/ 72 w 134"/>
                  <a:gd name="T3" fmla="*/ 0 h 63"/>
                  <a:gd name="T4" fmla="*/ 63 w 134"/>
                  <a:gd name="T5" fmla="*/ 0 h 63"/>
                  <a:gd name="T6" fmla="*/ 0 w 134"/>
                  <a:gd name="T7" fmla="*/ 63 h 63"/>
                  <a:gd name="T8" fmla="*/ 0 w 134"/>
                  <a:gd name="T9" fmla="*/ 63 h 63"/>
                  <a:gd name="T10" fmla="*/ 134 w 134"/>
                  <a:gd name="T11" fmla="*/ 63 h 63"/>
                </a:gdLst>
                <a:ahLst/>
                <a:cxnLst>
                  <a:cxn ang="0">
                    <a:pos x="T0" y="T1"/>
                  </a:cxn>
                  <a:cxn ang="0">
                    <a:pos x="T2" y="T3"/>
                  </a:cxn>
                  <a:cxn ang="0">
                    <a:pos x="T4" y="T5"/>
                  </a:cxn>
                  <a:cxn ang="0">
                    <a:pos x="T6" y="T7"/>
                  </a:cxn>
                  <a:cxn ang="0">
                    <a:pos x="T8" y="T9"/>
                  </a:cxn>
                  <a:cxn ang="0">
                    <a:pos x="T10" y="T11"/>
                  </a:cxn>
                </a:cxnLst>
                <a:rect l="0" t="0" r="r" b="b"/>
                <a:pathLst>
                  <a:path w="134" h="63">
                    <a:moveTo>
                      <a:pt x="134" y="63"/>
                    </a:moveTo>
                    <a:cubicBezTo>
                      <a:pt x="134" y="28"/>
                      <a:pt x="106" y="0"/>
                      <a:pt x="72" y="0"/>
                    </a:cubicBezTo>
                    <a:cubicBezTo>
                      <a:pt x="63" y="0"/>
                      <a:pt x="63" y="0"/>
                      <a:pt x="63" y="0"/>
                    </a:cubicBezTo>
                    <a:cubicBezTo>
                      <a:pt x="28" y="0"/>
                      <a:pt x="0" y="28"/>
                      <a:pt x="0" y="63"/>
                    </a:cubicBezTo>
                    <a:cubicBezTo>
                      <a:pt x="0" y="63"/>
                      <a:pt x="0" y="63"/>
                      <a:pt x="0" y="63"/>
                    </a:cubicBezTo>
                    <a:cubicBezTo>
                      <a:pt x="134" y="63"/>
                      <a:pt x="134" y="63"/>
                      <a:pt x="134" y="63"/>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406" name="Rectangle 79"/>
              <p:cNvSpPr>
                <a:spLocks noChangeArrowheads="1"/>
              </p:cNvSpPr>
              <p:nvPr/>
            </p:nvSpPr>
            <p:spPr bwMode="auto">
              <a:xfrm>
                <a:off x="3089275" y="2906713"/>
                <a:ext cx="215900" cy="463550"/>
              </a:xfrm>
              <a:prstGeom prst="rect">
                <a:avLst/>
              </a:pr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7" name="Freeform 80"/>
              <p:cNvSpPr>
                <a:spLocks/>
              </p:cNvSpPr>
              <p:nvPr/>
            </p:nvSpPr>
            <p:spPr bwMode="auto">
              <a:xfrm>
                <a:off x="3089275" y="2705100"/>
                <a:ext cx="215900" cy="201613"/>
              </a:xfrm>
              <a:custGeom>
                <a:avLst/>
                <a:gdLst>
                  <a:gd name="T0" fmla="*/ 0 w 67"/>
                  <a:gd name="T1" fmla="*/ 63 h 63"/>
                  <a:gd name="T2" fmla="*/ 63 w 67"/>
                  <a:gd name="T3" fmla="*/ 0 h 63"/>
                  <a:gd name="T4" fmla="*/ 67 w 67"/>
                  <a:gd name="T5" fmla="*/ 0 h 63"/>
                  <a:gd name="T6" fmla="*/ 67 w 67"/>
                  <a:gd name="T7" fmla="*/ 63 h 63"/>
                  <a:gd name="T8" fmla="*/ 0 w 67"/>
                  <a:gd name="T9" fmla="*/ 63 h 63"/>
                </a:gdLst>
                <a:ahLst/>
                <a:cxnLst>
                  <a:cxn ang="0">
                    <a:pos x="T0" y="T1"/>
                  </a:cxn>
                  <a:cxn ang="0">
                    <a:pos x="T2" y="T3"/>
                  </a:cxn>
                  <a:cxn ang="0">
                    <a:pos x="T4" y="T5"/>
                  </a:cxn>
                  <a:cxn ang="0">
                    <a:pos x="T6" y="T7"/>
                  </a:cxn>
                  <a:cxn ang="0">
                    <a:pos x="T8" y="T9"/>
                  </a:cxn>
                </a:cxnLst>
                <a:rect l="0" t="0" r="r" b="b"/>
                <a:pathLst>
                  <a:path w="67" h="63">
                    <a:moveTo>
                      <a:pt x="0" y="63"/>
                    </a:moveTo>
                    <a:cubicBezTo>
                      <a:pt x="0" y="28"/>
                      <a:pt x="28" y="0"/>
                      <a:pt x="63" y="0"/>
                    </a:cubicBezTo>
                    <a:cubicBezTo>
                      <a:pt x="67" y="0"/>
                      <a:pt x="67" y="0"/>
                      <a:pt x="67" y="0"/>
                    </a:cubicBezTo>
                    <a:cubicBezTo>
                      <a:pt x="67" y="63"/>
                      <a:pt x="67" y="63"/>
                      <a:pt x="67" y="63"/>
                    </a:cubicBezTo>
                    <a:cubicBezTo>
                      <a:pt x="0" y="63"/>
                      <a:pt x="0" y="63"/>
                      <a:pt x="0" y="63"/>
                    </a:cubicBez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8" name="Rectangle 81"/>
              <p:cNvSpPr>
                <a:spLocks noChangeArrowheads="1"/>
              </p:cNvSpPr>
              <p:nvPr/>
            </p:nvSpPr>
            <p:spPr bwMode="auto">
              <a:xfrm>
                <a:off x="2578100" y="3370263"/>
                <a:ext cx="971550" cy="87313"/>
              </a:xfrm>
              <a:prstGeom prst="rect">
                <a:avLst/>
              </a:prstGeom>
              <a:solidFill>
                <a:srgbClr val="754C2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91" name="Group 17"/>
          <p:cNvGrpSpPr/>
          <p:nvPr/>
        </p:nvGrpSpPr>
        <p:grpSpPr>
          <a:xfrm>
            <a:off x="3175" y="6462713"/>
            <a:ext cx="12188825" cy="395287"/>
            <a:chOff x="3175" y="3451226"/>
            <a:chExt cx="12188825" cy="395287"/>
          </a:xfrm>
        </p:grpSpPr>
        <p:sp>
          <p:nvSpPr>
            <p:cNvPr id="92" name="Rectangle 5"/>
            <p:cNvSpPr>
              <a:spLocks noChangeArrowheads="1"/>
            </p:cNvSpPr>
            <p:nvPr/>
          </p:nvSpPr>
          <p:spPr bwMode="auto">
            <a:xfrm>
              <a:off x="3175" y="3451226"/>
              <a:ext cx="12188825" cy="395287"/>
            </a:xfrm>
            <a:prstGeom prst="rect">
              <a:avLst/>
            </a:prstGeom>
            <a:solidFill>
              <a:srgbClr val="50505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7"/>
            <p:cNvSpPr>
              <a:spLocks noEditPoints="1"/>
            </p:cNvSpPr>
            <p:nvPr/>
          </p:nvSpPr>
          <p:spPr bwMode="auto">
            <a:xfrm>
              <a:off x="117475" y="3625850"/>
              <a:ext cx="11949113" cy="44450"/>
            </a:xfrm>
            <a:custGeom>
              <a:avLst/>
              <a:gdLst>
                <a:gd name="T0" fmla="*/ 7383 w 7527"/>
                <a:gd name="T1" fmla="*/ 28 h 28"/>
                <a:gd name="T2" fmla="*/ 7335 w 7527"/>
                <a:gd name="T3" fmla="*/ 0 h 28"/>
                <a:gd name="T4" fmla="*/ 7143 w 7527"/>
                <a:gd name="T5" fmla="*/ 28 h 28"/>
                <a:gd name="T6" fmla="*/ 7000 w 7527"/>
                <a:gd name="T7" fmla="*/ 0 h 28"/>
                <a:gd name="T8" fmla="*/ 6952 w 7527"/>
                <a:gd name="T9" fmla="*/ 28 h 28"/>
                <a:gd name="T10" fmla="*/ 6712 w 7527"/>
                <a:gd name="T11" fmla="*/ 28 h 28"/>
                <a:gd name="T12" fmla="*/ 6664 w 7527"/>
                <a:gd name="T13" fmla="*/ 0 h 28"/>
                <a:gd name="T14" fmla="*/ 6473 w 7527"/>
                <a:gd name="T15" fmla="*/ 28 h 28"/>
                <a:gd name="T16" fmla="*/ 6328 w 7527"/>
                <a:gd name="T17" fmla="*/ 0 h 28"/>
                <a:gd name="T18" fmla="*/ 6281 w 7527"/>
                <a:gd name="T19" fmla="*/ 28 h 28"/>
                <a:gd name="T20" fmla="*/ 6041 w 7527"/>
                <a:gd name="T21" fmla="*/ 28 h 28"/>
                <a:gd name="T22" fmla="*/ 5993 w 7527"/>
                <a:gd name="T23" fmla="*/ 0 h 28"/>
                <a:gd name="T24" fmla="*/ 5801 w 7527"/>
                <a:gd name="T25" fmla="*/ 28 h 28"/>
                <a:gd name="T26" fmla="*/ 5658 w 7527"/>
                <a:gd name="T27" fmla="*/ 0 h 28"/>
                <a:gd name="T28" fmla="*/ 5609 w 7527"/>
                <a:gd name="T29" fmla="*/ 28 h 28"/>
                <a:gd name="T30" fmla="*/ 5370 w 7527"/>
                <a:gd name="T31" fmla="*/ 28 h 28"/>
                <a:gd name="T32" fmla="*/ 5321 w 7527"/>
                <a:gd name="T33" fmla="*/ 0 h 28"/>
                <a:gd name="T34" fmla="*/ 5130 w 7527"/>
                <a:gd name="T35" fmla="*/ 28 h 28"/>
                <a:gd name="T36" fmla="*/ 4986 w 7527"/>
                <a:gd name="T37" fmla="*/ 0 h 28"/>
                <a:gd name="T38" fmla="*/ 4938 w 7527"/>
                <a:gd name="T39" fmla="*/ 28 h 28"/>
                <a:gd name="T40" fmla="*/ 4698 w 7527"/>
                <a:gd name="T41" fmla="*/ 28 h 28"/>
                <a:gd name="T42" fmla="*/ 4651 w 7527"/>
                <a:gd name="T43" fmla="*/ 0 h 28"/>
                <a:gd name="T44" fmla="*/ 4459 w 7527"/>
                <a:gd name="T45" fmla="*/ 28 h 28"/>
                <a:gd name="T46" fmla="*/ 4315 w 7527"/>
                <a:gd name="T47" fmla="*/ 0 h 28"/>
                <a:gd name="T48" fmla="*/ 4267 w 7527"/>
                <a:gd name="T49" fmla="*/ 28 h 28"/>
                <a:gd name="T50" fmla="*/ 4027 w 7527"/>
                <a:gd name="T51" fmla="*/ 28 h 28"/>
                <a:gd name="T52" fmla="*/ 3979 w 7527"/>
                <a:gd name="T53" fmla="*/ 0 h 28"/>
                <a:gd name="T54" fmla="*/ 3788 w 7527"/>
                <a:gd name="T55" fmla="*/ 28 h 28"/>
                <a:gd name="T56" fmla="*/ 3644 w 7527"/>
                <a:gd name="T57" fmla="*/ 0 h 28"/>
                <a:gd name="T58" fmla="*/ 3596 w 7527"/>
                <a:gd name="T59" fmla="*/ 28 h 28"/>
                <a:gd name="T60" fmla="*/ 3356 w 7527"/>
                <a:gd name="T61" fmla="*/ 28 h 28"/>
                <a:gd name="T62" fmla="*/ 3308 w 7527"/>
                <a:gd name="T63" fmla="*/ 0 h 28"/>
                <a:gd name="T64" fmla="*/ 3116 w 7527"/>
                <a:gd name="T65" fmla="*/ 28 h 28"/>
                <a:gd name="T66" fmla="*/ 2972 w 7527"/>
                <a:gd name="T67" fmla="*/ 0 h 28"/>
                <a:gd name="T68" fmla="*/ 2924 w 7527"/>
                <a:gd name="T69" fmla="*/ 28 h 28"/>
                <a:gd name="T70" fmla="*/ 2684 w 7527"/>
                <a:gd name="T71" fmla="*/ 28 h 28"/>
                <a:gd name="T72" fmla="*/ 2637 w 7527"/>
                <a:gd name="T73" fmla="*/ 0 h 28"/>
                <a:gd name="T74" fmla="*/ 2445 w 7527"/>
                <a:gd name="T75" fmla="*/ 28 h 28"/>
                <a:gd name="T76" fmla="*/ 2301 w 7527"/>
                <a:gd name="T77" fmla="*/ 0 h 28"/>
                <a:gd name="T78" fmla="*/ 2254 w 7527"/>
                <a:gd name="T79" fmla="*/ 28 h 28"/>
                <a:gd name="T80" fmla="*/ 2014 w 7527"/>
                <a:gd name="T81" fmla="*/ 28 h 28"/>
                <a:gd name="T82" fmla="*/ 1966 w 7527"/>
                <a:gd name="T83" fmla="*/ 0 h 28"/>
                <a:gd name="T84" fmla="*/ 1774 w 7527"/>
                <a:gd name="T85" fmla="*/ 28 h 28"/>
                <a:gd name="T86" fmla="*/ 1630 w 7527"/>
                <a:gd name="T87" fmla="*/ 0 h 28"/>
                <a:gd name="T88" fmla="*/ 1582 w 7527"/>
                <a:gd name="T89" fmla="*/ 28 h 28"/>
                <a:gd name="T90" fmla="*/ 1342 w 7527"/>
                <a:gd name="T91" fmla="*/ 28 h 28"/>
                <a:gd name="T92" fmla="*/ 1294 w 7527"/>
                <a:gd name="T93" fmla="*/ 0 h 28"/>
                <a:gd name="T94" fmla="*/ 1102 w 7527"/>
                <a:gd name="T95" fmla="*/ 28 h 28"/>
                <a:gd name="T96" fmla="*/ 959 w 7527"/>
                <a:gd name="T97" fmla="*/ 0 h 28"/>
                <a:gd name="T98" fmla="*/ 911 w 7527"/>
                <a:gd name="T99" fmla="*/ 28 h 28"/>
                <a:gd name="T100" fmla="*/ 671 w 7527"/>
                <a:gd name="T101" fmla="*/ 28 h 28"/>
                <a:gd name="T102" fmla="*/ 624 w 7527"/>
                <a:gd name="T103" fmla="*/ 0 h 28"/>
                <a:gd name="T104" fmla="*/ 432 w 7527"/>
                <a:gd name="T105" fmla="*/ 28 h 28"/>
                <a:gd name="T106" fmla="*/ 287 w 7527"/>
                <a:gd name="T107" fmla="*/ 0 h 28"/>
                <a:gd name="T108" fmla="*/ 239 w 7527"/>
                <a:gd name="T109" fmla="*/ 28 h 28"/>
                <a:gd name="T110" fmla="*/ 0 w 7527"/>
                <a:gd name="T111"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27" h="28">
                  <a:moveTo>
                    <a:pt x="7527" y="28"/>
                  </a:moveTo>
                  <a:lnTo>
                    <a:pt x="7480" y="28"/>
                  </a:lnTo>
                  <a:lnTo>
                    <a:pt x="7480" y="0"/>
                  </a:lnTo>
                  <a:lnTo>
                    <a:pt x="7527" y="0"/>
                  </a:lnTo>
                  <a:lnTo>
                    <a:pt x="7527" y="28"/>
                  </a:lnTo>
                  <a:close/>
                  <a:moveTo>
                    <a:pt x="7431" y="28"/>
                  </a:moveTo>
                  <a:lnTo>
                    <a:pt x="7383" y="28"/>
                  </a:lnTo>
                  <a:lnTo>
                    <a:pt x="7383" y="0"/>
                  </a:lnTo>
                  <a:lnTo>
                    <a:pt x="7431" y="0"/>
                  </a:lnTo>
                  <a:lnTo>
                    <a:pt x="7431" y="28"/>
                  </a:lnTo>
                  <a:close/>
                  <a:moveTo>
                    <a:pt x="7335" y="28"/>
                  </a:moveTo>
                  <a:lnTo>
                    <a:pt x="7288" y="28"/>
                  </a:lnTo>
                  <a:lnTo>
                    <a:pt x="7288" y="0"/>
                  </a:lnTo>
                  <a:lnTo>
                    <a:pt x="7335" y="0"/>
                  </a:lnTo>
                  <a:lnTo>
                    <a:pt x="7335" y="28"/>
                  </a:lnTo>
                  <a:close/>
                  <a:moveTo>
                    <a:pt x="7240" y="28"/>
                  </a:moveTo>
                  <a:lnTo>
                    <a:pt x="7191" y="28"/>
                  </a:lnTo>
                  <a:lnTo>
                    <a:pt x="7191" y="0"/>
                  </a:lnTo>
                  <a:lnTo>
                    <a:pt x="7240" y="0"/>
                  </a:lnTo>
                  <a:lnTo>
                    <a:pt x="7240" y="28"/>
                  </a:lnTo>
                  <a:close/>
                  <a:moveTo>
                    <a:pt x="7143" y="28"/>
                  </a:moveTo>
                  <a:lnTo>
                    <a:pt x="7096" y="28"/>
                  </a:lnTo>
                  <a:lnTo>
                    <a:pt x="7096" y="0"/>
                  </a:lnTo>
                  <a:lnTo>
                    <a:pt x="7143" y="0"/>
                  </a:lnTo>
                  <a:lnTo>
                    <a:pt x="7143" y="28"/>
                  </a:lnTo>
                  <a:close/>
                  <a:moveTo>
                    <a:pt x="7048" y="28"/>
                  </a:moveTo>
                  <a:lnTo>
                    <a:pt x="7000" y="28"/>
                  </a:lnTo>
                  <a:lnTo>
                    <a:pt x="7000" y="0"/>
                  </a:lnTo>
                  <a:lnTo>
                    <a:pt x="7048" y="0"/>
                  </a:lnTo>
                  <a:lnTo>
                    <a:pt x="7048" y="28"/>
                  </a:lnTo>
                  <a:close/>
                  <a:moveTo>
                    <a:pt x="6952" y="28"/>
                  </a:moveTo>
                  <a:lnTo>
                    <a:pt x="6904" y="28"/>
                  </a:lnTo>
                  <a:lnTo>
                    <a:pt x="6904" y="0"/>
                  </a:lnTo>
                  <a:lnTo>
                    <a:pt x="6952" y="0"/>
                  </a:lnTo>
                  <a:lnTo>
                    <a:pt x="6952" y="28"/>
                  </a:lnTo>
                  <a:close/>
                  <a:moveTo>
                    <a:pt x="6856" y="28"/>
                  </a:moveTo>
                  <a:lnTo>
                    <a:pt x="6808" y="28"/>
                  </a:lnTo>
                  <a:lnTo>
                    <a:pt x="6808" y="0"/>
                  </a:lnTo>
                  <a:lnTo>
                    <a:pt x="6856" y="0"/>
                  </a:lnTo>
                  <a:lnTo>
                    <a:pt x="6856" y="28"/>
                  </a:lnTo>
                  <a:close/>
                  <a:moveTo>
                    <a:pt x="6760" y="28"/>
                  </a:moveTo>
                  <a:lnTo>
                    <a:pt x="6712" y="28"/>
                  </a:lnTo>
                  <a:lnTo>
                    <a:pt x="6712" y="0"/>
                  </a:lnTo>
                  <a:lnTo>
                    <a:pt x="6760" y="0"/>
                  </a:lnTo>
                  <a:lnTo>
                    <a:pt x="6760" y="28"/>
                  </a:lnTo>
                  <a:close/>
                  <a:moveTo>
                    <a:pt x="6664" y="28"/>
                  </a:moveTo>
                  <a:lnTo>
                    <a:pt x="6616" y="28"/>
                  </a:lnTo>
                  <a:lnTo>
                    <a:pt x="6616" y="0"/>
                  </a:lnTo>
                  <a:lnTo>
                    <a:pt x="6664" y="0"/>
                  </a:lnTo>
                  <a:lnTo>
                    <a:pt x="6664" y="28"/>
                  </a:lnTo>
                  <a:close/>
                  <a:moveTo>
                    <a:pt x="6568" y="28"/>
                  </a:moveTo>
                  <a:lnTo>
                    <a:pt x="6520" y="28"/>
                  </a:lnTo>
                  <a:lnTo>
                    <a:pt x="6520" y="0"/>
                  </a:lnTo>
                  <a:lnTo>
                    <a:pt x="6568" y="0"/>
                  </a:lnTo>
                  <a:lnTo>
                    <a:pt x="6568" y="28"/>
                  </a:lnTo>
                  <a:close/>
                  <a:moveTo>
                    <a:pt x="6473" y="28"/>
                  </a:moveTo>
                  <a:lnTo>
                    <a:pt x="6425" y="28"/>
                  </a:lnTo>
                  <a:lnTo>
                    <a:pt x="6425" y="0"/>
                  </a:lnTo>
                  <a:lnTo>
                    <a:pt x="6473" y="0"/>
                  </a:lnTo>
                  <a:lnTo>
                    <a:pt x="6473" y="28"/>
                  </a:lnTo>
                  <a:close/>
                  <a:moveTo>
                    <a:pt x="6376" y="28"/>
                  </a:moveTo>
                  <a:lnTo>
                    <a:pt x="6328" y="28"/>
                  </a:lnTo>
                  <a:lnTo>
                    <a:pt x="6328" y="0"/>
                  </a:lnTo>
                  <a:lnTo>
                    <a:pt x="6376" y="0"/>
                  </a:lnTo>
                  <a:lnTo>
                    <a:pt x="6376" y="28"/>
                  </a:lnTo>
                  <a:close/>
                  <a:moveTo>
                    <a:pt x="6281" y="28"/>
                  </a:moveTo>
                  <a:lnTo>
                    <a:pt x="6233" y="28"/>
                  </a:lnTo>
                  <a:lnTo>
                    <a:pt x="6233" y="0"/>
                  </a:lnTo>
                  <a:lnTo>
                    <a:pt x="6281" y="0"/>
                  </a:lnTo>
                  <a:lnTo>
                    <a:pt x="6281" y="28"/>
                  </a:lnTo>
                  <a:close/>
                  <a:moveTo>
                    <a:pt x="6185" y="28"/>
                  </a:moveTo>
                  <a:lnTo>
                    <a:pt x="6136" y="28"/>
                  </a:lnTo>
                  <a:lnTo>
                    <a:pt x="6136" y="0"/>
                  </a:lnTo>
                  <a:lnTo>
                    <a:pt x="6185" y="0"/>
                  </a:lnTo>
                  <a:lnTo>
                    <a:pt x="6185" y="28"/>
                  </a:lnTo>
                  <a:close/>
                  <a:moveTo>
                    <a:pt x="6089" y="28"/>
                  </a:moveTo>
                  <a:lnTo>
                    <a:pt x="6041" y="28"/>
                  </a:lnTo>
                  <a:lnTo>
                    <a:pt x="6041" y="0"/>
                  </a:lnTo>
                  <a:lnTo>
                    <a:pt x="6089" y="0"/>
                  </a:lnTo>
                  <a:lnTo>
                    <a:pt x="6089" y="28"/>
                  </a:lnTo>
                  <a:close/>
                  <a:moveTo>
                    <a:pt x="5993" y="28"/>
                  </a:moveTo>
                  <a:lnTo>
                    <a:pt x="5945" y="28"/>
                  </a:lnTo>
                  <a:lnTo>
                    <a:pt x="5945" y="0"/>
                  </a:lnTo>
                  <a:lnTo>
                    <a:pt x="5993" y="0"/>
                  </a:lnTo>
                  <a:lnTo>
                    <a:pt x="5993" y="28"/>
                  </a:lnTo>
                  <a:close/>
                  <a:moveTo>
                    <a:pt x="5897" y="28"/>
                  </a:moveTo>
                  <a:lnTo>
                    <a:pt x="5849" y="28"/>
                  </a:lnTo>
                  <a:lnTo>
                    <a:pt x="5849" y="0"/>
                  </a:lnTo>
                  <a:lnTo>
                    <a:pt x="5897" y="0"/>
                  </a:lnTo>
                  <a:lnTo>
                    <a:pt x="5897" y="28"/>
                  </a:lnTo>
                  <a:close/>
                  <a:moveTo>
                    <a:pt x="5801" y="28"/>
                  </a:moveTo>
                  <a:lnTo>
                    <a:pt x="5753" y="28"/>
                  </a:lnTo>
                  <a:lnTo>
                    <a:pt x="5753" y="0"/>
                  </a:lnTo>
                  <a:lnTo>
                    <a:pt x="5801" y="0"/>
                  </a:lnTo>
                  <a:lnTo>
                    <a:pt x="5801" y="28"/>
                  </a:lnTo>
                  <a:close/>
                  <a:moveTo>
                    <a:pt x="5705" y="28"/>
                  </a:moveTo>
                  <a:lnTo>
                    <a:pt x="5658" y="28"/>
                  </a:lnTo>
                  <a:lnTo>
                    <a:pt x="5658" y="0"/>
                  </a:lnTo>
                  <a:lnTo>
                    <a:pt x="5705" y="0"/>
                  </a:lnTo>
                  <a:lnTo>
                    <a:pt x="5705" y="28"/>
                  </a:lnTo>
                  <a:close/>
                  <a:moveTo>
                    <a:pt x="5609" y="28"/>
                  </a:moveTo>
                  <a:lnTo>
                    <a:pt x="5561" y="28"/>
                  </a:lnTo>
                  <a:lnTo>
                    <a:pt x="5561" y="0"/>
                  </a:lnTo>
                  <a:lnTo>
                    <a:pt x="5609" y="0"/>
                  </a:lnTo>
                  <a:lnTo>
                    <a:pt x="5609" y="28"/>
                  </a:lnTo>
                  <a:close/>
                  <a:moveTo>
                    <a:pt x="5513" y="28"/>
                  </a:moveTo>
                  <a:lnTo>
                    <a:pt x="5466" y="28"/>
                  </a:lnTo>
                  <a:lnTo>
                    <a:pt x="5466" y="0"/>
                  </a:lnTo>
                  <a:lnTo>
                    <a:pt x="5513" y="0"/>
                  </a:lnTo>
                  <a:lnTo>
                    <a:pt x="5513" y="28"/>
                  </a:lnTo>
                  <a:close/>
                  <a:moveTo>
                    <a:pt x="5418" y="28"/>
                  </a:moveTo>
                  <a:lnTo>
                    <a:pt x="5370" y="28"/>
                  </a:lnTo>
                  <a:lnTo>
                    <a:pt x="5370" y="0"/>
                  </a:lnTo>
                  <a:lnTo>
                    <a:pt x="5418" y="0"/>
                  </a:lnTo>
                  <a:lnTo>
                    <a:pt x="5418" y="28"/>
                  </a:lnTo>
                  <a:close/>
                  <a:moveTo>
                    <a:pt x="5321" y="28"/>
                  </a:moveTo>
                  <a:lnTo>
                    <a:pt x="5274" y="28"/>
                  </a:lnTo>
                  <a:lnTo>
                    <a:pt x="5274" y="0"/>
                  </a:lnTo>
                  <a:lnTo>
                    <a:pt x="5321" y="0"/>
                  </a:lnTo>
                  <a:lnTo>
                    <a:pt x="5321" y="28"/>
                  </a:lnTo>
                  <a:close/>
                  <a:moveTo>
                    <a:pt x="5226" y="28"/>
                  </a:moveTo>
                  <a:lnTo>
                    <a:pt x="5178" y="28"/>
                  </a:lnTo>
                  <a:lnTo>
                    <a:pt x="5178" y="0"/>
                  </a:lnTo>
                  <a:lnTo>
                    <a:pt x="5226" y="0"/>
                  </a:lnTo>
                  <a:lnTo>
                    <a:pt x="5226" y="28"/>
                  </a:lnTo>
                  <a:close/>
                  <a:moveTo>
                    <a:pt x="5130" y="28"/>
                  </a:moveTo>
                  <a:lnTo>
                    <a:pt x="5082" y="28"/>
                  </a:lnTo>
                  <a:lnTo>
                    <a:pt x="5082" y="0"/>
                  </a:lnTo>
                  <a:lnTo>
                    <a:pt x="5130" y="0"/>
                  </a:lnTo>
                  <a:lnTo>
                    <a:pt x="5130" y="28"/>
                  </a:lnTo>
                  <a:close/>
                  <a:moveTo>
                    <a:pt x="5034" y="28"/>
                  </a:moveTo>
                  <a:lnTo>
                    <a:pt x="4986" y="28"/>
                  </a:lnTo>
                  <a:lnTo>
                    <a:pt x="4986" y="0"/>
                  </a:lnTo>
                  <a:lnTo>
                    <a:pt x="5034" y="0"/>
                  </a:lnTo>
                  <a:lnTo>
                    <a:pt x="5034" y="28"/>
                  </a:lnTo>
                  <a:close/>
                  <a:moveTo>
                    <a:pt x="4938" y="28"/>
                  </a:moveTo>
                  <a:lnTo>
                    <a:pt x="4890" y="28"/>
                  </a:lnTo>
                  <a:lnTo>
                    <a:pt x="4890" y="0"/>
                  </a:lnTo>
                  <a:lnTo>
                    <a:pt x="4938" y="0"/>
                  </a:lnTo>
                  <a:lnTo>
                    <a:pt x="4938" y="28"/>
                  </a:lnTo>
                  <a:close/>
                  <a:moveTo>
                    <a:pt x="4843" y="28"/>
                  </a:moveTo>
                  <a:lnTo>
                    <a:pt x="4794" y="28"/>
                  </a:lnTo>
                  <a:lnTo>
                    <a:pt x="4794" y="0"/>
                  </a:lnTo>
                  <a:lnTo>
                    <a:pt x="4843" y="0"/>
                  </a:lnTo>
                  <a:lnTo>
                    <a:pt x="4843" y="28"/>
                  </a:lnTo>
                  <a:close/>
                  <a:moveTo>
                    <a:pt x="4746" y="28"/>
                  </a:moveTo>
                  <a:lnTo>
                    <a:pt x="4698" y="28"/>
                  </a:lnTo>
                  <a:lnTo>
                    <a:pt x="4698" y="0"/>
                  </a:lnTo>
                  <a:lnTo>
                    <a:pt x="4746" y="0"/>
                  </a:lnTo>
                  <a:lnTo>
                    <a:pt x="4746" y="28"/>
                  </a:lnTo>
                  <a:close/>
                  <a:moveTo>
                    <a:pt x="4651" y="28"/>
                  </a:moveTo>
                  <a:lnTo>
                    <a:pt x="4603" y="28"/>
                  </a:lnTo>
                  <a:lnTo>
                    <a:pt x="4603" y="0"/>
                  </a:lnTo>
                  <a:lnTo>
                    <a:pt x="4651" y="0"/>
                  </a:lnTo>
                  <a:lnTo>
                    <a:pt x="4651" y="28"/>
                  </a:lnTo>
                  <a:close/>
                  <a:moveTo>
                    <a:pt x="4554" y="28"/>
                  </a:moveTo>
                  <a:lnTo>
                    <a:pt x="4506" y="28"/>
                  </a:lnTo>
                  <a:lnTo>
                    <a:pt x="4506" y="0"/>
                  </a:lnTo>
                  <a:lnTo>
                    <a:pt x="4554" y="0"/>
                  </a:lnTo>
                  <a:lnTo>
                    <a:pt x="4554" y="28"/>
                  </a:lnTo>
                  <a:close/>
                  <a:moveTo>
                    <a:pt x="4459" y="28"/>
                  </a:moveTo>
                  <a:lnTo>
                    <a:pt x="4411" y="28"/>
                  </a:lnTo>
                  <a:lnTo>
                    <a:pt x="4411" y="0"/>
                  </a:lnTo>
                  <a:lnTo>
                    <a:pt x="4459" y="0"/>
                  </a:lnTo>
                  <a:lnTo>
                    <a:pt x="4459" y="28"/>
                  </a:lnTo>
                  <a:close/>
                  <a:moveTo>
                    <a:pt x="4363" y="28"/>
                  </a:moveTo>
                  <a:lnTo>
                    <a:pt x="4315" y="28"/>
                  </a:lnTo>
                  <a:lnTo>
                    <a:pt x="4315" y="0"/>
                  </a:lnTo>
                  <a:lnTo>
                    <a:pt x="4363" y="0"/>
                  </a:lnTo>
                  <a:lnTo>
                    <a:pt x="4363" y="28"/>
                  </a:lnTo>
                  <a:close/>
                  <a:moveTo>
                    <a:pt x="4267" y="28"/>
                  </a:moveTo>
                  <a:lnTo>
                    <a:pt x="4219" y="28"/>
                  </a:lnTo>
                  <a:lnTo>
                    <a:pt x="4219" y="0"/>
                  </a:lnTo>
                  <a:lnTo>
                    <a:pt x="4267" y="0"/>
                  </a:lnTo>
                  <a:lnTo>
                    <a:pt x="4267" y="28"/>
                  </a:lnTo>
                  <a:close/>
                  <a:moveTo>
                    <a:pt x="4171" y="28"/>
                  </a:moveTo>
                  <a:lnTo>
                    <a:pt x="4123" y="28"/>
                  </a:lnTo>
                  <a:lnTo>
                    <a:pt x="4123" y="0"/>
                  </a:lnTo>
                  <a:lnTo>
                    <a:pt x="4171" y="0"/>
                  </a:lnTo>
                  <a:lnTo>
                    <a:pt x="4171" y="28"/>
                  </a:lnTo>
                  <a:close/>
                  <a:moveTo>
                    <a:pt x="4076" y="28"/>
                  </a:moveTo>
                  <a:lnTo>
                    <a:pt x="4027" y="28"/>
                  </a:lnTo>
                  <a:lnTo>
                    <a:pt x="4027" y="0"/>
                  </a:lnTo>
                  <a:lnTo>
                    <a:pt x="4076" y="0"/>
                  </a:lnTo>
                  <a:lnTo>
                    <a:pt x="4076" y="28"/>
                  </a:lnTo>
                  <a:close/>
                  <a:moveTo>
                    <a:pt x="3979" y="28"/>
                  </a:moveTo>
                  <a:lnTo>
                    <a:pt x="3931" y="28"/>
                  </a:lnTo>
                  <a:lnTo>
                    <a:pt x="3931" y="0"/>
                  </a:lnTo>
                  <a:lnTo>
                    <a:pt x="3979" y="0"/>
                  </a:lnTo>
                  <a:lnTo>
                    <a:pt x="3979" y="28"/>
                  </a:lnTo>
                  <a:close/>
                  <a:moveTo>
                    <a:pt x="3883" y="28"/>
                  </a:moveTo>
                  <a:lnTo>
                    <a:pt x="3836" y="28"/>
                  </a:lnTo>
                  <a:lnTo>
                    <a:pt x="3836" y="0"/>
                  </a:lnTo>
                  <a:lnTo>
                    <a:pt x="3883" y="0"/>
                  </a:lnTo>
                  <a:lnTo>
                    <a:pt x="3883" y="28"/>
                  </a:lnTo>
                  <a:close/>
                  <a:moveTo>
                    <a:pt x="3788" y="28"/>
                  </a:moveTo>
                  <a:lnTo>
                    <a:pt x="3739" y="28"/>
                  </a:lnTo>
                  <a:lnTo>
                    <a:pt x="3739" y="0"/>
                  </a:lnTo>
                  <a:lnTo>
                    <a:pt x="3788" y="0"/>
                  </a:lnTo>
                  <a:lnTo>
                    <a:pt x="3788" y="28"/>
                  </a:lnTo>
                  <a:close/>
                  <a:moveTo>
                    <a:pt x="3691" y="28"/>
                  </a:moveTo>
                  <a:lnTo>
                    <a:pt x="3644" y="28"/>
                  </a:lnTo>
                  <a:lnTo>
                    <a:pt x="3644" y="0"/>
                  </a:lnTo>
                  <a:lnTo>
                    <a:pt x="3691" y="0"/>
                  </a:lnTo>
                  <a:lnTo>
                    <a:pt x="3691" y="28"/>
                  </a:lnTo>
                  <a:close/>
                  <a:moveTo>
                    <a:pt x="3596" y="28"/>
                  </a:moveTo>
                  <a:lnTo>
                    <a:pt x="3548" y="28"/>
                  </a:lnTo>
                  <a:lnTo>
                    <a:pt x="3548" y="0"/>
                  </a:lnTo>
                  <a:lnTo>
                    <a:pt x="3596" y="0"/>
                  </a:lnTo>
                  <a:lnTo>
                    <a:pt x="3596" y="28"/>
                  </a:lnTo>
                  <a:close/>
                  <a:moveTo>
                    <a:pt x="3499" y="28"/>
                  </a:moveTo>
                  <a:lnTo>
                    <a:pt x="3452" y="28"/>
                  </a:lnTo>
                  <a:lnTo>
                    <a:pt x="3452" y="0"/>
                  </a:lnTo>
                  <a:lnTo>
                    <a:pt x="3499" y="0"/>
                  </a:lnTo>
                  <a:lnTo>
                    <a:pt x="3499" y="28"/>
                  </a:lnTo>
                  <a:close/>
                  <a:moveTo>
                    <a:pt x="3404" y="28"/>
                  </a:moveTo>
                  <a:lnTo>
                    <a:pt x="3356" y="28"/>
                  </a:lnTo>
                  <a:lnTo>
                    <a:pt x="3356" y="0"/>
                  </a:lnTo>
                  <a:lnTo>
                    <a:pt x="3404" y="0"/>
                  </a:lnTo>
                  <a:lnTo>
                    <a:pt x="3404" y="28"/>
                  </a:lnTo>
                  <a:close/>
                  <a:moveTo>
                    <a:pt x="3308" y="28"/>
                  </a:moveTo>
                  <a:lnTo>
                    <a:pt x="3261" y="28"/>
                  </a:lnTo>
                  <a:lnTo>
                    <a:pt x="3261" y="0"/>
                  </a:lnTo>
                  <a:lnTo>
                    <a:pt x="3308" y="0"/>
                  </a:lnTo>
                  <a:lnTo>
                    <a:pt x="3308" y="28"/>
                  </a:lnTo>
                  <a:close/>
                  <a:moveTo>
                    <a:pt x="3212" y="28"/>
                  </a:moveTo>
                  <a:lnTo>
                    <a:pt x="3164" y="28"/>
                  </a:lnTo>
                  <a:lnTo>
                    <a:pt x="3164" y="0"/>
                  </a:lnTo>
                  <a:lnTo>
                    <a:pt x="3212" y="0"/>
                  </a:lnTo>
                  <a:lnTo>
                    <a:pt x="3212" y="28"/>
                  </a:lnTo>
                  <a:close/>
                  <a:moveTo>
                    <a:pt x="3116" y="28"/>
                  </a:moveTo>
                  <a:lnTo>
                    <a:pt x="3068" y="28"/>
                  </a:lnTo>
                  <a:lnTo>
                    <a:pt x="3068" y="0"/>
                  </a:lnTo>
                  <a:lnTo>
                    <a:pt x="3116" y="0"/>
                  </a:lnTo>
                  <a:lnTo>
                    <a:pt x="3116" y="28"/>
                  </a:lnTo>
                  <a:close/>
                  <a:moveTo>
                    <a:pt x="3021" y="28"/>
                  </a:moveTo>
                  <a:lnTo>
                    <a:pt x="2972" y="28"/>
                  </a:lnTo>
                  <a:lnTo>
                    <a:pt x="2972" y="0"/>
                  </a:lnTo>
                  <a:lnTo>
                    <a:pt x="3021" y="0"/>
                  </a:lnTo>
                  <a:lnTo>
                    <a:pt x="3021" y="28"/>
                  </a:lnTo>
                  <a:close/>
                  <a:moveTo>
                    <a:pt x="2924" y="28"/>
                  </a:moveTo>
                  <a:lnTo>
                    <a:pt x="2876" y="28"/>
                  </a:lnTo>
                  <a:lnTo>
                    <a:pt x="2876" y="0"/>
                  </a:lnTo>
                  <a:lnTo>
                    <a:pt x="2924" y="0"/>
                  </a:lnTo>
                  <a:lnTo>
                    <a:pt x="2924" y="28"/>
                  </a:lnTo>
                  <a:close/>
                  <a:moveTo>
                    <a:pt x="2829" y="28"/>
                  </a:moveTo>
                  <a:lnTo>
                    <a:pt x="2781" y="28"/>
                  </a:lnTo>
                  <a:lnTo>
                    <a:pt x="2781" y="0"/>
                  </a:lnTo>
                  <a:lnTo>
                    <a:pt x="2829" y="0"/>
                  </a:lnTo>
                  <a:lnTo>
                    <a:pt x="2829" y="28"/>
                  </a:lnTo>
                  <a:close/>
                  <a:moveTo>
                    <a:pt x="2733" y="28"/>
                  </a:moveTo>
                  <a:lnTo>
                    <a:pt x="2684" y="28"/>
                  </a:lnTo>
                  <a:lnTo>
                    <a:pt x="2684" y="0"/>
                  </a:lnTo>
                  <a:lnTo>
                    <a:pt x="2733" y="0"/>
                  </a:lnTo>
                  <a:lnTo>
                    <a:pt x="2733" y="28"/>
                  </a:lnTo>
                  <a:close/>
                  <a:moveTo>
                    <a:pt x="2637" y="28"/>
                  </a:moveTo>
                  <a:lnTo>
                    <a:pt x="2589" y="28"/>
                  </a:lnTo>
                  <a:lnTo>
                    <a:pt x="2589" y="0"/>
                  </a:lnTo>
                  <a:lnTo>
                    <a:pt x="2637" y="0"/>
                  </a:lnTo>
                  <a:lnTo>
                    <a:pt x="2637" y="28"/>
                  </a:lnTo>
                  <a:close/>
                  <a:moveTo>
                    <a:pt x="2541" y="28"/>
                  </a:moveTo>
                  <a:lnTo>
                    <a:pt x="2493" y="28"/>
                  </a:lnTo>
                  <a:lnTo>
                    <a:pt x="2493" y="0"/>
                  </a:lnTo>
                  <a:lnTo>
                    <a:pt x="2541" y="0"/>
                  </a:lnTo>
                  <a:lnTo>
                    <a:pt x="2541" y="28"/>
                  </a:lnTo>
                  <a:close/>
                  <a:moveTo>
                    <a:pt x="2445" y="28"/>
                  </a:moveTo>
                  <a:lnTo>
                    <a:pt x="2397" y="28"/>
                  </a:lnTo>
                  <a:lnTo>
                    <a:pt x="2397" y="0"/>
                  </a:lnTo>
                  <a:lnTo>
                    <a:pt x="2445" y="0"/>
                  </a:lnTo>
                  <a:lnTo>
                    <a:pt x="2445" y="28"/>
                  </a:lnTo>
                  <a:close/>
                  <a:moveTo>
                    <a:pt x="2349" y="28"/>
                  </a:moveTo>
                  <a:lnTo>
                    <a:pt x="2301" y="28"/>
                  </a:lnTo>
                  <a:lnTo>
                    <a:pt x="2301" y="0"/>
                  </a:lnTo>
                  <a:lnTo>
                    <a:pt x="2349" y="0"/>
                  </a:lnTo>
                  <a:lnTo>
                    <a:pt x="2349" y="28"/>
                  </a:lnTo>
                  <a:close/>
                  <a:moveTo>
                    <a:pt x="2254" y="28"/>
                  </a:moveTo>
                  <a:lnTo>
                    <a:pt x="2206" y="28"/>
                  </a:lnTo>
                  <a:lnTo>
                    <a:pt x="2206" y="0"/>
                  </a:lnTo>
                  <a:lnTo>
                    <a:pt x="2254" y="0"/>
                  </a:lnTo>
                  <a:lnTo>
                    <a:pt x="2254" y="28"/>
                  </a:lnTo>
                  <a:close/>
                  <a:moveTo>
                    <a:pt x="2157" y="28"/>
                  </a:moveTo>
                  <a:lnTo>
                    <a:pt x="2109" y="28"/>
                  </a:lnTo>
                  <a:lnTo>
                    <a:pt x="2109" y="0"/>
                  </a:lnTo>
                  <a:lnTo>
                    <a:pt x="2157" y="0"/>
                  </a:lnTo>
                  <a:lnTo>
                    <a:pt x="2157" y="28"/>
                  </a:lnTo>
                  <a:close/>
                  <a:moveTo>
                    <a:pt x="2061" y="28"/>
                  </a:moveTo>
                  <a:lnTo>
                    <a:pt x="2014" y="28"/>
                  </a:lnTo>
                  <a:lnTo>
                    <a:pt x="2014" y="0"/>
                  </a:lnTo>
                  <a:lnTo>
                    <a:pt x="2061" y="0"/>
                  </a:lnTo>
                  <a:lnTo>
                    <a:pt x="2061" y="28"/>
                  </a:lnTo>
                  <a:close/>
                  <a:moveTo>
                    <a:pt x="1966" y="28"/>
                  </a:moveTo>
                  <a:lnTo>
                    <a:pt x="1917" y="28"/>
                  </a:lnTo>
                  <a:lnTo>
                    <a:pt x="1917" y="0"/>
                  </a:lnTo>
                  <a:lnTo>
                    <a:pt x="1966" y="0"/>
                  </a:lnTo>
                  <a:lnTo>
                    <a:pt x="1966" y="28"/>
                  </a:lnTo>
                  <a:close/>
                  <a:moveTo>
                    <a:pt x="1869" y="28"/>
                  </a:moveTo>
                  <a:lnTo>
                    <a:pt x="1822" y="28"/>
                  </a:lnTo>
                  <a:lnTo>
                    <a:pt x="1822" y="0"/>
                  </a:lnTo>
                  <a:lnTo>
                    <a:pt x="1869" y="0"/>
                  </a:lnTo>
                  <a:lnTo>
                    <a:pt x="1869" y="28"/>
                  </a:lnTo>
                  <a:close/>
                  <a:moveTo>
                    <a:pt x="1774" y="28"/>
                  </a:moveTo>
                  <a:lnTo>
                    <a:pt x="1726" y="28"/>
                  </a:lnTo>
                  <a:lnTo>
                    <a:pt x="1726" y="0"/>
                  </a:lnTo>
                  <a:lnTo>
                    <a:pt x="1774" y="0"/>
                  </a:lnTo>
                  <a:lnTo>
                    <a:pt x="1774" y="28"/>
                  </a:lnTo>
                  <a:close/>
                  <a:moveTo>
                    <a:pt x="1678" y="28"/>
                  </a:moveTo>
                  <a:lnTo>
                    <a:pt x="1630" y="28"/>
                  </a:lnTo>
                  <a:lnTo>
                    <a:pt x="1630" y="0"/>
                  </a:lnTo>
                  <a:lnTo>
                    <a:pt x="1678" y="0"/>
                  </a:lnTo>
                  <a:lnTo>
                    <a:pt x="1678" y="28"/>
                  </a:lnTo>
                  <a:close/>
                  <a:moveTo>
                    <a:pt x="1582" y="28"/>
                  </a:moveTo>
                  <a:lnTo>
                    <a:pt x="1534" y="28"/>
                  </a:lnTo>
                  <a:lnTo>
                    <a:pt x="1534" y="0"/>
                  </a:lnTo>
                  <a:lnTo>
                    <a:pt x="1582" y="0"/>
                  </a:lnTo>
                  <a:lnTo>
                    <a:pt x="1582" y="28"/>
                  </a:lnTo>
                  <a:close/>
                  <a:moveTo>
                    <a:pt x="1486" y="28"/>
                  </a:moveTo>
                  <a:lnTo>
                    <a:pt x="1439" y="28"/>
                  </a:lnTo>
                  <a:lnTo>
                    <a:pt x="1439" y="0"/>
                  </a:lnTo>
                  <a:lnTo>
                    <a:pt x="1486" y="0"/>
                  </a:lnTo>
                  <a:lnTo>
                    <a:pt x="1486" y="28"/>
                  </a:lnTo>
                  <a:close/>
                  <a:moveTo>
                    <a:pt x="1390" y="28"/>
                  </a:moveTo>
                  <a:lnTo>
                    <a:pt x="1342" y="28"/>
                  </a:lnTo>
                  <a:lnTo>
                    <a:pt x="1342" y="0"/>
                  </a:lnTo>
                  <a:lnTo>
                    <a:pt x="1390" y="0"/>
                  </a:lnTo>
                  <a:lnTo>
                    <a:pt x="1390" y="28"/>
                  </a:lnTo>
                  <a:close/>
                  <a:moveTo>
                    <a:pt x="1294" y="28"/>
                  </a:moveTo>
                  <a:lnTo>
                    <a:pt x="1247" y="28"/>
                  </a:lnTo>
                  <a:lnTo>
                    <a:pt x="1247" y="0"/>
                  </a:lnTo>
                  <a:lnTo>
                    <a:pt x="1294" y="0"/>
                  </a:lnTo>
                  <a:lnTo>
                    <a:pt x="1294" y="28"/>
                  </a:lnTo>
                  <a:close/>
                  <a:moveTo>
                    <a:pt x="1199" y="28"/>
                  </a:moveTo>
                  <a:lnTo>
                    <a:pt x="1151" y="28"/>
                  </a:lnTo>
                  <a:lnTo>
                    <a:pt x="1151" y="0"/>
                  </a:lnTo>
                  <a:lnTo>
                    <a:pt x="1199" y="0"/>
                  </a:lnTo>
                  <a:lnTo>
                    <a:pt x="1199" y="28"/>
                  </a:lnTo>
                  <a:close/>
                  <a:moveTo>
                    <a:pt x="1102" y="28"/>
                  </a:moveTo>
                  <a:lnTo>
                    <a:pt x="1054" y="28"/>
                  </a:lnTo>
                  <a:lnTo>
                    <a:pt x="1054" y="0"/>
                  </a:lnTo>
                  <a:lnTo>
                    <a:pt x="1102" y="0"/>
                  </a:lnTo>
                  <a:lnTo>
                    <a:pt x="1102" y="28"/>
                  </a:lnTo>
                  <a:close/>
                  <a:moveTo>
                    <a:pt x="1007" y="28"/>
                  </a:moveTo>
                  <a:lnTo>
                    <a:pt x="959" y="28"/>
                  </a:lnTo>
                  <a:lnTo>
                    <a:pt x="959" y="0"/>
                  </a:lnTo>
                  <a:lnTo>
                    <a:pt x="1007" y="0"/>
                  </a:lnTo>
                  <a:lnTo>
                    <a:pt x="1007" y="28"/>
                  </a:lnTo>
                  <a:close/>
                  <a:moveTo>
                    <a:pt x="911" y="28"/>
                  </a:moveTo>
                  <a:lnTo>
                    <a:pt x="862" y="28"/>
                  </a:lnTo>
                  <a:lnTo>
                    <a:pt x="862" y="0"/>
                  </a:lnTo>
                  <a:lnTo>
                    <a:pt x="911" y="0"/>
                  </a:lnTo>
                  <a:lnTo>
                    <a:pt x="911" y="28"/>
                  </a:lnTo>
                  <a:close/>
                  <a:moveTo>
                    <a:pt x="815" y="28"/>
                  </a:moveTo>
                  <a:lnTo>
                    <a:pt x="767" y="28"/>
                  </a:lnTo>
                  <a:lnTo>
                    <a:pt x="767" y="0"/>
                  </a:lnTo>
                  <a:lnTo>
                    <a:pt x="815" y="0"/>
                  </a:lnTo>
                  <a:lnTo>
                    <a:pt x="815" y="28"/>
                  </a:lnTo>
                  <a:close/>
                  <a:moveTo>
                    <a:pt x="719" y="28"/>
                  </a:moveTo>
                  <a:lnTo>
                    <a:pt x="671" y="28"/>
                  </a:lnTo>
                  <a:lnTo>
                    <a:pt x="671" y="0"/>
                  </a:lnTo>
                  <a:lnTo>
                    <a:pt x="719" y="0"/>
                  </a:lnTo>
                  <a:lnTo>
                    <a:pt x="719" y="28"/>
                  </a:lnTo>
                  <a:close/>
                  <a:moveTo>
                    <a:pt x="624" y="28"/>
                  </a:moveTo>
                  <a:lnTo>
                    <a:pt x="575" y="28"/>
                  </a:lnTo>
                  <a:lnTo>
                    <a:pt x="575" y="0"/>
                  </a:lnTo>
                  <a:lnTo>
                    <a:pt x="624" y="0"/>
                  </a:lnTo>
                  <a:lnTo>
                    <a:pt x="624" y="28"/>
                  </a:lnTo>
                  <a:close/>
                  <a:moveTo>
                    <a:pt x="527" y="28"/>
                  </a:moveTo>
                  <a:lnTo>
                    <a:pt x="479" y="28"/>
                  </a:lnTo>
                  <a:lnTo>
                    <a:pt x="479" y="0"/>
                  </a:lnTo>
                  <a:lnTo>
                    <a:pt x="527" y="0"/>
                  </a:lnTo>
                  <a:lnTo>
                    <a:pt x="527" y="28"/>
                  </a:lnTo>
                  <a:close/>
                  <a:moveTo>
                    <a:pt x="432" y="28"/>
                  </a:moveTo>
                  <a:lnTo>
                    <a:pt x="384" y="28"/>
                  </a:lnTo>
                  <a:lnTo>
                    <a:pt x="384" y="0"/>
                  </a:lnTo>
                  <a:lnTo>
                    <a:pt x="432" y="0"/>
                  </a:lnTo>
                  <a:lnTo>
                    <a:pt x="432" y="28"/>
                  </a:lnTo>
                  <a:close/>
                  <a:moveTo>
                    <a:pt x="335" y="28"/>
                  </a:moveTo>
                  <a:lnTo>
                    <a:pt x="287" y="28"/>
                  </a:lnTo>
                  <a:lnTo>
                    <a:pt x="287" y="0"/>
                  </a:lnTo>
                  <a:lnTo>
                    <a:pt x="335" y="0"/>
                  </a:lnTo>
                  <a:lnTo>
                    <a:pt x="335" y="28"/>
                  </a:lnTo>
                  <a:close/>
                  <a:moveTo>
                    <a:pt x="239" y="28"/>
                  </a:moveTo>
                  <a:lnTo>
                    <a:pt x="192" y="28"/>
                  </a:lnTo>
                  <a:lnTo>
                    <a:pt x="192" y="0"/>
                  </a:lnTo>
                  <a:lnTo>
                    <a:pt x="239" y="0"/>
                  </a:lnTo>
                  <a:lnTo>
                    <a:pt x="239" y="28"/>
                  </a:lnTo>
                  <a:close/>
                  <a:moveTo>
                    <a:pt x="144" y="28"/>
                  </a:moveTo>
                  <a:lnTo>
                    <a:pt x="96" y="28"/>
                  </a:lnTo>
                  <a:lnTo>
                    <a:pt x="96" y="0"/>
                  </a:lnTo>
                  <a:lnTo>
                    <a:pt x="144" y="0"/>
                  </a:lnTo>
                  <a:lnTo>
                    <a:pt x="144" y="28"/>
                  </a:lnTo>
                  <a:close/>
                  <a:moveTo>
                    <a:pt x="47" y="28"/>
                  </a:moveTo>
                  <a:lnTo>
                    <a:pt x="0" y="28"/>
                  </a:lnTo>
                  <a:lnTo>
                    <a:pt x="0" y="0"/>
                  </a:lnTo>
                  <a:lnTo>
                    <a:pt x="47" y="0"/>
                  </a:lnTo>
                  <a:lnTo>
                    <a:pt x="47" y="2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4" name="Group 131"/>
          <p:cNvGrpSpPr/>
          <p:nvPr/>
        </p:nvGrpSpPr>
        <p:grpSpPr>
          <a:xfrm flipH="1">
            <a:off x="10661464" y="6085807"/>
            <a:ext cx="1207494" cy="472107"/>
            <a:chOff x="7135813" y="7938"/>
            <a:chExt cx="2992437" cy="1169987"/>
          </a:xfrm>
        </p:grpSpPr>
        <p:sp>
          <p:nvSpPr>
            <p:cNvPr id="95" name="Rectangle 206"/>
            <p:cNvSpPr>
              <a:spLocks noChangeArrowheads="1"/>
            </p:cNvSpPr>
            <p:nvPr/>
          </p:nvSpPr>
          <p:spPr bwMode="auto">
            <a:xfrm>
              <a:off x="8096250" y="7938"/>
              <a:ext cx="2032000" cy="852487"/>
            </a:xfrm>
            <a:prstGeom prst="rect">
              <a:avLst/>
            </a:pr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6" name="Rectangle 207"/>
            <p:cNvSpPr>
              <a:spLocks noChangeArrowheads="1"/>
            </p:cNvSpPr>
            <p:nvPr/>
          </p:nvSpPr>
          <p:spPr bwMode="auto">
            <a:xfrm>
              <a:off x="8096250" y="839788"/>
              <a:ext cx="2032000" cy="171450"/>
            </a:xfrm>
            <a:prstGeom prst="rect">
              <a:avLst/>
            </a:prstGeom>
            <a:solidFill>
              <a:srgbClr val="3F434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Oval 208"/>
            <p:cNvSpPr>
              <a:spLocks noChangeArrowheads="1"/>
            </p:cNvSpPr>
            <p:nvPr/>
          </p:nvSpPr>
          <p:spPr bwMode="auto">
            <a:xfrm>
              <a:off x="8255000" y="828675"/>
              <a:ext cx="347663" cy="349250"/>
            </a:xfrm>
            <a:prstGeom prst="ellipse">
              <a:avLst/>
            </a:prstGeom>
            <a:solidFill>
              <a:srgbClr val="3F434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Oval 209"/>
            <p:cNvSpPr>
              <a:spLocks noChangeArrowheads="1"/>
            </p:cNvSpPr>
            <p:nvPr/>
          </p:nvSpPr>
          <p:spPr bwMode="auto">
            <a:xfrm>
              <a:off x="8328025" y="901700"/>
              <a:ext cx="201613" cy="201613"/>
            </a:xfrm>
            <a:prstGeom prst="ellipse">
              <a:avLst/>
            </a:prstGeom>
            <a:solidFill>
              <a:srgbClr val="ADADA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Oval 210"/>
            <p:cNvSpPr>
              <a:spLocks noChangeArrowheads="1"/>
            </p:cNvSpPr>
            <p:nvPr/>
          </p:nvSpPr>
          <p:spPr bwMode="auto">
            <a:xfrm>
              <a:off x="9655175" y="828675"/>
              <a:ext cx="349250" cy="349250"/>
            </a:xfrm>
            <a:prstGeom prst="ellipse">
              <a:avLst/>
            </a:prstGeom>
            <a:solidFill>
              <a:srgbClr val="3F434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Oval 211"/>
            <p:cNvSpPr>
              <a:spLocks noChangeArrowheads="1"/>
            </p:cNvSpPr>
            <p:nvPr/>
          </p:nvSpPr>
          <p:spPr bwMode="auto">
            <a:xfrm>
              <a:off x="9729788" y="901700"/>
              <a:ext cx="200025" cy="201613"/>
            </a:xfrm>
            <a:prstGeom prst="ellipse">
              <a:avLst/>
            </a:prstGeom>
            <a:solidFill>
              <a:srgbClr val="ADADA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Rectangle 212"/>
            <p:cNvSpPr>
              <a:spLocks noChangeArrowheads="1"/>
            </p:cNvSpPr>
            <p:nvPr/>
          </p:nvSpPr>
          <p:spPr bwMode="auto">
            <a:xfrm>
              <a:off x="8031163" y="804863"/>
              <a:ext cx="65088" cy="68263"/>
            </a:xfrm>
            <a:prstGeom prst="rect">
              <a:avLst/>
            </a:prstGeom>
            <a:solidFill>
              <a:srgbClr val="3F434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213"/>
            <p:cNvSpPr>
              <a:spLocks/>
            </p:cNvSpPr>
            <p:nvPr/>
          </p:nvSpPr>
          <p:spPr bwMode="auto">
            <a:xfrm>
              <a:off x="7135813" y="7938"/>
              <a:ext cx="895350" cy="1003300"/>
            </a:xfrm>
            <a:custGeom>
              <a:avLst/>
              <a:gdLst>
                <a:gd name="T0" fmla="*/ 564 w 564"/>
                <a:gd name="T1" fmla="*/ 632 h 632"/>
                <a:gd name="T2" fmla="*/ 0 w 564"/>
                <a:gd name="T3" fmla="*/ 632 h 632"/>
                <a:gd name="T4" fmla="*/ 0 w 564"/>
                <a:gd name="T5" fmla="*/ 364 h 632"/>
                <a:gd name="T6" fmla="*/ 183 w 564"/>
                <a:gd name="T7" fmla="*/ 252 h 632"/>
                <a:gd name="T8" fmla="*/ 183 w 564"/>
                <a:gd name="T9" fmla="*/ 112 h 632"/>
                <a:gd name="T10" fmla="*/ 355 w 564"/>
                <a:gd name="T11" fmla="*/ 0 h 632"/>
                <a:gd name="T12" fmla="*/ 564 w 564"/>
                <a:gd name="T13" fmla="*/ 0 h 632"/>
                <a:gd name="T14" fmla="*/ 564 w 564"/>
                <a:gd name="T15" fmla="*/ 632 h 6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4" h="632">
                  <a:moveTo>
                    <a:pt x="564" y="632"/>
                  </a:moveTo>
                  <a:lnTo>
                    <a:pt x="0" y="632"/>
                  </a:lnTo>
                  <a:lnTo>
                    <a:pt x="0" y="364"/>
                  </a:lnTo>
                  <a:lnTo>
                    <a:pt x="183" y="252"/>
                  </a:lnTo>
                  <a:lnTo>
                    <a:pt x="183" y="112"/>
                  </a:lnTo>
                  <a:lnTo>
                    <a:pt x="355" y="0"/>
                  </a:lnTo>
                  <a:lnTo>
                    <a:pt x="564" y="0"/>
                  </a:lnTo>
                  <a:lnTo>
                    <a:pt x="564" y="632"/>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104" name="Rectangle 214"/>
            <p:cNvSpPr>
              <a:spLocks noChangeArrowheads="1"/>
            </p:cNvSpPr>
            <p:nvPr/>
          </p:nvSpPr>
          <p:spPr bwMode="auto">
            <a:xfrm>
              <a:off x="7426325" y="234950"/>
              <a:ext cx="201613" cy="187325"/>
            </a:xfrm>
            <a:prstGeom prst="rect">
              <a:avLst/>
            </a:prstGeom>
            <a:solidFill>
              <a:srgbClr val="D2EDF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Oval 215"/>
            <p:cNvSpPr>
              <a:spLocks noChangeArrowheads="1"/>
            </p:cNvSpPr>
            <p:nvPr/>
          </p:nvSpPr>
          <p:spPr bwMode="auto">
            <a:xfrm>
              <a:off x="7200900" y="828675"/>
              <a:ext cx="349250" cy="349250"/>
            </a:xfrm>
            <a:prstGeom prst="ellipse">
              <a:avLst/>
            </a:prstGeom>
            <a:solidFill>
              <a:srgbClr val="3F434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Oval 216"/>
            <p:cNvSpPr>
              <a:spLocks noChangeArrowheads="1"/>
            </p:cNvSpPr>
            <p:nvPr/>
          </p:nvSpPr>
          <p:spPr bwMode="auto">
            <a:xfrm>
              <a:off x="7275513" y="901700"/>
              <a:ext cx="200025" cy="201613"/>
            </a:xfrm>
            <a:prstGeom prst="ellipse">
              <a:avLst/>
            </a:prstGeom>
            <a:solidFill>
              <a:srgbClr val="ADADA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Oval 217"/>
            <p:cNvSpPr>
              <a:spLocks noChangeArrowheads="1"/>
            </p:cNvSpPr>
            <p:nvPr/>
          </p:nvSpPr>
          <p:spPr bwMode="auto">
            <a:xfrm>
              <a:off x="7680325" y="828675"/>
              <a:ext cx="350838" cy="349250"/>
            </a:xfrm>
            <a:prstGeom prst="ellipse">
              <a:avLst/>
            </a:prstGeom>
            <a:solidFill>
              <a:srgbClr val="3F434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Oval 218"/>
            <p:cNvSpPr>
              <a:spLocks noChangeArrowheads="1"/>
            </p:cNvSpPr>
            <p:nvPr/>
          </p:nvSpPr>
          <p:spPr bwMode="auto">
            <a:xfrm>
              <a:off x="7754938" y="901700"/>
              <a:ext cx="200025" cy="201613"/>
            </a:xfrm>
            <a:prstGeom prst="ellipse">
              <a:avLst/>
            </a:prstGeom>
            <a:solidFill>
              <a:srgbClr val="ADADA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xmlns="" val="1850499165"/>
      </p:ext>
    </p:extLst>
  </p:cSld>
  <p:clrMapOvr>
    <a:masterClrMapping/>
  </p:clrMapOvr>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80"/>
                                            </p:tgtEl>
                                            <p:attrNameLst>
                                              <p:attrName>style.visibility</p:attrName>
                                            </p:attrNameLst>
                                          </p:cBhvr>
                                          <p:to>
                                            <p:strVal val="visible"/>
                                          </p:to>
                                        </p:set>
                                        <p:animEffect transition="in" filter="fade">
                                          <p:cBhvr>
                                            <p:cTn id="7" dur="500"/>
                                            <p:tgtEl>
                                              <p:spTgt spid="38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91"/>
                                            </p:tgtEl>
                                            <p:attrNameLst>
                                              <p:attrName>style.visibility</p:attrName>
                                            </p:attrNameLst>
                                          </p:cBhvr>
                                          <p:to>
                                            <p:strVal val="visible"/>
                                          </p:to>
                                        </p:set>
                                        <p:animEffect transition="in" filter="wipe(left)">
                                          <p:cBhvr>
                                            <p:cTn id="11" dur="500"/>
                                            <p:tgtEl>
                                              <p:spTgt spid="9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1500"/>
                                </p:stCondLst>
                                <p:childTnLst>
                                  <p:par>
                                    <p:cTn id="19" presetID="2" presetClass="entr" presetSubtype="4"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nodeType="afterEffect">
                                      <p:stCondLst>
                                        <p:cond delay="0"/>
                                      </p:stCondLst>
                                      <p:childTnLst>
                                        <p:set>
                                          <p:cBhvr>
                                            <p:cTn id="25" dur="1" fill="hold">
                                              <p:stCondLst>
                                                <p:cond delay="0"/>
                                              </p:stCondLst>
                                            </p:cTn>
                                            <p:tgtEl>
                                              <p:spTgt spid="372"/>
                                            </p:tgtEl>
                                            <p:attrNameLst>
                                              <p:attrName>style.visibility</p:attrName>
                                            </p:attrNameLst>
                                          </p:cBhvr>
                                          <p:to>
                                            <p:strVal val="visible"/>
                                          </p:to>
                                        </p:set>
                                        <p:anim calcmode="lin" valueType="num">
                                          <p:cBhvr additive="base">
                                            <p:cTn id="26" dur="500" fill="hold"/>
                                            <p:tgtEl>
                                              <p:spTgt spid="372"/>
                                            </p:tgtEl>
                                            <p:attrNameLst>
                                              <p:attrName>ppt_x</p:attrName>
                                            </p:attrNameLst>
                                          </p:cBhvr>
                                          <p:tavLst>
                                            <p:tav tm="0">
                                              <p:val>
                                                <p:strVal val="#ppt_x"/>
                                              </p:val>
                                            </p:tav>
                                            <p:tav tm="100000">
                                              <p:val>
                                                <p:strVal val="#ppt_x"/>
                                              </p:val>
                                            </p:tav>
                                          </p:tavLst>
                                        </p:anim>
                                        <p:anim calcmode="lin" valueType="num">
                                          <p:cBhvr additive="base">
                                            <p:cTn id="27" dur="500" fill="hold"/>
                                            <p:tgtEl>
                                              <p:spTgt spid="372"/>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4"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2" presetClass="entr" presetSubtype="8"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additive="base">
                                            <p:cTn id="36" dur="500" fill="hold"/>
                                            <p:tgtEl>
                                              <p:spTgt spid="21"/>
                                            </p:tgtEl>
                                            <p:attrNameLst>
                                              <p:attrName>ppt_x</p:attrName>
                                            </p:attrNameLst>
                                          </p:cBhvr>
                                          <p:tavLst>
                                            <p:tav tm="0">
                                              <p:val>
                                                <p:strVal val="0-#ppt_w/2"/>
                                              </p:val>
                                            </p:tav>
                                            <p:tav tm="100000">
                                              <p:val>
                                                <p:strVal val="#ppt_x"/>
                                              </p:val>
                                            </p:tav>
                                          </p:tavLst>
                                        </p:anim>
                                        <p:anim calcmode="lin" valueType="num">
                                          <p:cBhvr additive="base">
                                            <p:cTn id="37" dur="500" fill="hold"/>
                                            <p:tgtEl>
                                              <p:spTgt spid="21"/>
                                            </p:tgtEl>
                                            <p:attrNameLst>
                                              <p:attrName>ppt_y</p:attrName>
                                            </p:attrNameLst>
                                          </p:cBhvr>
                                          <p:tavLst>
                                            <p:tav tm="0">
                                              <p:val>
                                                <p:strVal val="#ppt_y"/>
                                              </p:val>
                                            </p:tav>
                                            <p:tav tm="100000">
                                              <p:val>
                                                <p:strVal val="#ppt_y"/>
                                              </p:val>
                                            </p:tav>
                                          </p:tavLst>
                                        </p:anim>
                                      </p:childTnLst>
                                    </p:cTn>
                                  </p:par>
                                </p:childTnLst>
                              </p:cTn>
                            </p:par>
                            <p:par>
                              <p:cTn id="38" fill="hold">
                                <p:stCondLst>
                                  <p:cond delay="3500"/>
                                </p:stCondLst>
                                <p:childTnLst>
                                  <p:par>
                                    <p:cTn id="39" presetID="2" presetClass="entr" presetSubtype="8" fill="hold" nodeType="afterEffect" p14:presetBounceEnd="60000">
                                      <p:stCondLst>
                                        <p:cond delay="0"/>
                                      </p:stCondLst>
                                      <p:childTnLst>
                                        <p:set>
                                          <p:cBhvr>
                                            <p:cTn id="40" dur="1" fill="hold">
                                              <p:stCondLst>
                                                <p:cond delay="0"/>
                                              </p:stCondLst>
                                            </p:cTn>
                                            <p:tgtEl>
                                              <p:spTgt spid="94"/>
                                            </p:tgtEl>
                                            <p:attrNameLst>
                                              <p:attrName>style.visibility</p:attrName>
                                            </p:attrNameLst>
                                          </p:cBhvr>
                                          <p:to>
                                            <p:strVal val="visible"/>
                                          </p:to>
                                        </p:set>
                                        <p:anim calcmode="lin" valueType="num" p14:bounceEnd="60000">
                                          <p:cBhvr additive="base">
                                            <p:cTn id="41" dur="20000" fill="hold"/>
                                            <p:tgtEl>
                                              <p:spTgt spid="94"/>
                                            </p:tgtEl>
                                            <p:attrNameLst>
                                              <p:attrName>ppt_x</p:attrName>
                                            </p:attrNameLst>
                                          </p:cBhvr>
                                          <p:tavLst>
                                            <p:tav tm="0">
                                              <p:val>
                                                <p:strVal val="0-#ppt_w/2"/>
                                              </p:val>
                                            </p:tav>
                                            <p:tav tm="100000">
                                              <p:val>
                                                <p:strVal val="#ppt_x"/>
                                              </p:val>
                                            </p:tav>
                                          </p:tavLst>
                                        </p:anim>
                                        <p:anim calcmode="lin" valueType="num" p14:bounceEnd="60000">
                                          <p:cBhvr additive="base">
                                            <p:cTn id="42" dur="2000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p:bldP spid="21" grpId="0"/>
          <p:bldP spid="380"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80"/>
                                            </p:tgtEl>
                                            <p:attrNameLst>
                                              <p:attrName>style.visibility</p:attrName>
                                            </p:attrNameLst>
                                          </p:cBhvr>
                                          <p:to>
                                            <p:strVal val="visible"/>
                                          </p:to>
                                        </p:set>
                                        <p:animEffect transition="in" filter="fade">
                                          <p:cBhvr>
                                            <p:cTn id="7" dur="500"/>
                                            <p:tgtEl>
                                              <p:spTgt spid="38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91"/>
                                            </p:tgtEl>
                                            <p:attrNameLst>
                                              <p:attrName>style.visibility</p:attrName>
                                            </p:attrNameLst>
                                          </p:cBhvr>
                                          <p:to>
                                            <p:strVal val="visible"/>
                                          </p:to>
                                        </p:set>
                                        <p:animEffect transition="in" filter="wipe(left)">
                                          <p:cBhvr>
                                            <p:cTn id="11" dur="500"/>
                                            <p:tgtEl>
                                              <p:spTgt spid="9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1500"/>
                                </p:stCondLst>
                                <p:childTnLst>
                                  <p:par>
                                    <p:cTn id="19" presetID="2" presetClass="entr" presetSubtype="4"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nodeType="afterEffect">
                                      <p:stCondLst>
                                        <p:cond delay="0"/>
                                      </p:stCondLst>
                                      <p:childTnLst>
                                        <p:set>
                                          <p:cBhvr>
                                            <p:cTn id="25" dur="1" fill="hold">
                                              <p:stCondLst>
                                                <p:cond delay="0"/>
                                              </p:stCondLst>
                                            </p:cTn>
                                            <p:tgtEl>
                                              <p:spTgt spid="372"/>
                                            </p:tgtEl>
                                            <p:attrNameLst>
                                              <p:attrName>style.visibility</p:attrName>
                                            </p:attrNameLst>
                                          </p:cBhvr>
                                          <p:to>
                                            <p:strVal val="visible"/>
                                          </p:to>
                                        </p:set>
                                        <p:anim calcmode="lin" valueType="num">
                                          <p:cBhvr additive="base">
                                            <p:cTn id="26" dur="500" fill="hold"/>
                                            <p:tgtEl>
                                              <p:spTgt spid="372"/>
                                            </p:tgtEl>
                                            <p:attrNameLst>
                                              <p:attrName>ppt_x</p:attrName>
                                            </p:attrNameLst>
                                          </p:cBhvr>
                                          <p:tavLst>
                                            <p:tav tm="0">
                                              <p:val>
                                                <p:strVal val="#ppt_x"/>
                                              </p:val>
                                            </p:tav>
                                            <p:tav tm="100000">
                                              <p:val>
                                                <p:strVal val="#ppt_x"/>
                                              </p:val>
                                            </p:tav>
                                          </p:tavLst>
                                        </p:anim>
                                        <p:anim calcmode="lin" valueType="num">
                                          <p:cBhvr additive="base">
                                            <p:cTn id="27" dur="500" fill="hold"/>
                                            <p:tgtEl>
                                              <p:spTgt spid="372"/>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4"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2" presetClass="entr" presetSubtype="8"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additive="base">
                                            <p:cTn id="36" dur="500" fill="hold"/>
                                            <p:tgtEl>
                                              <p:spTgt spid="21"/>
                                            </p:tgtEl>
                                            <p:attrNameLst>
                                              <p:attrName>ppt_x</p:attrName>
                                            </p:attrNameLst>
                                          </p:cBhvr>
                                          <p:tavLst>
                                            <p:tav tm="0">
                                              <p:val>
                                                <p:strVal val="0-#ppt_w/2"/>
                                              </p:val>
                                            </p:tav>
                                            <p:tav tm="100000">
                                              <p:val>
                                                <p:strVal val="#ppt_x"/>
                                              </p:val>
                                            </p:tav>
                                          </p:tavLst>
                                        </p:anim>
                                        <p:anim calcmode="lin" valueType="num">
                                          <p:cBhvr additive="base">
                                            <p:cTn id="37" dur="500" fill="hold"/>
                                            <p:tgtEl>
                                              <p:spTgt spid="21"/>
                                            </p:tgtEl>
                                            <p:attrNameLst>
                                              <p:attrName>ppt_y</p:attrName>
                                            </p:attrNameLst>
                                          </p:cBhvr>
                                          <p:tavLst>
                                            <p:tav tm="0">
                                              <p:val>
                                                <p:strVal val="#ppt_y"/>
                                              </p:val>
                                            </p:tav>
                                            <p:tav tm="100000">
                                              <p:val>
                                                <p:strVal val="#ppt_y"/>
                                              </p:val>
                                            </p:tav>
                                          </p:tavLst>
                                        </p:anim>
                                      </p:childTnLst>
                                    </p:cTn>
                                  </p:par>
                                </p:childTnLst>
                              </p:cTn>
                            </p:par>
                            <p:par>
                              <p:cTn id="38" fill="hold">
                                <p:stCondLst>
                                  <p:cond delay="3500"/>
                                </p:stCondLst>
                                <p:childTnLst>
                                  <p:par>
                                    <p:cTn id="39" presetID="2" presetClass="entr" presetSubtype="8" fill="hold" nodeType="afterEffect">
                                      <p:stCondLst>
                                        <p:cond delay="0"/>
                                      </p:stCondLst>
                                      <p:childTnLst>
                                        <p:set>
                                          <p:cBhvr>
                                            <p:cTn id="40" dur="1" fill="hold">
                                              <p:stCondLst>
                                                <p:cond delay="0"/>
                                              </p:stCondLst>
                                            </p:cTn>
                                            <p:tgtEl>
                                              <p:spTgt spid="94"/>
                                            </p:tgtEl>
                                            <p:attrNameLst>
                                              <p:attrName>style.visibility</p:attrName>
                                            </p:attrNameLst>
                                          </p:cBhvr>
                                          <p:to>
                                            <p:strVal val="visible"/>
                                          </p:to>
                                        </p:set>
                                        <p:anim calcmode="lin" valueType="num">
                                          <p:cBhvr additive="base">
                                            <p:cTn id="41" dur="20000" fill="hold"/>
                                            <p:tgtEl>
                                              <p:spTgt spid="94"/>
                                            </p:tgtEl>
                                            <p:attrNameLst>
                                              <p:attrName>ppt_x</p:attrName>
                                            </p:attrNameLst>
                                          </p:cBhvr>
                                          <p:tavLst>
                                            <p:tav tm="0">
                                              <p:val>
                                                <p:strVal val="0-#ppt_w/2"/>
                                              </p:val>
                                            </p:tav>
                                            <p:tav tm="100000">
                                              <p:val>
                                                <p:strVal val="#ppt_x"/>
                                              </p:val>
                                            </p:tav>
                                          </p:tavLst>
                                        </p:anim>
                                        <p:anim calcmode="lin" valueType="num">
                                          <p:cBhvr additive="base">
                                            <p:cTn id="42" dur="2000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p:bldP spid="21" grpId="0"/>
          <p:bldP spid="380"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1"/>
          <p:cNvSpPr/>
          <p:nvPr/>
        </p:nvSpPr>
        <p:spPr>
          <a:xfrm>
            <a:off x="-10766" y="4540615"/>
            <a:ext cx="8443568" cy="2112406"/>
          </a:xfrm>
          <a:custGeom>
            <a:avLst/>
            <a:gdLst>
              <a:gd name="connsiteX0" fmla="*/ 0 w 8443568"/>
              <a:gd name="connsiteY0" fmla="*/ 0 h 2112406"/>
              <a:gd name="connsiteX1" fmla="*/ 7387365 w 8443568"/>
              <a:gd name="connsiteY1" fmla="*/ 0 h 2112406"/>
              <a:gd name="connsiteX2" fmla="*/ 8443568 w 8443568"/>
              <a:gd name="connsiteY2" fmla="*/ 1056203 h 2112406"/>
              <a:gd name="connsiteX3" fmla="*/ 8443567 w 8443568"/>
              <a:gd name="connsiteY3" fmla="*/ 1056203 h 2112406"/>
              <a:gd name="connsiteX4" fmla="*/ 7387364 w 8443568"/>
              <a:gd name="connsiteY4" fmla="*/ 2112406 h 2112406"/>
              <a:gd name="connsiteX5" fmla="*/ 0 w 8443568"/>
              <a:gd name="connsiteY5" fmla="*/ 2112405 h 211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3568" h="2112406">
                <a:moveTo>
                  <a:pt x="0" y="0"/>
                </a:moveTo>
                <a:lnTo>
                  <a:pt x="7387365" y="0"/>
                </a:lnTo>
                <a:cubicBezTo>
                  <a:pt x="7970690" y="0"/>
                  <a:pt x="8443568" y="472878"/>
                  <a:pt x="8443568" y="1056203"/>
                </a:cubicBezTo>
                <a:lnTo>
                  <a:pt x="8443567" y="1056203"/>
                </a:lnTo>
                <a:cubicBezTo>
                  <a:pt x="8443567" y="1639528"/>
                  <a:pt x="7970689" y="2112406"/>
                  <a:pt x="7387364" y="2112406"/>
                </a:cubicBezTo>
                <a:lnTo>
                  <a:pt x="0" y="211240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6"/>
          <p:cNvSpPr/>
          <p:nvPr/>
        </p:nvSpPr>
        <p:spPr>
          <a:xfrm>
            <a:off x="6468506" y="4703109"/>
            <a:ext cx="1787419" cy="1787419"/>
          </a:xfrm>
          <a:prstGeom prst="ellipse">
            <a:avLst/>
          </a:prstGeom>
          <a:solidFill>
            <a:schemeClr val="accent2">
              <a:lumMod val="75000"/>
            </a:schemeClr>
          </a:solidFill>
          <a:ln w="635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p:nvPr>
        </p:nvSpPr>
        <p:spPr>
          <a:xfrm>
            <a:off x="160438" y="5096474"/>
            <a:ext cx="6131191" cy="1000688"/>
          </a:xfrm>
        </p:spPr>
        <p:txBody>
          <a:bodyPr>
            <a:noAutofit/>
          </a:bodyPr>
          <a:lstStyle/>
          <a:p>
            <a:r>
              <a:rPr lang="es-SV" sz="2800" dirty="0" smtClean="0">
                <a:latin typeface="+mn-lt"/>
              </a:rPr>
              <a:t>Festivales del buen vivir, Ferias de Identidad y Festival en el exterior</a:t>
            </a:r>
            <a:endParaRPr lang="en-US" sz="2800" dirty="0">
              <a:latin typeface="+mn-lt"/>
            </a:endParaRPr>
          </a:p>
        </p:txBody>
      </p:sp>
      <p:sp>
        <p:nvSpPr>
          <p:cNvPr id="5" name="Freeform 47"/>
          <p:cNvSpPr>
            <a:spLocks noEditPoints="1"/>
          </p:cNvSpPr>
          <p:nvPr/>
        </p:nvSpPr>
        <p:spPr bwMode="auto">
          <a:xfrm>
            <a:off x="6843268" y="5096475"/>
            <a:ext cx="938014" cy="1000688"/>
          </a:xfrm>
          <a:custGeom>
            <a:avLst/>
            <a:gdLst>
              <a:gd name="T0" fmla="*/ 34 w 190"/>
              <a:gd name="T1" fmla="*/ 145 h 202"/>
              <a:gd name="T2" fmla="*/ 78 w 190"/>
              <a:gd name="T3" fmla="*/ 30 h 202"/>
              <a:gd name="T4" fmla="*/ 181 w 190"/>
              <a:gd name="T5" fmla="*/ 60 h 202"/>
              <a:gd name="T6" fmla="*/ 127 w 190"/>
              <a:gd name="T7" fmla="*/ 109 h 202"/>
              <a:gd name="T8" fmla="*/ 69 w 190"/>
              <a:gd name="T9" fmla="*/ 39 h 202"/>
              <a:gd name="T10" fmla="*/ 78 w 190"/>
              <a:gd name="T11" fmla="*/ 47 h 202"/>
              <a:gd name="T12" fmla="*/ 127 w 190"/>
              <a:gd name="T13" fmla="*/ 103 h 202"/>
              <a:gd name="T14" fmla="*/ 173 w 190"/>
              <a:gd name="T15" fmla="*/ 75 h 202"/>
              <a:gd name="T16" fmla="*/ 177 w 190"/>
              <a:gd name="T17" fmla="*/ 65 h 202"/>
              <a:gd name="T18" fmla="*/ 175 w 190"/>
              <a:gd name="T19" fmla="*/ 69 h 202"/>
              <a:gd name="T20" fmla="*/ 78 w 190"/>
              <a:gd name="T21" fmla="*/ 44 h 202"/>
              <a:gd name="T22" fmla="*/ 79 w 190"/>
              <a:gd name="T23" fmla="*/ 36 h 202"/>
              <a:gd name="T24" fmla="*/ 76 w 190"/>
              <a:gd name="T25" fmla="*/ 46 h 202"/>
              <a:gd name="T26" fmla="*/ 96 w 190"/>
              <a:gd name="T27" fmla="*/ 64 h 202"/>
              <a:gd name="T28" fmla="*/ 143 w 190"/>
              <a:gd name="T29" fmla="*/ 187 h 202"/>
              <a:gd name="T30" fmla="*/ 190 w 190"/>
              <a:gd name="T31" fmla="*/ 185 h 202"/>
              <a:gd name="T32" fmla="*/ 121 w 190"/>
              <a:gd name="T33" fmla="*/ 197 h 202"/>
              <a:gd name="T34" fmla="*/ 93 w 190"/>
              <a:gd name="T35" fmla="*/ 173 h 202"/>
              <a:gd name="T36" fmla="*/ 87 w 190"/>
              <a:gd name="T37" fmla="*/ 150 h 202"/>
              <a:gd name="T38" fmla="*/ 127 w 190"/>
              <a:gd name="T39" fmla="*/ 113 h 202"/>
              <a:gd name="T40" fmla="*/ 189 w 190"/>
              <a:gd name="T41" fmla="*/ 142 h 202"/>
              <a:gd name="T42" fmla="*/ 190 w 190"/>
              <a:gd name="T43" fmla="*/ 185 h 202"/>
              <a:gd name="T44" fmla="*/ 179 w 190"/>
              <a:gd name="T45" fmla="*/ 139 h 202"/>
              <a:gd name="T46" fmla="*/ 180 w 190"/>
              <a:gd name="T47" fmla="*/ 143 h 202"/>
              <a:gd name="T48" fmla="*/ 92 w 190"/>
              <a:gd name="T49" fmla="*/ 159 h 202"/>
              <a:gd name="T50" fmla="*/ 89 w 190"/>
              <a:gd name="T51" fmla="*/ 160 h 202"/>
              <a:gd name="T52" fmla="*/ 94 w 190"/>
              <a:gd name="T53" fmla="*/ 164 h 202"/>
              <a:gd name="T54" fmla="*/ 136 w 190"/>
              <a:gd name="T55" fmla="*/ 194 h 202"/>
              <a:gd name="T56" fmla="*/ 179 w 190"/>
              <a:gd name="T57" fmla="*/ 148 h 202"/>
              <a:gd name="T58" fmla="*/ 183 w 190"/>
              <a:gd name="T59" fmla="*/ 143 h 202"/>
              <a:gd name="T60" fmla="*/ 52 w 190"/>
              <a:gd name="T61" fmla="*/ 165 h 202"/>
              <a:gd name="T62" fmla="*/ 12 w 190"/>
              <a:gd name="T63" fmla="*/ 140 h 202"/>
              <a:gd name="T64" fmla="*/ 7 w 190"/>
              <a:gd name="T65" fmla="*/ 137 h 202"/>
              <a:gd name="T66" fmla="*/ 8 w 190"/>
              <a:gd name="T67" fmla="*/ 132 h 202"/>
              <a:gd name="T68" fmla="*/ 11 w 190"/>
              <a:gd name="T69" fmla="*/ 139 h 202"/>
              <a:gd name="T70" fmla="*/ 95 w 190"/>
              <a:gd name="T71" fmla="*/ 109 h 202"/>
              <a:gd name="T72" fmla="*/ 98 w 190"/>
              <a:gd name="T73" fmla="*/ 109 h 202"/>
              <a:gd name="T74" fmla="*/ 95 w 190"/>
              <a:gd name="T75" fmla="*/ 115 h 202"/>
              <a:gd name="T76" fmla="*/ 104 w 190"/>
              <a:gd name="T77" fmla="*/ 109 h 202"/>
              <a:gd name="T78" fmla="*/ 52 w 190"/>
              <a:gd name="T79" fmla="*/ 73 h 202"/>
              <a:gd name="T80" fmla="*/ 2 w 190"/>
              <a:gd name="T81" fmla="*/ 129 h 202"/>
              <a:gd name="T82" fmla="*/ 52 w 190"/>
              <a:gd name="T83" fmla="*/ 171 h 202"/>
              <a:gd name="T84" fmla="*/ 79 w 190"/>
              <a:gd name="T85" fmla="*/ 16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0" h="202">
                <a:moveTo>
                  <a:pt x="80" y="130"/>
                </a:moveTo>
                <a:cubicBezTo>
                  <a:pt x="83" y="141"/>
                  <a:pt x="76" y="153"/>
                  <a:pt x="63" y="157"/>
                </a:cubicBezTo>
                <a:cubicBezTo>
                  <a:pt x="50" y="161"/>
                  <a:pt x="37" y="155"/>
                  <a:pt x="34" y="145"/>
                </a:cubicBezTo>
                <a:lnTo>
                  <a:pt x="80" y="130"/>
                </a:lnTo>
                <a:close/>
                <a:moveTo>
                  <a:pt x="69" y="39"/>
                </a:moveTo>
                <a:cubicBezTo>
                  <a:pt x="70" y="34"/>
                  <a:pt x="74" y="30"/>
                  <a:pt x="78" y="30"/>
                </a:cubicBezTo>
                <a:cubicBezTo>
                  <a:pt x="88" y="12"/>
                  <a:pt x="106" y="0"/>
                  <a:pt x="126" y="0"/>
                </a:cubicBezTo>
                <a:cubicBezTo>
                  <a:pt x="132" y="0"/>
                  <a:pt x="137" y="1"/>
                  <a:pt x="142" y="3"/>
                </a:cubicBezTo>
                <a:cubicBezTo>
                  <a:pt x="167" y="10"/>
                  <a:pt x="183" y="34"/>
                  <a:pt x="181" y="60"/>
                </a:cubicBezTo>
                <a:cubicBezTo>
                  <a:pt x="184" y="62"/>
                  <a:pt x="185" y="67"/>
                  <a:pt x="184" y="72"/>
                </a:cubicBezTo>
                <a:cubicBezTo>
                  <a:pt x="182" y="78"/>
                  <a:pt x="178" y="81"/>
                  <a:pt x="174" y="81"/>
                </a:cubicBezTo>
                <a:cubicBezTo>
                  <a:pt x="164" y="98"/>
                  <a:pt x="146" y="109"/>
                  <a:pt x="127" y="109"/>
                </a:cubicBezTo>
                <a:cubicBezTo>
                  <a:pt x="121" y="109"/>
                  <a:pt x="116" y="108"/>
                  <a:pt x="111" y="107"/>
                </a:cubicBezTo>
                <a:cubicBezTo>
                  <a:pt x="87" y="100"/>
                  <a:pt x="71" y="77"/>
                  <a:pt x="72" y="51"/>
                </a:cubicBezTo>
                <a:cubicBezTo>
                  <a:pt x="69" y="49"/>
                  <a:pt x="67" y="44"/>
                  <a:pt x="69" y="39"/>
                </a:cubicBezTo>
                <a:close/>
                <a:moveTo>
                  <a:pt x="76" y="46"/>
                </a:moveTo>
                <a:cubicBezTo>
                  <a:pt x="76" y="46"/>
                  <a:pt x="76" y="46"/>
                  <a:pt x="76" y="46"/>
                </a:cubicBezTo>
                <a:cubicBezTo>
                  <a:pt x="77" y="46"/>
                  <a:pt x="78" y="46"/>
                  <a:pt x="78" y="47"/>
                </a:cubicBezTo>
                <a:cubicBezTo>
                  <a:pt x="78" y="47"/>
                  <a:pt x="79" y="48"/>
                  <a:pt x="79" y="49"/>
                </a:cubicBezTo>
                <a:cubicBezTo>
                  <a:pt x="76" y="72"/>
                  <a:pt x="90" y="94"/>
                  <a:pt x="113" y="101"/>
                </a:cubicBezTo>
                <a:cubicBezTo>
                  <a:pt x="117" y="102"/>
                  <a:pt x="122" y="103"/>
                  <a:pt x="127" y="103"/>
                </a:cubicBezTo>
                <a:cubicBezTo>
                  <a:pt x="145" y="103"/>
                  <a:pt x="162" y="92"/>
                  <a:pt x="170" y="75"/>
                </a:cubicBezTo>
                <a:cubicBezTo>
                  <a:pt x="170" y="75"/>
                  <a:pt x="171" y="74"/>
                  <a:pt x="171" y="74"/>
                </a:cubicBezTo>
                <a:cubicBezTo>
                  <a:pt x="172" y="74"/>
                  <a:pt x="173" y="74"/>
                  <a:pt x="173" y="75"/>
                </a:cubicBezTo>
                <a:cubicBezTo>
                  <a:pt x="173" y="75"/>
                  <a:pt x="174" y="75"/>
                  <a:pt x="174" y="75"/>
                </a:cubicBezTo>
                <a:cubicBezTo>
                  <a:pt x="175" y="75"/>
                  <a:pt x="177" y="73"/>
                  <a:pt x="178" y="71"/>
                </a:cubicBezTo>
                <a:cubicBezTo>
                  <a:pt x="179" y="68"/>
                  <a:pt x="178" y="65"/>
                  <a:pt x="177" y="65"/>
                </a:cubicBezTo>
                <a:cubicBezTo>
                  <a:pt x="177" y="65"/>
                  <a:pt x="176" y="65"/>
                  <a:pt x="176" y="65"/>
                </a:cubicBezTo>
                <a:cubicBezTo>
                  <a:pt x="176" y="65"/>
                  <a:pt x="176" y="65"/>
                  <a:pt x="176" y="65"/>
                </a:cubicBezTo>
                <a:cubicBezTo>
                  <a:pt x="175" y="66"/>
                  <a:pt x="175" y="67"/>
                  <a:pt x="175" y="69"/>
                </a:cubicBezTo>
                <a:cubicBezTo>
                  <a:pt x="174" y="70"/>
                  <a:pt x="174" y="71"/>
                  <a:pt x="174" y="72"/>
                </a:cubicBezTo>
                <a:cubicBezTo>
                  <a:pt x="155" y="63"/>
                  <a:pt x="141" y="46"/>
                  <a:pt x="135" y="27"/>
                </a:cubicBezTo>
                <a:cubicBezTo>
                  <a:pt x="119" y="40"/>
                  <a:pt x="99" y="46"/>
                  <a:pt x="78" y="44"/>
                </a:cubicBezTo>
                <a:cubicBezTo>
                  <a:pt x="78" y="43"/>
                  <a:pt x="78" y="42"/>
                  <a:pt x="79" y="41"/>
                </a:cubicBezTo>
                <a:cubicBezTo>
                  <a:pt x="79" y="39"/>
                  <a:pt x="79" y="38"/>
                  <a:pt x="80" y="37"/>
                </a:cubicBezTo>
                <a:cubicBezTo>
                  <a:pt x="80" y="36"/>
                  <a:pt x="79" y="36"/>
                  <a:pt x="79" y="36"/>
                </a:cubicBezTo>
                <a:cubicBezTo>
                  <a:pt x="79" y="36"/>
                  <a:pt x="79" y="36"/>
                  <a:pt x="79" y="36"/>
                </a:cubicBezTo>
                <a:cubicBezTo>
                  <a:pt x="77" y="36"/>
                  <a:pt x="76" y="38"/>
                  <a:pt x="75" y="40"/>
                </a:cubicBezTo>
                <a:cubicBezTo>
                  <a:pt x="74" y="43"/>
                  <a:pt x="75" y="46"/>
                  <a:pt x="76" y="46"/>
                </a:cubicBezTo>
                <a:close/>
                <a:moveTo>
                  <a:pt x="115" y="94"/>
                </a:moveTo>
                <a:cubicBezTo>
                  <a:pt x="130" y="98"/>
                  <a:pt x="144" y="91"/>
                  <a:pt x="147" y="79"/>
                </a:cubicBezTo>
                <a:cubicBezTo>
                  <a:pt x="96" y="64"/>
                  <a:pt x="96" y="64"/>
                  <a:pt x="96" y="64"/>
                </a:cubicBezTo>
                <a:cubicBezTo>
                  <a:pt x="92" y="76"/>
                  <a:pt x="101" y="89"/>
                  <a:pt x="115" y="94"/>
                </a:cubicBezTo>
                <a:close/>
                <a:moveTo>
                  <a:pt x="115" y="171"/>
                </a:moveTo>
                <a:cubicBezTo>
                  <a:pt x="117" y="182"/>
                  <a:pt x="130" y="189"/>
                  <a:pt x="143" y="187"/>
                </a:cubicBezTo>
                <a:cubicBezTo>
                  <a:pt x="156" y="184"/>
                  <a:pt x="165" y="173"/>
                  <a:pt x="163" y="162"/>
                </a:cubicBezTo>
                <a:lnTo>
                  <a:pt x="115" y="171"/>
                </a:lnTo>
                <a:close/>
                <a:moveTo>
                  <a:pt x="190" y="185"/>
                </a:moveTo>
                <a:cubicBezTo>
                  <a:pt x="167" y="189"/>
                  <a:pt x="167" y="189"/>
                  <a:pt x="167" y="189"/>
                </a:cubicBezTo>
                <a:cubicBezTo>
                  <a:pt x="160" y="194"/>
                  <a:pt x="153" y="197"/>
                  <a:pt x="145" y="199"/>
                </a:cubicBezTo>
                <a:cubicBezTo>
                  <a:pt x="137" y="200"/>
                  <a:pt x="129" y="200"/>
                  <a:pt x="121" y="197"/>
                </a:cubicBezTo>
                <a:cubicBezTo>
                  <a:pt x="98" y="202"/>
                  <a:pt x="98" y="202"/>
                  <a:pt x="98" y="202"/>
                </a:cubicBezTo>
                <a:cubicBezTo>
                  <a:pt x="98" y="200"/>
                  <a:pt x="98" y="200"/>
                  <a:pt x="98" y="200"/>
                </a:cubicBezTo>
                <a:cubicBezTo>
                  <a:pt x="98" y="200"/>
                  <a:pt x="97" y="198"/>
                  <a:pt x="93" y="173"/>
                </a:cubicBezTo>
                <a:cubicBezTo>
                  <a:pt x="92" y="172"/>
                  <a:pt x="92" y="171"/>
                  <a:pt x="91" y="171"/>
                </a:cubicBezTo>
                <a:cubicBezTo>
                  <a:pt x="88" y="170"/>
                  <a:pt x="84" y="166"/>
                  <a:pt x="83" y="161"/>
                </a:cubicBezTo>
                <a:cubicBezTo>
                  <a:pt x="83" y="157"/>
                  <a:pt x="84" y="152"/>
                  <a:pt x="87" y="150"/>
                </a:cubicBezTo>
                <a:cubicBezTo>
                  <a:pt x="87" y="134"/>
                  <a:pt x="96" y="119"/>
                  <a:pt x="109" y="110"/>
                </a:cubicBezTo>
                <a:cubicBezTo>
                  <a:pt x="109" y="111"/>
                  <a:pt x="110" y="111"/>
                  <a:pt x="110" y="111"/>
                </a:cubicBezTo>
                <a:cubicBezTo>
                  <a:pt x="115" y="112"/>
                  <a:pt x="121" y="113"/>
                  <a:pt x="127" y="113"/>
                </a:cubicBezTo>
                <a:cubicBezTo>
                  <a:pt x="136" y="113"/>
                  <a:pt x="146" y="110"/>
                  <a:pt x="155" y="106"/>
                </a:cubicBezTo>
                <a:cubicBezTo>
                  <a:pt x="167" y="111"/>
                  <a:pt x="176" y="120"/>
                  <a:pt x="181" y="133"/>
                </a:cubicBezTo>
                <a:cubicBezTo>
                  <a:pt x="185" y="133"/>
                  <a:pt x="188" y="137"/>
                  <a:pt x="189" y="142"/>
                </a:cubicBezTo>
                <a:cubicBezTo>
                  <a:pt x="190" y="147"/>
                  <a:pt x="188" y="151"/>
                  <a:pt x="185" y="153"/>
                </a:cubicBezTo>
                <a:cubicBezTo>
                  <a:pt x="185" y="154"/>
                  <a:pt x="185" y="155"/>
                  <a:pt x="185" y="156"/>
                </a:cubicBezTo>
                <a:lnTo>
                  <a:pt x="190" y="185"/>
                </a:lnTo>
                <a:close/>
                <a:moveTo>
                  <a:pt x="183" y="143"/>
                </a:moveTo>
                <a:cubicBezTo>
                  <a:pt x="183" y="140"/>
                  <a:pt x="181" y="139"/>
                  <a:pt x="180" y="139"/>
                </a:cubicBezTo>
                <a:cubicBezTo>
                  <a:pt x="180" y="139"/>
                  <a:pt x="180" y="139"/>
                  <a:pt x="179" y="139"/>
                </a:cubicBezTo>
                <a:cubicBezTo>
                  <a:pt x="179" y="139"/>
                  <a:pt x="179" y="139"/>
                  <a:pt x="179" y="139"/>
                </a:cubicBezTo>
                <a:cubicBezTo>
                  <a:pt x="180" y="140"/>
                  <a:pt x="180" y="141"/>
                  <a:pt x="180" y="143"/>
                </a:cubicBezTo>
                <a:cubicBezTo>
                  <a:pt x="180" y="143"/>
                  <a:pt x="180" y="143"/>
                  <a:pt x="180" y="143"/>
                </a:cubicBezTo>
                <a:cubicBezTo>
                  <a:pt x="166" y="141"/>
                  <a:pt x="153" y="134"/>
                  <a:pt x="143" y="123"/>
                </a:cubicBezTo>
                <a:cubicBezTo>
                  <a:pt x="134" y="143"/>
                  <a:pt x="116" y="159"/>
                  <a:pt x="93" y="163"/>
                </a:cubicBezTo>
                <a:cubicBezTo>
                  <a:pt x="93" y="162"/>
                  <a:pt x="92" y="160"/>
                  <a:pt x="92" y="159"/>
                </a:cubicBezTo>
                <a:cubicBezTo>
                  <a:pt x="92" y="158"/>
                  <a:pt x="92" y="157"/>
                  <a:pt x="92" y="155"/>
                </a:cubicBezTo>
                <a:cubicBezTo>
                  <a:pt x="91" y="155"/>
                  <a:pt x="91" y="155"/>
                  <a:pt x="91" y="155"/>
                </a:cubicBezTo>
                <a:cubicBezTo>
                  <a:pt x="90" y="156"/>
                  <a:pt x="89" y="158"/>
                  <a:pt x="89" y="160"/>
                </a:cubicBezTo>
                <a:cubicBezTo>
                  <a:pt x="90" y="163"/>
                  <a:pt x="91" y="164"/>
                  <a:pt x="92" y="164"/>
                </a:cubicBezTo>
                <a:cubicBezTo>
                  <a:pt x="92" y="164"/>
                  <a:pt x="93" y="164"/>
                  <a:pt x="93" y="164"/>
                </a:cubicBezTo>
                <a:cubicBezTo>
                  <a:pt x="93" y="164"/>
                  <a:pt x="94" y="164"/>
                  <a:pt x="94" y="164"/>
                </a:cubicBezTo>
                <a:cubicBezTo>
                  <a:pt x="94" y="164"/>
                  <a:pt x="94" y="164"/>
                  <a:pt x="95" y="164"/>
                </a:cubicBezTo>
                <a:cubicBezTo>
                  <a:pt x="95" y="164"/>
                  <a:pt x="96" y="165"/>
                  <a:pt x="96" y="165"/>
                </a:cubicBezTo>
                <a:cubicBezTo>
                  <a:pt x="102" y="182"/>
                  <a:pt x="118" y="194"/>
                  <a:pt x="136" y="194"/>
                </a:cubicBezTo>
                <a:cubicBezTo>
                  <a:pt x="139" y="194"/>
                  <a:pt x="141" y="193"/>
                  <a:pt x="144" y="193"/>
                </a:cubicBezTo>
                <a:cubicBezTo>
                  <a:pt x="164" y="189"/>
                  <a:pt x="179" y="171"/>
                  <a:pt x="179" y="150"/>
                </a:cubicBezTo>
                <a:cubicBezTo>
                  <a:pt x="179" y="149"/>
                  <a:pt x="179" y="149"/>
                  <a:pt x="179" y="148"/>
                </a:cubicBezTo>
                <a:cubicBezTo>
                  <a:pt x="180" y="148"/>
                  <a:pt x="181" y="148"/>
                  <a:pt x="181" y="148"/>
                </a:cubicBezTo>
                <a:cubicBezTo>
                  <a:pt x="181" y="148"/>
                  <a:pt x="182" y="148"/>
                  <a:pt x="182" y="148"/>
                </a:cubicBezTo>
                <a:cubicBezTo>
                  <a:pt x="183" y="147"/>
                  <a:pt x="183" y="145"/>
                  <a:pt x="183" y="143"/>
                </a:cubicBezTo>
                <a:close/>
                <a:moveTo>
                  <a:pt x="65" y="163"/>
                </a:moveTo>
                <a:cubicBezTo>
                  <a:pt x="61" y="164"/>
                  <a:pt x="56" y="165"/>
                  <a:pt x="52" y="165"/>
                </a:cubicBezTo>
                <a:cubicBezTo>
                  <a:pt x="52" y="165"/>
                  <a:pt x="52" y="165"/>
                  <a:pt x="52" y="165"/>
                </a:cubicBezTo>
                <a:cubicBezTo>
                  <a:pt x="36" y="165"/>
                  <a:pt x="21" y="155"/>
                  <a:pt x="14" y="141"/>
                </a:cubicBezTo>
                <a:cubicBezTo>
                  <a:pt x="14" y="140"/>
                  <a:pt x="13" y="140"/>
                  <a:pt x="12" y="140"/>
                </a:cubicBezTo>
                <a:cubicBezTo>
                  <a:pt x="12" y="140"/>
                  <a:pt x="12" y="140"/>
                  <a:pt x="12" y="140"/>
                </a:cubicBezTo>
                <a:cubicBezTo>
                  <a:pt x="12" y="140"/>
                  <a:pt x="11" y="140"/>
                  <a:pt x="11" y="140"/>
                </a:cubicBezTo>
                <a:cubicBezTo>
                  <a:pt x="10" y="140"/>
                  <a:pt x="10" y="140"/>
                  <a:pt x="10" y="140"/>
                </a:cubicBezTo>
                <a:cubicBezTo>
                  <a:pt x="9" y="140"/>
                  <a:pt x="8" y="139"/>
                  <a:pt x="7" y="137"/>
                </a:cubicBezTo>
                <a:cubicBezTo>
                  <a:pt x="6" y="135"/>
                  <a:pt x="7" y="133"/>
                  <a:pt x="7" y="132"/>
                </a:cubicBezTo>
                <a:cubicBezTo>
                  <a:pt x="7" y="132"/>
                  <a:pt x="7" y="132"/>
                  <a:pt x="8" y="132"/>
                </a:cubicBezTo>
                <a:cubicBezTo>
                  <a:pt x="8" y="132"/>
                  <a:pt x="8" y="132"/>
                  <a:pt x="8" y="132"/>
                </a:cubicBezTo>
                <a:cubicBezTo>
                  <a:pt x="8" y="132"/>
                  <a:pt x="8" y="132"/>
                  <a:pt x="9" y="132"/>
                </a:cubicBezTo>
                <a:cubicBezTo>
                  <a:pt x="9" y="133"/>
                  <a:pt x="9" y="134"/>
                  <a:pt x="10" y="135"/>
                </a:cubicBezTo>
                <a:cubicBezTo>
                  <a:pt x="10" y="137"/>
                  <a:pt x="10" y="138"/>
                  <a:pt x="11" y="139"/>
                </a:cubicBezTo>
                <a:cubicBezTo>
                  <a:pt x="33" y="132"/>
                  <a:pt x="49" y="115"/>
                  <a:pt x="55" y="94"/>
                </a:cubicBezTo>
                <a:cubicBezTo>
                  <a:pt x="67" y="103"/>
                  <a:pt x="80" y="109"/>
                  <a:pt x="95" y="109"/>
                </a:cubicBezTo>
                <a:cubicBezTo>
                  <a:pt x="95" y="109"/>
                  <a:pt x="95" y="109"/>
                  <a:pt x="95" y="109"/>
                </a:cubicBezTo>
                <a:cubicBezTo>
                  <a:pt x="95" y="108"/>
                  <a:pt x="94" y="107"/>
                  <a:pt x="94" y="106"/>
                </a:cubicBezTo>
                <a:cubicBezTo>
                  <a:pt x="94" y="105"/>
                  <a:pt x="94" y="105"/>
                  <a:pt x="95" y="105"/>
                </a:cubicBezTo>
                <a:cubicBezTo>
                  <a:pt x="95" y="105"/>
                  <a:pt x="97" y="106"/>
                  <a:pt x="98" y="109"/>
                </a:cubicBezTo>
                <a:cubicBezTo>
                  <a:pt x="98" y="110"/>
                  <a:pt x="98" y="112"/>
                  <a:pt x="98" y="113"/>
                </a:cubicBezTo>
                <a:cubicBezTo>
                  <a:pt x="97" y="114"/>
                  <a:pt x="97" y="114"/>
                  <a:pt x="97" y="114"/>
                </a:cubicBezTo>
                <a:cubicBezTo>
                  <a:pt x="97" y="114"/>
                  <a:pt x="95" y="114"/>
                  <a:pt x="95" y="115"/>
                </a:cubicBezTo>
                <a:cubicBezTo>
                  <a:pt x="94" y="115"/>
                  <a:pt x="94" y="116"/>
                  <a:pt x="94" y="116"/>
                </a:cubicBezTo>
                <a:cubicBezTo>
                  <a:pt x="94" y="117"/>
                  <a:pt x="94" y="118"/>
                  <a:pt x="94" y="118"/>
                </a:cubicBezTo>
                <a:cubicBezTo>
                  <a:pt x="97" y="115"/>
                  <a:pt x="100" y="112"/>
                  <a:pt x="104" y="109"/>
                </a:cubicBezTo>
                <a:cubicBezTo>
                  <a:pt x="104" y="109"/>
                  <a:pt x="104" y="109"/>
                  <a:pt x="104" y="109"/>
                </a:cubicBezTo>
                <a:cubicBezTo>
                  <a:pt x="90" y="103"/>
                  <a:pt x="79" y="92"/>
                  <a:pt x="73" y="78"/>
                </a:cubicBezTo>
                <a:cubicBezTo>
                  <a:pt x="67" y="75"/>
                  <a:pt x="60" y="73"/>
                  <a:pt x="52" y="73"/>
                </a:cubicBezTo>
                <a:cubicBezTo>
                  <a:pt x="47" y="73"/>
                  <a:pt x="43" y="74"/>
                  <a:pt x="38" y="76"/>
                </a:cubicBezTo>
                <a:cubicBezTo>
                  <a:pt x="16" y="82"/>
                  <a:pt x="1" y="104"/>
                  <a:pt x="4" y="127"/>
                </a:cubicBezTo>
                <a:cubicBezTo>
                  <a:pt x="3" y="128"/>
                  <a:pt x="2" y="128"/>
                  <a:pt x="2" y="129"/>
                </a:cubicBezTo>
                <a:cubicBezTo>
                  <a:pt x="0" y="132"/>
                  <a:pt x="0" y="135"/>
                  <a:pt x="1" y="139"/>
                </a:cubicBezTo>
                <a:cubicBezTo>
                  <a:pt x="3" y="143"/>
                  <a:pt x="6" y="147"/>
                  <a:pt x="10" y="147"/>
                </a:cubicBezTo>
                <a:cubicBezTo>
                  <a:pt x="19" y="162"/>
                  <a:pt x="35" y="171"/>
                  <a:pt x="52" y="171"/>
                </a:cubicBezTo>
                <a:cubicBezTo>
                  <a:pt x="57" y="171"/>
                  <a:pt x="62" y="170"/>
                  <a:pt x="66" y="169"/>
                </a:cubicBezTo>
                <a:cubicBezTo>
                  <a:pt x="71" y="167"/>
                  <a:pt x="75" y="165"/>
                  <a:pt x="79" y="163"/>
                </a:cubicBezTo>
                <a:cubicBezTo>
                  <a:pt x="79" y="162"/>
                  <a:pt x="79" y="162"/>
                  <a:pt x="79" y="162"/>
                </a:cubicBezTo>
                <a:cubicBezTo>
                  <a:pt x="79" y="160"/>
                  <a:pt x="79" y="157"/>
                  <a:pt x="80" y="155"/>
                </a:cubicBezTo>
                <a:cubicBezTo>
                  <a:pt x="75" y="158"/>
                  <a:pt x="70" y="161"/>
                  <a:pt x="65" y="1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xmlns="" val="2686847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3" grpId="0"/>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Imagen 50"/>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170568" y="5641715"/>
            <a:ext cx="3451987" cy="860552"/>
          </a:xfrm>
          <a:prstGeom prst="rect">
            <a:avLst/>
          </a:prstGeom>
        </p:spPr>
      </p:pic>
      <p:pic>
        <p:nvPicPr>
          <p:cNvPr id="52" name="Imagen 51"/>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8482099" y="2267948"/>
            <a:ext cx="2828925" cy="1045845"/>
          </a:xfrm>
          <a:prstGeom prst="rect">
            <a:avLst/>
          </a:prstGeom>
        </p:spPr>
      </p:pic>
      <p:sp>
        <p:nvSpPr>
          <p:cNvPr id="53" name="Freeform 47"/>
          <p:cNvSpPr>
            <a:spLocks noChangeAspect="1" noEditPoints="1"/>
          </p:cNvSpPr>
          <p:nvPr/>
        </p:nvSpPr>
        <p:spPr bwMode="auto">
          <a:xfrm>
            <a:off x="9472222" y="1213645"/>
            <a:ext cx="848678" cy="905382"/>
          </a:xfrm>
          <a:custGeom>
            <a:avLst/>
            <a:gdLst>
              <a:gd name="T0" fmla="*/ 34 w 190"/>
              <a:gd name="T1" fmla="*/ 145 h 202"/>
              <a:gd name="T2" fmla="*/ 78 w 190"/>
              <a:gd name="T3" fmla="*/ 30 h 202"/>
              <a:gd name="T4" fmla="*/ 181 w 190"/>
              <a:gd name="T5" fmla="*/ 60 h 202"/>
              <a:gd name="T6" fmla="*/ 127 w 190"/>
              <a:gd name="T7" fmla="*/ 109 h 202"/>
              <a:gd name="T8" fmla="*/ 69 w 190"/>
              <a:gd name="T9" fmla="*/ 39 h 202"/>
              <a:gd name="T10" fmla="*/ 78 w 190"/>
              <a:gd name="T11" fmla="*/ 47 h 202"/>
              <a:gd name="T12" fmla="*/ 127 w 190"/>
              <a:gd name="T13" fmla="*/ 103 h 202"/>
              <a:gd name="T14" fmla="*/ 173 w 190"/>
              <a:gd name="T15" fmla="*/ 75 h 202"/>
              <a:gd name="T16" fmla="*/ 177 w 190"/>
              <a:gd name="T17" fmla="*/ 65 h 202"/>
              <a:gd name="T18" fmla="*/ 175 w 190"/>
              <a:gd name="T19" fmla="*/ 69 h 202"/>
              <a:gd name="T20" fmla="*/ 78 w 190"/>
              <a:gd name="T21" fmla="*/ 44 h 202"/>
              <a:gd name="T22" fmla="*/ 79 w 190"/>
              <a:gd name="T23" fmla="*/ 36 h 202"/>
              <a:gd name="T24" fmla="*/ 76 w 190"/>
              <a:gd name="T25" fmla="*/ 46 h 202"/>
              <a:gd name="T26" fmla="*/ 96 w 190"/>
              <a:gd name="T27" fmla="*/ 64 h 202"/>
              <a:gd name="T28" fmla="*/ 143 w 190"/>
              <a:gd name="T29" fmla="*/ 187 h 202"/>
              <a:gd name="T30" fmla="*/ 190 w 190"/>
              <a:gd name="T31" fmla="*/ 185 h 202"/>
              <a:gd name="T32" fmla="*/ 121 w 190"/>
              <a:gd name="T33" fmla="*/ 197 h 202"/>
              <a:gd name="T34" fmla="*/ 93 w 190"/>
              <a:gd name="T35" fmla="*/ 173 h 202"/>
              <a:gd name="T36" fmla="*/ 87 w 190"/>
              <a:gd name="T37" fmla="*/ 150 h 202"/>
              <a:gd name="T38" fmla="*/ 127 w 190"/>
              <a:gd name="T39" fmla="*/ 113 h 202"/>
              <a:gd name="T40" fmla="*/ 189 w 190"/>
              <a:gd name="T41" fmla="*/ 142 h 202"/>
              <a:gd name="T42" fmla="*/ 190 w 190"/>
              <a:gd name="T43" fmla="*/ 185 h 202"/>
              <a:gd name="T44" fmla="*/ 179 w 190"/>
              <a:gd name="T45" fmla="*/ 139 h 202"/>
              <a:gd name="T46" fmla="*/ 180 w 190"/>
              <a:gd name="T47" fmla="*/ 143 h 202"/>
              <a:gd name="T48" fmla="*/ 92 w 190"/>
              <a:gd name="T49" fmla="*/ 159 h 202"/>
              <a:gd name="T50" fmla="*/ 89 w 190"/>
              <a:gd name="T51" fmla="*/ 160 h 202"/>
              <a:gd name="T52" fmla="*/ 94 w 190"/>
              <a:gd name="T53" fmla="*/ 164 h 202"/>
              <a:gd name="T54" fmla="*/ 136 w 190"/>
              <a:gd name="T55" fmla="*/ 194 h 202"/>
              <a:gd name="T56" fmla="*/ 179 w 190"/>
              <a:gd name="T57" fmla="*/ 148 h 202"/>
              <a:gd name="T58" fmla="*/ 183 w 190"/>
              <a:gd name="T59" fmla="*/ 143 h 202"/>
              <a:gd name="T60" fmla="*/ 52 w 190"/>
              <a:gd name="T61" fmla="*/ 165 h 202"/>
              <a:gd name="T62" fmla="*/ 12 w 190"/>
              <a:gd name="T63" fmla="*/ 140 h 202"/>
              <a:gd name="T64" fmla="*/ 7 w 190"/>
              <a:gd name="T65" fmla="*/ 137 h 202"/>
              <a:gd name="T66" fmla="*/ 8 w 190"/>
              <a:gd name="T67" fmla="*/ 132 h 202"/>
              <a:gd name="T68" fmla="*/ 11 w 190"/>
              <a:gd name="T69" fmla="*/ 139 h 202"/>
              <a:gd name="T70" fmla="*/ 95 w 190"/>
              <a:gd name="T71" fmla="*/ 109 h 202"/>
              <a:gd name="T72" fmla="*/ 98 w 190"/>
              <a:gd name="T73" fmla="*/ 109 h 202"/>
              <a:gd name="T74" fmla="*/ 95 w 190"/>
              <a:gd name="T75" fmla="*/ 115 h 202"/>
              <a:gd name="T76" fmla="*/ 104 w 190"/>
              <a:gd name="T77" fmla="*/ 109 h 202"/>
              <a:gd name="T78" fmla="*/ 52 w 190"/>
              <a:gd name="T79" fmla="*/ 73 h 202"/>
              <a:gd name="T80" fmla="*/ 2 w 190"/>
              <a:gd name="T81" fmla="*/ 129 h 202"/>
              <a:gd name="T82" fmla="*/ 52 w 190"/>
              <a:gd name="T83" fmla="*/ 171 h 202"/>
              <a:gd name="T84" fmla="*/ 79 w 190"/>
              <a:gd name="T85" fmla="*/ 16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0" h="202">
                <a:moveTo>
                  <a:pt x="80" y="130"/>
                </a:moveTo>
                <a:cubicBezTo>
                  <a:pt x="83" y="141"/>
                  <a:pt x="76" y="153"/>
                  <a:pt x="63" y="157"/>
                </a:cubicBezTo>
                <a:cubicBezTo>
                  <a:pt x="50" y="161"/>
                  <a:pt x="37" y="155"/>
                  <a:pt x="34" y="145"/>
                </a:cubicBezTo>
                <a:lnTo>
                  <a:pt x="80" y="130"/>
                </a:lnTo>
                <a:close/>
                <a:moveTo>
                  <a:pt x="69" y="39"/>
                </a:moveTo>
                <a:cubicBezTo>
                  <a:pt x="70" y="34"/>
                  <a:pt x="74" y="30"/>
                  <a:pt x="78" y="30"/>
                </a:cubicBezTo>
                <a:cubicBezTo>
                  <a:pt x="88" y="12"/>
                  <a:pt x="106" y="0"/>
                  <a:pt x="126" y="0"/>
                </a:cubicBezTo>
                <a:cubicBezTo>
                  <a:pt x="132" y="0"/>
                  <a:pt x="137" y="1"/>
                  <a:pt x="142" y="3"/>
                </a:cubicBezTo>
                <a:cubicBezTo>
                  <a:pt x="167" y="10"/>
                  <a:pt x="183" y="34"/>
                  <a:pt x="181" y="60"/>
                </a:cubicBezTo>
                <a:cubicBezTo>
                  <a:pt x="184" y="62"/>
                  <a:pt x="185" y="67"/>
                  <a:pt x="184" y="72"/>
                </a:cubicBezTo>
                <a:cubicBezTo>
                  <a:pt x="182" y="78"/>
                  <a:pt x="178" y="81"/>
                  <a:pt x="174" y="81"/>
                </a:cubicBezTo>
                <a:cubicBezTo>
                  <a:pt x="164" y="98"/>
                  <a:pt x="146" y="109"/>
                  <a:pt x="127" y="109"/>
                </a:cubicBezTo>
                <a:cubicBezTo>
                  <a:pt x="121" y="109"/>
                  <a:pt x="116" y="108"/>
                  <a:pt x="111" y="107"/>
                </a:cubicBezTo>
                <a:cubicBezTo>
                  <a:pt x="87" y="100"/>
                  <a:pt x="71" y="77"/>
                  <a:pt x="72" y="51"/>
                </a:cubicBezTo>
                <a:cubicBezTo>
                  <a:pt x="69" y="49"/>
                  <a:pt x="67" y="44"/>
                  <a:pt x="69" y="39"/>
                </a:cubicBezTo>
                <a:close/>
                <a:moveTo>
                  <a:pt x="76" y="46"/>
                </a:moveTo>
                <a:cubicBezTo>
                  <a:pt x="76" y="46"/>
                  <a:pt x="76" y="46"/>
                  <a:pt x="76" y="46"/>
                </a:cubicBezTo>
                <a:cubicBezTo>
                  <a:pt x="77" y="46"/>
                  <a:pt x="78" y="46"/>
                  <a:pt x="78" y="47"/>
                </a:cubicBezTo>
                <a:cubicBezTo>
                  <a:pt x="78" y="47"/>
                  <a:pt x="79" y="48"/>
                  <a:pt x="79" y="49"/>
                </a:cubicBezTo>
                <a:cubicBezTo>
                  <a:pt x="76" y="72"/>
                  <a:pt x="90" y="94"/>
                  <a:pt x="113" y="101"/>
                </a:cubicBezTo>
                <a:cubicBezTo>
                  <a:pt x="117" y="102"/>
                  <a:pt x="122" y="103"/>
                  <a:pt x="127" y="103"/>
                </a:cubicBezTo>
                <a:cubicBezTo>
                  <a:pt x="145" y="103"/>
                  <a:pt x="162" y="92"/>
                  <a:pt x="170" y="75"/>
                </a:cubicBezTo>
                <a:cubicBezTo>
                  <a:pt x="170" y="75"/>
                  <a:pt x="171" y="74"/>
                  <a:pt x="171" y="74"/>
                </a:cubicBezTo>
                <a:cubicBezTo>
                  <a:pt x="172" y="74"/>
                  <a:pt x="173" y="74"/>
                  <a:pt x="173" y="75"/>
                </a:cubicBezTo>
                <a:cubicBezTo>
                  <a:pt x="173" y="75"/>
                  <a:pt x="174" y="75"/>
                  <a:pt x="174" y="75"/>
                </a:cubicBezTo>
                <a:cubicBezTo>
                  <a:pt x="175" y="75"/>
                  <a:pt x="177" y="73"/>
                  <a:pt x="178" y="71"/>
                </a:cubicBezTo>
                <a:cubicBezTo>
                  <a:pt x="179" y="68"/>
                  <a:pt x="178" y="65"/>
                  <a:pt x="177" y="65"/>
                </a:cubicBezTo>
                <a:cubicBezTo>
                  <a:pt x="177" y="65"/>
                  <a:pt x="176" y="65"/>
                  <a:pt x="176" y="65"/>
                </a:cubicBezTo>
                <a:cubicBezTo>
                  <a:pt x="176" y="65"/>
                  <a:pt x="176" y="65"/>
                  <a:pt x="176" y="65"/>
                </a:cubicBezTo>
                <a:cubicBezTo>
                  <a:pt x="175" y="66"/>
                  <a:pt x="175" y="67"/>
                  <a:pt x="175" y="69"/>
                </a:cubicBezTo>
                <a:cubicBezTo>
                  <a:pt x="174" y="70"/>
                  <a:pt x="174" y="71"/>
                  <a:pt x="174" y="72"/>
                </a:cubicBezTo>
                <a:cubicBezTo>
                  <a:pt x="155" y="63"/>
                  <a:pt x="141" y="46"/>
                  <a:pt x="135" y="27"/>
                </a:cubicBezTo>
                <a:cubicBezTo>
                  <a:pt x="119" y="40"/>
                  <a:pt x="99" y="46"/>
                  <a:pt x="78" y="44"/>
                </a:cubicBezTo>
                <a:cubicBezTo>
                  <a:pt x="78" y="43"/>
                  <a:pt x="78" y="42"/>
                  <a:pt x="79" y="41"/>
                </a:cubicBezTo>
                <a:cubicBezTo>
                  <a:pt x="79" y="39"/>
                  <a:pt x="79" y="38"/>
                  <a:pt x="80" y="37"/>
                </a:cubicBezTo>
                <a:cubicBezTo>
                  <a:pt x="80" y="36"/>
                  <a:pt x="79" y="36"/>
                  <a:pt x="79" y="36"/>
                </a:cubicBezTo>
                <a:cubicBezTo>
                  <a:pt x="79" y="36"/>
                  <a:pt x="79" y="36"/>
                  <a:pt x="79" y="36"/>
                </a:cubicBezTo>
                <a:cubicBezTo>
                  <a:pt x="77" y="36"/>
                  <a:pt x="76" y="38"/>
                  <a:pt x="75" y="40"/>
                </a:cubicBezTo>
                <a:cubicBezTo>
                  <a:pt x="74" y="43"/>
                  <a:pt x="75" y="46"/>
                  <a:pt x="76" y="46"/>
                </a:cubicBezTo>
                <a:close/>
                <a:moveTo>
                  <a:pt x="115" y="94"/>
                </a:moveTo>
                <a:cubicBezTo>
                  <a:pt x="130" y="98"/>
                  <a:pt x="144" y="91"/>
                  <a:pt x="147" y="79"/>
                </a:cubicBezTo>
                <a:cubicBezTo>
                  <a:pt x="96" y="64"/>
                  <a:pt x="96" y="64"/>
                  <a:pt x="96" y="64"/>
                </a:cubicBezTo>
                <a:cubicBezTo>
                  <a:pt x="92" y="76"/>
                  <a:pt x="101" y="89"/>
                  <a:pt x="115" y="94"/>
                </a:cubicBezTo>
                <a:close/>
                <a:moveTo>
                  <a:pt x="115" y="171"/>
                </a:moveTo>
                <a:cubicBezTo>
                  <a:pt x="117" y="182"/>
                  <a:pt x="130" y="189"/>
                  <a:pt x="143" y="187"/>
                </a:cubicBezTo>
                <a:cubicBezTo>
                  <a:pt x="156" y="184"/>
                  <a:pt x="165" y="173"/>
                  <a:pt x="163" y="162"/>
                </a:cubicBezTo>
                <a:lnTo>
                  <a:pt x="115" y="171"/>
                </a:lnTo>
                <a:close/>
                <a:moveTo>
                  <a:pt x="190" y="185"/>
                </a:moveTo>
                <a:cubicBezTo>
                  <a:pt x="167" y="189"/>
                  <a:pt x="167" y="189"/>
                  <a:pt x="167" y="189"/>
                </a:cubicBezTo>
                <a:cubicBezTo>
                  <a:pt x="160" y="194"/>
                  <a:pt x="153" y="197"/>
                  <a:pt x="145" y="199"/>
                </a:cubicBezTo>
                <a:cubicBezTo>
                  <a:pt x="137" y="200"/>
                  <a:pt x="129" y="200"/>
                  <a:pt x="121" y="197"/>
                </a:cubicBezTo>
                <a:cubicBezTo>
                  <a:pt x="98" y="202"/>
                  <a:pt x="98" y="202"/>
                  <a:pt x="98" y="202"/>
                </a:cubicBezTo>
                <a:cubicBezTo>
                  <a:pt x="98" y="200"/>
                  <a:pt x="98" y="200"/>
                  <a:pt x="98" y="200"/>
                </a:cubicBezTo>
                <a:cubicBezTo>
                  <a:pt x="98" y="200"/>
                  <a:pt x="97" y="198"/>
                  <a:pt x="93" y="173"/>
                </a:cubicBezTo>
                <a:cubicBezTo>
                  <a:pt x="92" y="172"/>
                  <a:pt x="92" y="171"/>
                  <a:pt x="91" y="171"/>
                </a:cubicBezTo>
                <a:cubicBezTo>
                  <a:pt x="88" y="170"/>
                  <a:pt x="84" y="166"/>
                  <a:pt x="83" y="161"/>
                </a:cubicBezTo>
                <a:cubicBezTo>
                  <a:pt x="83" y="157"/>
                  <a:pt x="84" y="152"/>
                  <a:pt x="87" y="150"/>
                </a:cubicBezTo>
                <a:cubicBezTo>
                  <a:pt x="87" y="134"/>
                  <a:pt x="96" y="119"/>
                  <a:pt x="109" y="110"/>
                </a:cubicBezTo>
                <a:cubicBezTo>
                  <a:pt x="109" y="111"/>
                  <a:pt x="110" y="111"/>
                  <a:pt x="110" y="111"/>
                </a:cubicBezTo>
                <a:cubicBezTo>
                  <a:pt x="115" y="112"/>
                  <a:pt x="121" y="113"/>
                  <a:pt x="127" y="113"/>
                </a:cubicBezTo>
                <a:cubicBezTo>
                  <a:pt x="136" y="113"/>
                  <a:pt x="146" y="110"/>
                  <a:pt x="155" y="106"/>
                </a:cubicBezTo>
                <a:cubicBezTo>
                  <a:pt x="167" y="111"/>
                  <a:pt x="176" y="120"/>
                  <a:pt x="181" y="133"/>
                </a:cubicBezTo>
                <a:cubicBezTo>
                  <a:pt x="185" y="133"/>
                  <a:pt x="188" y="137"/>
                  <a:pt x="189" y="142"/>
                </a:cubicBezTo>
                <a:cubicBezTo>
                  <a:pt x="190" y="147"/>
                  <a:pt x="188" y="151"/>
                  <a:pt x="185" y="153"/>
                </a:cubicBezTo>
                <a:cubicBezTo>
                  <a:pt x="185" y="154"/>
                  <a:pt x="185" y="155"/>
                  <a:pt x="185" y="156"/>
                </a:cubicBezTo>
                <a:lnTo>
                  <a:pt x="190" y="185"/>
                </a:lnTo>
                <a:close/>
                <a:moveTo>
                  <a:pt x="183" y="143"/>
                </a:moveTo>
                <a:cubicBezTo>
                  <a:pt x="183" y="140"/>
                  <a:pt x="181" y="139"/>
                  <a:pt x="180" y="139"/>
                </a:cubicBezTo>
                <a:cubicBezTo>
                  <a:pt x="180" y="139"/>
                  <a:pt x="180" y="139"/>
                  <a:pt x="179" y="139"/>
                </a:cubicBezTo>
                <a:cubicBezTo>
                  <a:pt x="179" y="139"/>
                  <a:pt x="179" y="139"/>
                  <a:pt x="179" y="139"/>
                </a:cubicBezTo>
                <a:cubicBezTo>
                  <a:pt x="180" y="140"/>
                  <a:pt x="180" y="141"/>
                  <a:pt x="180" y="143"/>
                </a:cubicBezTo>
                <a:cubicBezTo>
                  <a:pt x="180" y="143"/>
                  <a:pt x="180" y="143"/>
                  <a:pt x="180" y="143"/>
                </a:cubicBezTo>
                <a:cubicBezTo>
                  <a:pt x="166" y="141"/>
                  <a:pt x="153" y="134"/>
                  <a:pt x="143" y="123"/>
                </a:cubicBezTo>
                <a:cubicBezTo>
                  <a:pt x="134" y="143"/>
                  <a:pt x="116" y="159"/>
                  <a:pt x="93" y="163"/>
                </a:cubicBezTo>
                <a:cubicBezTo>
                  <a:pt x="93" y="162"/>
                  <a:pt x="92" y="160"/>
                  <a:pt x="92" y="159"/>
                </a:cubicBezTo>
                <a:cubicBezTo>
                  <a:pt x="92" y="158"/>
                  <a:pt x="92" y="157"/>
                  <a:pt x="92" y="155"/>
                </a:cubicBezTo>
                <a:cubicBezTo>
                  <a:pt x="91" y="155"/>
                  <a:pt x="91" y="155"/>
                  <a:pt x="91" y="155"/>
                </a:cubicBezTo>
                <a:cubicBezTo>
                  <a:pt x="90" y="156"/>
                  <a:pt x="89" y="158"/>
                  <a:pt x="89" y="160"/>
                </a:cubicBezTo>
                <a:cubicBezTo>
                  <a:pt x="90" y="163"/>
                  <a:pt x="91" y="164"/>
                  <a:pt x="92" y="164"/>
                </a:cubicBezTo>
                <a:cubicBezTo>
                  <a:pt x="92" y="164"/>
                  <a:pt x="93" y="164"/>
                  <a:pt x="93" y="164"/>
                </a:cubicBezTo>
                <a:cubicBezTo>
                  <a:pt x="93" y="164"/>
                  <a:pt x="94" y="164"/>
                  <a:pt x="94" y="164"/>
                </a:cubicBezTo>
                <a:cubicBezTo>
                  <a:pt x="94" y="164"/>
                  <a:pt x="94" y="164"/>
                  <a:pt x="95" y="164"/>
                </a:cubicBezTo>
                <a:cubicBezTo>
                  <a:pt x="95" y="164"/>
                  <a:pt x="96" y="165"/>
                  <a:pt x="96" y="165"/>
                </a:cubicBezTo>
                <a:cubicBezTo>
                  <a:pt x="102" y="182"/>
                  <a:pt x="118" y="194"/>
                  <a:pt x="136" y="194"/>
                </a:cubicBezTo>
                <a:cubicBezTo>
                  <a:pt x="139" y="194"/>
                  <a:pt x="141" y="193"/>
                  <a:pt x="144" y="193"/>
                </a:cubicBezTo>
                <a:cubicBezTo>
                  <a:pt x="164" y="189"/>
                  <a:pt x="179" y="171"/>
                  <a:pt x="179" y="150"/>
                </a:cubicBezTo>
                <a:cubicBezTo>
                  <a:pt x="179" y="149"/>
                  <a:pt x="179" y="149"/>
                  <a:pt x="179" y="148"/>
                </a:cubicBezTo>
                <a:cubicBezTo>
                  <a:pt x="180" y="148"/>
                  <a:pt x="181" y="148"/>
                  <a:pt x="181" y="148"/>
                </a:cubicBezTo>
                <a:cubicBezTo>
                  <a:pt x="181" y="148"/>
                  <a:pt x="182" y="148"/>
                  <a:pt x="182" y="148"/>
                </a:cubicBezTo>
                <a:cubicBezTo>
                  <a:pt x="183" y="147"/>
                  <a:pt x="183" y="145"/>
                  <a:pt x="183" y="143"/>
                </a:cubicBezTo>
                <a:close/>
                <a:moveTo>
                  <a:pt x="65" y="163"/>
                </a:moveTo>
                <a:cubicBezTo>
                  <a:pt x="61" y="164"/>
                  <a:pt x="56" y="165"/>
                  <a:pt x="52" y="165"/>
                </a:cubicBezTo>
                <a:cubicBezTo>
                  <a:pt x="52" y="165"/>
                  <a:pt x="52" y="165"/>
                  <a:pt x="52" y="165"/>
                </a:cubicBezTo>
                <a:cubicBezTo>
                  <a:pt x="36" y="165"/>
                  <a:pt x="21" y="155"/>
                  <a:pt x="14" y="141"/>
                </a:cubicBezTo>
                <a:cubicBezTo>
                  <a:pt x="14" y="140"/>
                  <a:pt x="13" y="140"/>
                  <a:pt x="12" y="140"/>
                </a:cubicBezTo>
                <a:cubicBezTo>
                  <a:pt x="12" y="140"/>
                  <a:pt x="12" y="140"/>
                  <a:pt x="12" y="140"/>
                </a:cubicBezTo>
                <a:cubicBezTo>
                  <a:pt x="12" y="140"/>
                  <a:pt x="11" y="140"/>
                  <a:pt x="11" y="140"/>
                </a:cubicBezTo>
                <a:cubicBezTo>
                  <a:pt x="10" y="140"/>
                  <a:pt x="10" y="140"/>
                  <a:pt x="10" y="140"/>
                </a:cubicBezTo>
                <a:cubicBezTo>
                  <a:pt x="9" y="140"/>
                  <a:pt x="8" y="139"/>
                  <a:pt x="7" y="137"/>
                </a:cubicBezTo>
                <a:cubicBezTo>
                  <a:pt x="6" y="135"/>
                  <a:pt x="7" y="133"/>
                  <a:pt x="7" y="132"/>
                </a:cubicBezTo>
                <a:cubicBezTo>
                  <a:pt x="7" y="132"/>
                  <a:pt x="7" y="132"/>
                  <a:pt x="8" y="132"/>
                </a:cubicBezTo>
                <a:cubicBezTo>
                  <a:pt x="8" y="132"/>
                  <a:pt x="8" y="132"/>
                  <a:pt x="8" y="132"/>
                </a:cubicBezTo>
                <a:cubicBezTo>
                  <a:pt x="8" y="132"/>
                  <a:pt x="8" y="132"/>
                  <a:pt x="9" y="132"/>
                </a:cubicBezTo>
                <a:cubicBezTo>
                  <a:pt x="9" y="133"/>
                  <a:pt x="9" y="134"/>
                  <a:pt x="10" y="135"/>
                </a:cubicBezTo>
                <a:cubicBezTo>
                  <a:pt x="10" y="137"/>
                  <a:pt x="10" y="138"/>
                  <a:pt x="11" y="139"/>
                </a:cubicBezTo>
                <a:cubicBezTo>
                  <a:pt x="33" y="132"/>
                  <a:pt x="49" y="115"/>
                  <a:pt x="55" y="94"/>
                </a:cubicBezTo>
                <a:cubicBezTo>
                  <a:pt x="67" y="103"/>
                  <a:pt x="80" y="109"/>
                  <a:pt x="95" y="109"/>
                </a:cubicBezTo>
                <a:cubicBezTo>
                  <a:pt x="95" y="109"/>
                  <a:pt x="95" y="109"/>
                  <a:pt x="95" y="109"/>
                </a:cubicBezTo>
                <a:cubicBezTo>
                  <a:pt x="95" y="108"/>
                  <a:pt x="94" y="107"/>
                  <a:pt x="94" y="106"/>
                </a:cubicBezTo>
                <a:cubicBezTo>
                  <a:pt x="94" y="105"/>
                  <a:pt x="94" y="105"/>
                  <a:pt x="95" y="105"/>
                </a:cubicBezTo>
                <a:cubicBezTo>
                  <a:pt x="95" y="105"/>
                  <a:pt x="97" y="106"/>
                  <a:pt x="98" y="109"/>
                </a:cubicBezTo>
                <a:cubicBezTo>
                  <a:pt x="98" y="110"/>
                  <a:pt x="98" y="112"/>
                  <a:pt x="98" y="113"/>
                </a:cubicBezTo>
                <a:cubicBezTo>
                  <a:pt x="97" y="114"/>
                  <a:pt x="97" y="114"/>
                  <a:pt x="97" y="114"/>
                </a:cubicBezTo>
                <a:cubicBezTo>
                  <a:pt x="97" y="114"/>
                  <a:pt x="95" y="114"/>
                  <a:pt x="95" y="115"/>
                </a:cubicBezTo>
                <a:cubicBezTo>
                  <a:pt x="94" y="115"/>
                  <a:pt x="94" y="116"/>
                  <a:pt x="94" y="116"/>
                </a:cubicBezTo>
                <a:cubicBezTo>
                  <a:pt x="94" y="117"/>
                  <a:pt x="94" y="118"/>
                  <a:pt x="94" y="118"/>
                </a:cubicBezTo>
                <a:cubicBezTo>
                  <a:pt x="97" y="115"/>
                  <a:pt x="100" y="112"/>
                  <a:pt x="104" y="109"/>
                </a:cubicBezTo>
                <a:cubicBezTo>
                  <a:pt x="104" y="109"/>
                  <a:pt x="104" y="109"/>
                  <a:pt x="104" y="109"/>
                </a:cubicBezTo>
                <a:cubicBezTo>
                  <a:pt x="90" y="103"/>
                  <a:pt x="79" y="92"/>
                  <a:pt x="73" y="78"/>
                </a:cubicBezTo>
                <a:cubicBezTo>
                  <a:pt x="67" y="75"/>
                  <a:pt x="60" y="73"/>
                  <a:pt x="52" y="73"/>
                </a:cubicBezTo>
                <a:cubicBezTo>
                  <a:pt x="47" y="73"/>
                  <a:pt x="43" y="74"/>
                  <a:pt x="38" y="76"/>
                </a:cubicBezTo>
                <a:cubicBezTo>
                  <a:pt x="16" y="82"/>
                  <a:pt x="1" y="104"/>
                  <a:pt x="4" y="127"/>
                </a:cubicBezTo>
                <a:cubicBezTo>
                  <a:pt x="3" y="128"/>
                  <a:pt x="2" y="128"/>
                  <a:pt x="2" y="129"/>
                </a:cubicBezTo>
                <a:cubicBezTo>
                  <a:pt x="0" y="132"/>
                  <a:pt x="0" y="135"/>
                  <a:pt x="1" y="139"/>
                </a:cubicBezTo>
                <a:cubicBezTo>
                  <a:pt x="3" y="143"/>
                  <a:pt x="6" y="147"/>
                  <a:pt x="10" y="147"/>
                </a:cubicBezTo>
                <a:cubicBezTo>
                  <a:pt x="19" y="162"/>
                  <a:pt x="35" y="171"/>
                  <a:pt x="52" y="171"/>
                </a:cubicBezTo>
                <a:cubicBezTo>
                  <a:pt x="57" y="171"/>
                  <a:pt x="62" y="170"/>
                  <a:pt x="66" y="169"/>
                </a:cubicBezTo>
                <a:cubicBezTo>
                  <a:pt x="71" y="167"/>
                  <a:pt x="75" y="165"/>
                  <a:pt x="79" y="163"/>
                </a:cubicBezTo>
                <a:cubicBezTo>
                  <a:pt x="79" y="162"/>
                  <a:pt x="79" y="162"/>
                  <a:pt x="79" y="162"/>
                </a:cubicBezTo>
                <a:cubicBezTo>
                  <a:pt x="79" y="160"/>
                  <a:pt x="79" y="157"/>
                  <a:pt x="80" y="155"/>
                </a:cubicBezTo>
                <a:cubicBezTo>
                  <a:pt x="75" y="158"/>
                  <a:pt x="70" y="161"/>
                  <a:pt x="65" y="163"/>
                </a:cubicBezTo>
                <a:close/>
              </a:path>
            </a:pathLst>
          </a:custGeom>
          <a:solidFill>
            <a:srgbClr val="0079BF"/>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Rectángulo 53"/>
          <p:cNvSpPr/>
          <p:nvPr/>
        </p:nvSpPr>
        <p:spPr>
          <a:xfrm>
            <a:off x="8018066" y="418580"/>
            <a:ext cx="3756991" cy="461665"/>
          </a:xfrm>
          <a:prstGeom prst="rect">
            <a:avLst/>
          </a:prstGeom>
        </p:spPr>
        <p:txBody>
          <a:bodyPr wrap="none">
            <a:spAutoFit/>
          </a:bodyPr>
          <a:lstStyle/>
          <a:p>
            <a:pPr algn="ctr"/>
            <a:r>
              <a:rPr lang="es-SV" sz="2400" dirty="0"/>
              <a:t>Festival </a:t>
            </a:r>
            <a:r>
              <a:rPr lang="es-SV" sz="2400" dirty="0" smtClean="0"/>
              <a:t>para el Buen Vivir</a:t>
            </a:r>
            <a:endParaRPr lang="es-SV" sz="2400" dirty="0"/>
          </a:p>
        </p:txBody>
      </p:sp>
      <p:sp>
        <p:nvSpPr>
          <p:cNvPr id="55" name="TextBox 57"/>
          <p:cNvSpPr txBox="1"/>
          <p:nvPr/>
        </p:nvSpPr>
        <p:spPr>
          <a:xfrm>
            <a:off x="8173614" y="3451524"/>
            <a:ext cx="3445894" cy="1800493"/>
          </a:xfrm>
          <a:prstGeom prst="rect">
            <a:avLst/>
          </a:prstGeom>
          <a:noFill/>
        </p:spPr>
        <p:txBody>
          <a:bodyPr wrap="square" rtlCol="0">
            <a:spAutoFit/>
          </a:bodyPr>
          <a:lstStyle/>
          <a:p>
            <a:pPr algn="ctr"/>
            <a:r>
              <a:rPr lang="es-SV" sz="9600" b="1" dirty="0" smtClean="0">
                <a:solidFill>
                  <a:schemeClr val="accent2">
                    <a:lumMod val="50000"/>
                  </a:schemeClr>
                </a:solidFill>
                <a:latin typeface="+mj-lt"/>
              </a:rPr>
              <a:t>131</a:t>
            </a:r>
          </a:p>
          <a:p>
            <a:pPr lvl="0" algn="ctr"/>
            <a:r>
              <a:rPr lang="es-SV" sz="1500" dirty="0" smtClean="0">
                <a:solidFill>
                  <a:srgbClr val="31A8DF">
                    <a:lumMod val="50000"/>
                  </a:srgbClr>
                </a:solidFill>
                <a:latin typeface="Aller"/>
              </a:rPr>
              <a:t>usuarios y usuarias atendidos</a:t>
            </a:r>
            <a:endParaRPr lang="id-ID" sz="1500" dirty="0">
              <a:solidFill>
                <a:srgbClr val="31A8DF">
                  <a:lumMod val="50000"/>
                </a:srgbClr>
              </a:solidFill>
              <a:latin typeface="Aller"/>
            </a:endParaRPr>
          </a:p>
        </p:txBody>
      </p:sp>
      <p:cxnSp>
        <p:nvCxnSpPr>
          <p:cNvPr id="60" name="Straight Connector 2"/>
          <p:cNvCxnSpPr/>
          <p:nvPr/>
        </p:nvCxnSpPr>
        <p:spPr>
          <a:xfrm>
            <a:off x="3655490" y="1737360"/>
            <a:ext cx="0" cy="3383280"/>
          </a:xfrm>
          <a:prstGeom prst="line">
            <a:avLst/>
          </a:prstGeom>
          <a:ln w="12700">
            <a:solidFill>
              <a:schemeClr val="tx1">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2"/>
          <p:cNvCxnSpPr/>
          <p:nvPr/>
        </p:nvCxnSpPr>
        <p:spPr>
          <a:xfrm>
            <a:off x="7601124" y="1737360"/>
            <a:ext cx="0" cy="3383280"/>
          </a:xfrm>
          <a:prstGeom prst="line">
            <a:avLst/>
          </a:prstGeom>
          <a:ln w="12700">
            <a:solidFill>
              <a:schemeClr val="tx1">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ángulo 4"/>
          <p:cNvSpPr/>
          <p:nvPr/>
        </p:nvSpPr>
        <p:spPr>
          <a:xfrm>
            <a:off x="4072432" y="418580"/>
            <a:ext cx="3111750" cy="461665"/>
          </a:xfrm>
          <a:prstGeom prst="rect">
            <a:avLst/>
          </a:prstGeom>
        </p:spPr>
        <p:txBody>
          <a:bodyPr wrap="none">
            <a:spAutoFit/>
          </a:bodyPr>
          <a:lstStyle/>
          <a:p>
            <a:pPr algn="ctr"/>
            <a:r>
              <a:rPr lang="es-SV" sz="2400" dirty="0"/>
              <a:t>Festival del Migrante </a:t>
            </a:r>
          </a:p>
        </p:txBody>
      </p:sp>
      <p:sp>
        <p:nvSpPr>
          <p:cNvPr id="10" name="TextBox 11"/>
          <p:cNvSpPr txBox="1"/>
          <p:nvPr/>
        </p:nvSpPr>
        <p:spPr>
          <a:xfrm>
            <a:off x="4427144" y="3445321"/>
            <a:ext cx="2402327" cy="1800493"/>
          </a:xfrm>
          <a:prstGeom prst="rect">
            <a:avLst/>
          </a:prstGeom>
          <a:noFill/>
        </p:spPr>
        <p:txBody>
          <a:bodyPr wrap="square" rtlCol="0">
            <a:spAutoFit/>
          </a:bodyPr>
          <a:lstStyle/>
          <a:p>
            <a:pPr algn="ctr"/>
            <a:r>
              <a:rPr lang="es-SV" sz="9600" b="1" dirty="0" smtClean="0">
                <a:solidFill>
                  <a:schemeClr val="accent2">
                    <a:lumMod val="50000"/>
                  </a:schemeClr>
                </a:solidFill>
                <a:latin typeface="+mj-lt"/>
              </a:rPr>
              <a:t>437</a:t>
            </a:r>
            <a:r>
              <a:rPr lang="es-SV" sz="8000" b="1" dirty="0" smtClean="0">
                <a:solidFill>
                  <a:schemeClr val="accent2">
                    <a:lumMod val="50000"/>
                  </a:schemeClr>
                </a:solidFill>
                <a:latin typeface="+mj-lt"/>
              </a:rPr>
              <a:t> </a:t>
            </a:r>
            <a:endParaRPr lang="es-SV" b="1" dirty="0" smtClean="0">
              <a:solidFill>
                <a:schemeClr val="accent2">
                  <a:lumMod val="50000"/>
                </a:schemeClr>
              </a:solidFill>
              <a:latin typeface="+mj-lt"/>
            </a:endParaRPr>
          </a:p>
          <a:p>
            <a:pPr algn="ctr"/>
            <a:r>
              <a:rPr lang="es-SV" sz="1500" dirty="0" smtClean="0">
                <a:solidFill>
                  <a:schemeClr val="accent2">
                    <a:lumMod val="50000"/>
                  </a:schemeClr>
                </a:solidFill>
                <a:latin typeface="+mj-lt"/>
              </a:rPr>
              <a:t>compatriotas atendidos</a:t>
            </a:r>
            <a:endParaRPr lang="id-ID" sz="1500" dirty="0">
              <a:solidFill>
                <a:schemeClr val="accent2">
                  <a:lumMod val="50000"/>
                </a:schemeClr>
              </a:solidFill>
              <a:latin typeface="+mj-lt"/>
            </a:endParaRPr>
          </a:p>
        </p:txBody>
      </p:sp>
      <p:grpSp>
        <p:nvGrpSpPr>
          <p:cNvPr id="14" name="Grupo 13"/>
          <p:cNvGrpSpPr/>
          <p:nvPr/>
        </p:nvGrpSpPr>
        <p:grpSpPr>
          <a:xfrm>
            <a:off x="4282456" y="5431907"/>
            <a:ext cx="2691702" cy="1059644"/>
            <a:chOff x="849212" y="4885289"/>
            <a:chExt cx="2691702" cy="1059644"/>
          </a:xfrm>
        </p:grpSpPr>
        <p:sp>
          <p:nvSpPr>
            <p:cNvPr id="15" name="TextBox 320"/>
            <p:cNvSpPr txBox="1"/>
            <p:nvPr/>
          </p:nvSpPr>
          <p:spPr>
            <a:xfrm>
              <a:off x="849212" y="4885289"/>
              <a:ext cx="699230" cy="461665"/>
            </a:xfrm>
            <a:prstGeom prst="rect">
              <a:avLst/>
            </a:prstGeom>
            <a:noFill/>
          </p:spPr>
          <p:txBody>
            <a:bodyPr wrap="none" rtlCol="0">
              <a:spAutoFit/>
            </a:bodyPr>
            <a:lstStyle/>
            <a:p>
              <a:r>
                <a:rPr lang="es-SV" sz="2400" b="1" dirty="0" smtClean="0">
                  <a:solidFill>
                    <a:schemeClr val="accent5"/>
                  </a:solidFill>
                  <a:latin typeface="+mj-lt"/>
                </a:rPr>
                <a:t>181</a:t>
              </a:r>
              <a:endParaRPr lang="id-ID" sz="2400" b="1" dirty="0">
                <a:solidFill>
                  <a:schemeClr val="accent5"/>
                </a:solidFill>
                <a:latin typeface="+mj-lt"/>
              </a:endParaRPr>
            </a:p>
          </p:txBody>
        </p:sp>
        <p:sp>
          <p:nvSpPr>
            <p:cNvPr id="16" name="TextBox 321"/>
            <p:cNvSpPr txBox="1"/>
            <p:nvPr/>
          </p:nvSpPr>
          <p:spPr>
            <a:xfrm>
              <a:off x="2841684" y="4885289"/>
              <a:ext cx="699230" cy="461665"/>
            </a:xfrm>
            <a:prstGeom prst="rect">
              <a:avLst/>
            </a:prstGeom>
            <a:noFill/>
          </p:spPr>
          <p:txBody>
            <a:bodyPr wrap="none" rtlCol="0">
              <a:spAutoFit/>
            </a:bodyPr>
            <a:lstStyle/>
            <a:p>
              <a:pPr algn="r"/>
              <a:r>
                <a:rPr lang="es-SV" sz="2400" b="1" dirty="0" smtClean="0">
                  <a:solidFill>
                    <a:schemeClr val="accent2"/>
                  </a:solidFill>
                  <a:latin typeface="+mj-lt"/>
                </a:rPr>
                <a:t>256</a:t>
              </a:r>
              <a:endParaRPr lang="id-ID" sz="2400" b="1" dirty="0">
                <a:solidFill>
                  <a:schemeClr val="accent2"/>
                </a:solidFill>
                <a:latin typeface="+mj-lt"/>
              </a:endParaRPr>
            </a:p>
          </p:txBody>
        </p:sp>
        <p:grpSp>
          <p:nvGrpSpPr>
            <p:cNvPr id="17" name="Group 258"/>
            <p:cNvGrpSpPr/>
            <p:nvPr/>
          </p:nvGrpSpPr>
          <p:grpSpPr>
            <a:xfrm>
              <a:off x="3180146" y="5447823"/>
              <a:ext cx="210046" cy="497110"/>
              <a:chOff x="5505537" y="930389"/>
              <a:chExt cx="333375" cy="788988"/>
            </a:xfrm>
            <a:solidFill>
              <a:schemeClr val="accent2"/>
            </a:solidFill>
          </p:grpSpPr>
          <p:sp>
            <p:nvSpPr>
              <p:cNvPr id="46" name="Oval 27"/>
              <p:cNvSpPr>
                <a:spLocks noChangeArrowheads="1"/>
              </p:cNvSpPr>
              <p:nvPr/>
            </p:nvSpPr>
            <p:spPr bwMode="auto">
              <a:xfrm>
                <a:off x="5602373" y="930389"/>
                <a:ext cx="141288" cy="139700"/>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rgbClr val="404040"/>
                  </a:solidFill>
                </a:endParaRPr>
              </a:p>
            </p:txBody>
          </p:sp>
          <p:sp>
            <p:nvSpPr>
              <p:cNvPr id="47" name="Freeform 28"/>
              <p:cNvSpPr>
                <a:spLocks/>
              </p:cNvSpPr>
              <p:nvPr/>
            </p:nvSpPr>
            <p:spPr bwMode="auto">
              <a:xfrm>
                <a:off x="5505537" y="1084378"/>
                <a:ext cx="333375" cy="634999"/>
              </a:xfrm>
              <a:custGeom>
                <a:avLst/>
                <a:gdLst>
                  <a:gd name="T0" fmla="*/ 87 w 87"/>
                  <a:gd name="T1" fmla="*/ 24 h 168"/>
                  <a:gd name="T2" fmla="*/ 62 w 87"/>
                  <a:gd name="T3" fmla="*/ 0 h 168"/>
                  <a:gd name="T4" fmla="*/ 37 w 87"/>
                  <a:gd name="T5" fmla="*/ 0 h 168"/>
                  <a:gd name="T6" fmla="*/ 35 w 87"/>
                  <a:gd name="T7" fmla="*/ 0 h 168"/>
                  <a:gd name="T8" fmla="*/ 25 w 87"/>
                  <a:gd name="T9" fmla="*/ 0 h 168"/>
                  <a:gd name="T10" fmla="*/ 0 w 87"/>
                  <a:gd name="T11" fmla="*/ 24 h 168"/>
                  <a:gd name="T12" fmla="*/ 0 w 87"/>
                  <a:gd name="T13" fmla="*/ 24 h 168"/>
                  <a:gd name="T14" fmla="*/ 0 w 87"/>
                  <a:gd name="T15" fmla="*/ 73 h 168"/>
                  <a:gd name="T16" fmla="*/ 8 w 87"/>
                  <a:gd name="T17" fmla="*/ 81 h 168"/>
                  <a:gd name="T18" fmla="*/ 16 w 87"/>
                  <a:gd name="T19" fmla="*/ 73 h 168"/>
                  <a:gd name="T20" fmla="*/ 16 w 87"/>
                  <a:gd name="T21" fmla="*/ 44 h 168"/>
                  <a:gd name="T22" fmla="*/ 16 w 87"/>
                  <a:gd name="T23" fmla="*/ 28 h 168"/>
                  <a:gd name="T24" fmla="*/ 20 w 87"/>
                  <a:gd name="T25" fmla="*/ 28 h 168"/>
                  <a:gd name="T26" fmla="*/ 20 w 87"/>
                  <a:gd name="T27" fmla="*/ 46 h 168"/>
                  <a:gd name="T28" fmla="*/ 20 w 87"/>
                  <a:gd name="T29" fmla="*/ 77 h 168"/>
                  <a:gd name="T30" fmla="*/ 20 w 87"/>
                  <a:gd name="T31" fmla="*/ 81 h 168"/>
                  <a:gd name="T32" fmla="*/ 20 w 87"/>
                  <a:gd name="T33" fmla="*/ 157 h 168"/>
                  <a:gd name="T34" fmla="*/ 31 w 87"/>
                  <a:gd name="T35" fmla="*/ 168 h 168"/>
                  <a:gd name="T36" fmla="*/ 41 w 87"/>
                  <a:gd name="T37" fmla="*/ 157 h 168"/>
                  <a:gd name="T38" fmla="*/ 41 w 87"/>
                  <a:gd name="T39" fmla="*/ 81 h 168"/>
                  <a:gd name="T40" fmla="*/ 46 w 87"/>
                  <a:gd name="T41" fmla="*/ 81 h 168"/>
                  <a:gd name="T42" fmla="*/ 46 w 87"/>
                  <a:gd name="T43" fmla="*/ 157 h 168"/>
                  <a:gd name="T44" fmla="*/ 56 w 87"/>
                  <a:gd name="T45" fmla="*/ 168 h 168"/>
                  <a:gd name="T46" fmla="*/ 67 w 87"/>
                  <a:gd name="T47" fmla="*/ 157 h 168"/>
                  <a:gd name="T48" fmla="*/ 67 w 87"/>
                  <a:gd name="T49" fmla="*/ 81 h 168"/>
                  <a:gd name="T50" fmla="*/ 67 w 87"/>
                  <a:gd name="T51" fmla="*/ 77 h 168"/>
                  <a:gd name="T52" fmla="*/ 67 w 87"/>
                  <a:gd name="T53" fmla="*/ 46 h 168"/>
                  <a:gd name="T54" fmla="*/ 67 w 87"/>
                  <a:gd name="T55" fmla="*/ 28 h 168"/>
                  <a:gd name="T56" fmla="*/ 71 w 87"/>
                  <a:gd name="T57" fmla="*/ 28 h 168"/>
                  <a:gd name="T58" fmla="*/ 71 w 87"/>
                  <a:gd name="T59" fmla="*/ 44 h 168"/>
                  <a:gd name="T60" fmla="*/ 71 w 87"/>
                  <a:gd name="T61" fmla="*/ 73 h 168"/>
                  <a:gd name="T62" fmla="*/ 79 w 87"/>
                  <a:gd name="T63" fmla="*/ 81 h 168"/>
                  <a:gd name="T64" fmla="*/ 87 w 87"/>
                  <a:gd name="T65" fmla="*/ 73 h 168"/>
                  <a:gd name="T66" fmla="*/ 87 w 87"/>
                  <a:gd name="T67" fmla="*/ 24 h 168"/>
                  <a:gd name="T68" fmla="*/ 87 w 87"/>
                  <a:gd name="T69" fmla="*/ 2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7" h="168">
                    <a:moveTo>
                      <a:pt x="87" y="24"/>
                    </a:moveTo>
                    <a:cubicBezTo>
                      <a:pt x="87" y="11"/>
                      <a:pt x="75" y="0"/>
                      <a:pt x="62" y="0"/>
                    </a:cubicBezTo>
                    <a:cubicBezTo>
                      <a:pt x="37" y="0"/>
                      <a:pt x="37" y="0"/>
                      <a:pt x="37" y="0"/>
                    </a:cubicBezTo>
                    <a:cubicBezTo>
                      <a:pt x="35" y="0"/>
                      <a:pt x="35" y="0"/>
                      <a:pt x="35" y="0"/>
                    </a:cubicBezTo>
                    <a:cubicBezTo>
                      <a:pt x="25" y="0"/>
                      <a:pt x="25" y="0"/>
                      <a:pt x="25" y="0"/>
                    </a:cubicBezTo>
                    <a:cubicBezTo>
                      <a:pt x="12" y="0"/>
                      <a:pt x="0" y="11"/>
                      <a:pt x="0" y="24"/>
                    </a:cubicBezTo>
                    <a:cubicBezTo>
                      <a:pt x="0" y="24"/>
                      <a:pt x="0" y="24"/>
                      <a:pt x="0" y="24"/>
                    </a:cubicBezTo>
                    <a:cubicBezTo>
                      <a:pt x="0" y="73"/>
                      <a:pt x="0" y="73"/>
                      <a:pt x="0" y="73"/>
                    </a:cubicBezTo>
                    <a:cubicBezTo>
                      <a:pt x="0" y="78"/>
                      <a:pt x="4" y="81"/>
                      <a:pt x="8" y="81"/>
                    </a:cubicBezTo>
                    <a:cubicBezTo>
                      <a:pt x="13" y="81"/>
                      <a:pt x="16" y="78"/>
                      <a:pt x="16" y="73"/>
                    </a:cubicBezTo>
                    <a:cubicBezTo>
                      <a:pt x="16" y="44"/>
                      <a:pt x="16" y="44"/>
                      <a:pt x="16" y="44"/>
                    </a:cubicBezTo>
                    <a:cubicBezTo>
                      <a:pt x="16" y="28"/>
                      <a:pt x="16" y="28"/>
                      <a:pt x="16" y="28"/>
                    </a:cubicBezTo>
                    <a:cubicBezTo>
                      <a:pt x="20" y="28"/>
                      <a:pt x="20" y="28"/>
                      <a:pt x="20" y="28"/>
                    </a:cubicBezTo>
                    <a:cubicBezTo>
                      <a:pt x="20" y="46"/>
                      <a:pt x="20" y="46"/>
                      <a:pt x="20" y="46"/>
                    </a:cubicBezTo>
                    <a:cubicBezTo>
                      <a:pt x="20" y="77"/>
                      <a:pt x="20" y="77"/>
                      <a:pt x="20" y="77"/>
                    </a:cubicBezTo>
                    <a:cubicBezTo>
                      <a:pt x="20" y="81"/>
                      <a:pt x="20" y="81"/>
                      <a:pt x="20" y="81"/>
                    </a:cubicBezTo>
                    <a:cubicBezTo>
                      <a:pt x="20" y="157"/>
                      <a:pt x="20" y="157"/>
                      <a:pt x="20" y="157"/>
                    </a:cubicBezTo>
                    <a:cubicBezTo>
                      <a:pt x="20" y="163"/>
                      <a:pt x="25" y="168"/>
                      <a:pt x="31" y="168"/>
                    </a:cubicBezTo>
                    <a:cubicBezTo>
                      <a:pt x="37" y="168"/>
                      <a:pt x="41" y="163"/>
                      <a:pt x="41" y="157"/>
                    </a:cubicBezTo>
                    <a:cubicBezTo>
                      <a:pt x="41" y="81"/>
                      <a:pt x="41" y="81"/>
                      <a:pt x="41" y="81"/>
                    </a:cubicBezTo>
                    <a:cubicBezTo>
                      <a:pt x="46" y="81"/>
                      <a:pt x="46" y="81"/>
                      <a:pt x="46" y="81"/>
                    </a:cubicBezTo>
                    <a:cubicBezTo>
                      <a:pt x="46" y="157"/>
                      <a:pt x="46" y="157"/>
                      <a:pt x="46" y="157"/>
                    </a:cubicBezTo>
                    <a:cubicBezTo>
                      <a:pt x="46" y="163"/>
                      <a:pt x="50" y="168"/>
                      <a:pt x="56" y="168"/>
                    </a:cubicBezTo>
                    <a:cubicBezTo>
                      <a:pt x="62" y="168"/>
                      <a:pt x="67" y="163"/>
                      <a:pt x="67" y="157"/>
                    </a:cubicBezTo>
                    <a:cubicBezTo>
                      <a:pt x="67" y="81"/>
                      <a:pt x="67" y="81"/>
                      <a:pt x="67" y="81"/>
                    </a:cubicBezTo>
                    <a:cubicBezTo>
                      <a:pt x="67" y="77"/>
                      <a:pt x="67" y="77"/>
                      <a:pt x="67" y="77"/>
                    </a:cubicBezTo>
                    <a:cubicBezTo>
                      <a:pt x="67" y="46"/>
                      <a:pt x="67" y="46"/>
                      <a:pt x="67" y="46"/>
                    </a:cubicBezTo>
                    <a:cubicBezTo>
                      <a:pt x="67" y="28"/>
                      <a:pt x="67" y="28"/>
                      <a:pt x="67" y="28"/>
                    </a:cubicBezTo>
                    <a:cubicBezTo>
                      <a:pt x="71" y="28"/>
                      <a:pt x="71" y="28"/>
                      <a:pt x="71" y="28"/>
                    </a:cubicBezTo>
                    <a:cubicBezTo>
                      <a:pt x="71" y="44"/>
                      <a:pt x="71" y="44"/>
                      <a:pt x="71" y="44"/>
                    </a:cubicBezTo>
                    <a:cubicBezTo>
                      <a:pt x="71" y="73"/>
                      <a:pt x="71" y="73"/>
                      <a:pt x="71" y="73"/>
                    </a:cubicBezTo>
                    <a:cubicBezTo>
                      <a:pt x="71" y="78"/>
                      <a:pt x="74" y="81"/>
                      <a:pt x="79" y="81"/>
                    </a:cubicBezTo>
                    <a:cubicBezTo>
                      <a:pt x="83" y="81"/>
                      <a:pt x="87" y="78"/>
                      <a:pt x="87" y="73"/>
                    </a:cubicBezTo>
                    <a:cubicBezTo>
                      <a:pt x="87" y="24"/>
                      <a:pt x="87" y="24"/>
                      <a:pt x="87" y="24"/>
                    </a:cubicBezTo>
                    <a:cubicBezTo>
                      <a:pt x="87" y="24"/>
                      <a:pt x="87" y="24"/>
                      <a:pt x="87" y="2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rgbClr val="404040"/>
                  </a:solidFill>
                </a:endParaRPr>
              </a:p>
            </p:txBody>
          </p:sp>
        </p:grpSp>
        <p:grpSp>
          <p:nvGrpSpPr>
            <p:cNvPr id="18" name="Group 259"/>
            <p:cNvGrpSpPr/>
            <p:nvPr/>
          </p:nvGrpSpPr>
          <p:grpSpPr>
            <a:xfrm>
              <a:off x="2937596" y="5447823"/>
              <a:ext cx="210046" cy="497110"/>
              <a:chOff x="5505537" y="930389"/>
              <a:chExt cx="333375" cy="788988"/>
            </a:xfrm>
            <a:solidFill>
              <a:schemeClr val="accent2"/>
            </a:solidFill>
          </p:grpSpPr>
          <p:sp>
            <p:nvSpPr>
              <p:cNvPr id="44" name="Oval 27"/>
              <p:cNvSpPr>
                <a:spLocks noChangeArrowheads="1"/>
              </p:cNvSpPr>
              <p:nvPr/>
            </p:nvSpPr>
            <p:spPr bwMode="auto">
              <a:xfrm>
                <a:off x="5602373" y="930389"/>
                <a:ext cx="141288" cy="139700"/>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rgbClr val="404040"/>
                  </a:solidFill>
                </a:endParaRPr>
              </a:p>
            </p:txBody>
          </p:sp>
          <p:sp>
            <p:nvSpPr>
              <p:cNvPr id="45" name="Freeform 28"/>
              <p:cNvSpPr>
                <a:spLocks/>
              </p:cNvSpPr>
              <p:nvPr/>
            </p:nvSpPr>
            <p:spPr bwMode="auto">
              <a:xfrm>
                <a:off x="5505537" y="1084378"/>
                <a:ext cx="333375" cy="634999"/>
              </a:xfrm>
              <a:custGeom>
                <a:avLst/>
                <a:gdLst>
                  <a:gd name="T0" fmla="*/ 87 w 87"/>
                  <a:gd name="T1" fmla="*/ 24 h 168"/>
                  <a:gd name="T2" fmla="*/ 62 w 87"/>
                  <a:gd name="T3" fmla="*/ 0 h 168"/>
                  <a:gd name="T4" fmla="*/ 37 w 87"/>
                  <a:gd name="T5" fmla="*/ 0 h 168"/>
                  <a:gd name="T6" fmla="*/ 35 w 87"/>
                  <a:gd name="T7" fmla="*/ 0 h 168"/>
                  <a:gd name="T8" fmla="*/ 25 w 87"/>
                  <a:gd name="T9" fmla="*/ 0 h 168"/>
                  <a:gd name="T10" fmla="*/ 0 w 87"/>
                  <a:gd name="T11" fmla="*/ 24 h 168"/>
                  <a:gd name="T12" fmla="*/ 0 w 87"/>
                  <a:gd name="T13" fmla="*/ 24 h 168"/>
                  <a:gd name="T14" fmla="*/ 0 w 87"/>
                  <a:gd name="T15" fmla="*/ 73 h 168"/>
                  <a:gd name="T16" fmla="*/ 8 w 87"/>
                  <a:gd name="T17" fmla="*/ 81 h 168"/>
                  <a:gd name="T18" fmla="*/ 16 w 87"/>
                  <a:gd name="T19" fmla="*/ 73 h 168"/>
                  <a:gd name="T20" fmla="*/ 16 w 87"/>
                  <a:gd name="T21" fmla="*/ 44 h 168"/>
                  <a:gd name="T22" fmla="*/ 16 w 87"/>
                  <a:gd name="T23" fmla="*/ 28 h 168"/>
                  <a:gd name="T24" fmla="*/ 20 w 87"/>
                  <a:gd name="T25" fmla="*/ 28 h 168"/>
                  <a:gd name="T26" fmla="*/ 20 w 87"/>
                  <a:gd name="T27" fmla="*/ 46 h 168"/>
                  <a:gd name="T28" fmla="*/ 20 w 87"/>
                  <a:gd name="T29" fmla="*/ 77 h 168"/>
                  <a:gd name="T30" fmla="*/ 20 w 87"/>
                  <a:gd name="T31" fmla="*/ 81 h 168"/>
                  <a:gd name="T32" fmla="*/ 20 w 87"/>
                  <a:gd name="T33" fmla="*/ 157 h 168"/>
                  <a:gd name="T34" fmla="*/ 31 w 87"/>
                  <a:gd name="T35" fmla="*/ 168 h 168"/>
                  <a:gd name="T36" fmla="*/ 41 w 87"/>
                  <a:gd name="T37" fmla="*/ 157 h 168"/>
                  <a:gd name="T38" fmla="*/ 41 w 87"/>
                  <a:gd name="T39" fmla="*/ 81 h 168"/>
                  <a:gd name="T40" fmla="*/ 46 w 87"/>
                  <a:gd name="T41" fmla="*/ 81 h 168"/>
                  <a:gd name="T42" fmla="*/ 46 w 87"/>
                  <a:gd name="T43" fmla="*/ 157 h 168"/>
                  <a:gd name="T44" fmla="*/ 56 w 87"/>
                  <a:gd name="T45" fmla="*/ 168 h 168"/>
                  <a:gd name="T46" fmla="*/ 67 w 87"/>
                  <a:gd name="T47" fmla="*/ 157 h 168"/>
                  <a:gd name="T48" fmla="*/ 67 w 87"/>
                  <a:gd name="T49" fmla="*/ 81 h 168"/>
                  <a:gd name="T50" fmla="*/ 67 w 87"/>
                  <a:gd name="T51" fmla="*/ 77 h 168"/>
                  <a:gd name="T52" fmla="*/ 67 w 87"/>
                  <a:gd name="T53" fmla="*/ 46 h 168"/>
                  <a:gd name="T54" fmla="*/ 67 w 87"/>
                  <a:gd name="T55" fmla="*/ 28 h 168"/>
                  <a:gd name="T56" fmla="*/ 71 w 87"/>
                  <a:gd name="T57" fmla="*/ 28 h 168"/>
                  <a:gd name="T58" fmla="*/ 71 w 87"/>
                  <a:gd name="T59" fmla="*/ 44 h 168"/>
                  <a:gd name="T60" fmla="*/ 71 w 87"/>
                  <a:gd name="T61" fmla="*/ 73 h 168"/>
                  <a:gd name="T62" fmla="*/ 79 w 87"/>
                  <a:gd name="T63" fmla="*/ 81 h 168"/>
                  <a:gd name="T64" fmla="*/ 87 w 87"/>
                  <a:gd name="T65" fmla="*/ 73 h 168"/>
                  <a:gd name="T66" fmla="*/ 87 w 87"/>
                  <a:gd name="T67" fmla="*/ 24 h 168"/>
                  <a:gd name="T68" fmla="*/ 87 w 87"/>
                  <a:gd name="T69" fmla="*/ 2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7" h="168">
                    <a:moveTo>
                      <a:pt x="87" y="24"/>
                    </a:moveTo>
                    <a:cubicBezTo>
                      <a:pt x="87" y="11"/>
                      <a:pt x="75" y="0"/>
                      <a:pt x="62" y="0"/>
                    </a:cubicBezTo>
                    <a:cubicBezTo>
                      <a:pt x="37" y="0"/>
                      <a:pt x="37" y="0"/>
                      <a:pt x="37" y="0"/>
                    </a:cubicBezTo>
                    <a:cubicBezTo>
                      <a:pt x="35" y="0"/>
                      <a:pt x="35" y="0"/>
                      <a:pt x="35" y="0"/>
                    </a:cubicBezTo>
                    <a:cubicBezTo>
                      <a:pt x="25" y="0"/>
                      <a:pt x="25" y="0"/>
                      <a:pt x="25" y="0"/>
                    </a:cubicBezTo>
                    <a:cubicBezTo>
                      <a:pt x="12" y="0"/>
                      <a:pt x="0" y="11"/>
                      <a:pt x="0" y="24"/>
                    </a:cubicBezTo>
                    <a:cubicBezTo>
                      <a:pt x="0" y="24"/>
                      <a:pt x="0" y="24"/>
                      <a:pt x="0" y="24"/>
                    </a:cubicBezTo>
                    <a:cubicBezTo>
                      <a:pt x="0" y="73"/>
                      <a:pt x="0" y="73"/>
                      <a:pt x="0" y="73"/>
                    </a:cubicBezTo>
                    <a:cubicBezTo>
                      <a:pt x="0" y="78"/>
                      <a:pt x="4" y="81"/>
                      <a:pt x="8" y="81"/>
                    </a:cubicBezTo>
                    <a:cubicBezTo>
                      <a:pt x="13" y="81"/>
                      <a:pt x="16" y="78"/>
                      <a:pt x="16" y="73"/>
                    </a:cubicBezTo>
                    <a:cubicBezTo>
                      <a:pt x="16" y="44"/>
                      <a:pt x="16" y="44"/>
                      <a:pt x="16" y="44"/>
                    </a:cubicBezTo>
                    <a:cubicBezTo>
                      <a:pt x="16" y="28"/>
                      <a:pt x="16" y="28"/>
                      <a:pt x="16" y="28"/>
                    </a:cubicBezTo>
                    <a:cubicBezTo>
                      <a:pt x="20" y="28"/>
                      <a:pt x="20" y="28"/>
                      <a:pt x="20" y="28"/>
                    </a:cubicBezTo>
                    <a:cubicBezTo>
                      <a:pt x="20" y="46"/>
                      <a:pt x="20" y="46"/>
                      <a:pt x="20" y="46"/>
                    </a:cubicBezTo>
                    <a:cubicBezTo>
                      <a:pt x="20" y="77"/>
                      <a:pt x="20" y="77"/>
                      <a:pt x="20" y="77"/>
                    </a:cubicBezTo>
                    <a:cubicBezTo>
                      <a:pt x="20" y="81"/>
                      <a:pt x="20" y="81"/>
                      <a:pt x="20" y="81"/>
                    </a:cubicBezTo>
                    <a:cubicBezTo>
                      <a:pt x="20" y="157"/>
                      <a:pt x="20" y="157"/>
                      <a:pt x="20" y="157"/>
                    </a:cubicBezTo>
                    <a:cubicBezTo>
                      <a:pt x="20" y="163"/>
                      <a:pt x="25" y="168"/>
                      <a:pt x="31" y="168"/>
                    </a:cubicBezTo>
                    <a:cubicBezTo>
                      <a:pt x="37" y="168"/>
                      <a:pt x="41" y="163"/>
                      <a:pt x="41" y="157"/>
                    </a:cubicBezTo>
                    <a:cubicBezTo>
                      <a:pt x="41" y="81"/>
                      <a:pt x="41" y="81"/>
                      <a:pt x="41" y="81"/>
                    </a:cubicBezTo>
                    <a:cubicBezTo>
                      <a:pt x="46" y="81"/>
                      <a:pt x="46" y="81"/>
                      <a:pt x="46" y="81"/>
                    </a:cubicBezTo>
                    <a:cubicBezTo>
                      <a:pt x="46" y="157"/>
                      <a:pt x="46" y="157"/>
                      <a:pt x="46" y="157"/>
                    </a:cubicBezTo>
                    <a:cubicBezTo>
                      <a:pt x="46" y="163"/>
                      <a:pt x="50" y="168"/>
                      <a:pt x="56" y="168"/>
                    </a:cubicBezTo>
                    <a:cubicBezTo>
                      <a:pt x="62" y="168"/>
                      <a:pt x="67" y="163"/>
                      <a:pt x="67" y="157"/>
                    </a:cubicBezTo>
                    <a:cubicBezTo>
                      <a:pt x="67" y="81"/>
                      <a:pt x="67" y="81"/>
                      <a:pt x="67" y="81"/>
                    </a:cubicBezTo>
                    <a:cubicBezTo>
                      <a:pt x="67" y="77"/>
                      <a:pt x="67" y="77"/>
                      <a:pt x="67" y="77"/>
                    </a:cubicBezTo>
                    <a:cubicBezTo>
                      <a:pt x="67" y="46"/>
                      <a:pt x="67" y="46"/>
                      <a:pt x="67" y="46"/>
                    </a:cubicBezTo>
                    <a:cubicBezTo>
                      <a:pt x="67" y="28"/>
                      <a:pt x="67" y="28"/>
                      <a:pt x="67" y="28"/>
                    </a:cubicBezTo>
                    <a:cubicBezTo>
                      <a:pt x="71" y="28"/>
                      <a:pt x="71" y="28"/>
                      <a:pt x="71" y="28"/>
                    </a:cubicBezTo>
                    <a:cubicBezTo>
                      <a:pt x="71" y="44"/>
                      <a:pt x="71" y="44"/>
                      <a:pt x="71" y="44"/>
                    </a:cubicBezTo>
                    <a:cubicBezTo>
                      <a:pt x="71" y="73"/>
                      <a:pt x="71" y="73"/>
                      <a:pt x="71" y="73"/>
                    </a:cubicBezTo>
                    <a:cubicBezTo>
                      <a:pt x="71" y="78"/>
                      <a:pt x="74" y="81"/>
                      <a:pt x="79" y="81"/>
                    </a:cubicBezTo>
                    <a:cubicBezTo>
                      <a:pt x="83" y="81"/>
                      <a:pt x="87" y="78"/>
                      <a:pt x="87" y="73"/>
                    </a:cubicBezTo>
                    <a:cubicBezTo>
                      <a:pt x="87" y="24"/>
                      <a:pt x="87" y="24"/>
                      <a:pt x="87" y="24"/>
                    </a:cubicBezTo>
                    <a:cubicBezTo>
                      <a:pt x="87" y="24"/>
                      <a:pt x="87" y="24"/>
                      <a:pt x="87" y="2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rgbClr val="404040"/>
                  </a:solidFill>
                </a:endParaRPr>
              </a:p>
            </p:txBody>
          </p:sp>
        </p:grpSp>
        <p:grpSp>
          <p:nvGrpSpPr>
            <p:cNvPr id="19" name="Group 260"/>
            <p:cNvGrpSpPr/>
            <p:nvPr/>
          </p:nvGrpSpPr>
          <p:grpSpPr>
            <a:xfrm>
              <a:off x="2698097" y="5447823"/>
              <a:ext cx="210046" cy="497110"/>
              <a:chOff x="5505537" y="930389"/>
              <a:chExt cx="333375" cy="788988"/>
            </a:xfrm>
            <a:solidFill>
              <a:schemeClr val="accent2"/>
            </a:solidFill>
          </p:grpSpPr>
          <p:sp>
            <p:nvSpPr>
              <p:cNvPr id="42" name="Oval 282"/>
              <p:cNvSpPr>
                <a:spLocks noChangeArrowheads="1"/>
              </p:cNvSpPr>
              <p:nvPr/>
            </p:nvSpPr>
            <p:spPr bwMode="auto">
              <a:xfrm>
                <a:off x="5602373" y="930389"/>
                <a:ext cx="141288" cy="139700"/>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rgbClr val="404040"/>
                  </a:solidFill>
                </a:endParaRPr>
              </a:p>
            </p:txBody>
          </p:sp>
          <p:sp>
            <p:nvSpPr>
              <p:cNvPr id="43" name="Freeform 283"/>
              <p:cNvSpPr>
                <a:spLocks/>
              </p:cNvSpPr>
              <p:nvPr/>
            </p:nvSpPr>
            <p:spPr bwMode="auto">
              <a:xfrm>
                <a:off x="5505537" y="1084378"/>
                <a:ext cx="333375" cy="634999"/>
              </a:xfrm>
              <a:custGeom>
                <a:avLst/>
                <a:gdLst>
                  <a:gd name="T0" fmla="*/ 87 w 87"/>
                  <a:gd name="T1" fmla="*/ 24 h 168"/>
                  <a:gd name="T2" fmla="*/ 62 w 87"/>
                  <a:gd name="T3" fmla="*/ 0 h 168"/>
                  <a:gd name="T4" fmla="*/ 37 w 87"/>
                  <a:gd name="T5" fmla="*/ 0 h 168"/>
                  <a:gd name="T6" fmla="*/ 35 w 87"/>
                  <a:gd name="T7" fmla="*/ 0 h 168"/>
                  <a:gd name="T8" fmla="*/ 25 w 87"/>
                  <a:gd name="T9" fmla="*/ 0 h 168"/>
                  <a:gd name="T10" fmla="*/ 0 w 87"/>
                  <a:gd name="T11" fmla="*/ 24 h 168"/>
                  <a:gd name="T12" fmla="*/ 0 w 87"/>
                  <a:gd name="T13" fmla="*/ 24 h 168"/>
                  <a:gd name="T14" fmla="*/ 0 w 87"/>
                  <a:gd name="T15" fmla="*/ 73 h 168"/>
                  <a:gd name="T16" fmla="*/ 8 w 87"/>
                  <a:gd name="T17" fmla="*/ 81 h 168"/>
                  <a:gd name="T18" fmla="*/ 16 w 87"/>
                  <a:gd name="T19" fmla="*/ 73 h 168"/>
                  <a:gd name="T20" fmla="*/ 16 w 87"/>
                  <a:gd name="T21" fmla="*/ 44 h 168"/>
                  <a:gd name="T22" fmla="*/ 16 w 87"/>
                  <a:gd name="T23" fmla="*/ 28 h 168"/>
                  <a:gd name="T24" fmla="*/ 20 w 87"/>
                  <a:gd name="T25" fmla="*/ 28 h 168"/>
                  <a:gd name="T26" fmla="*/ 20 w 87"/>
                  <a:gd name="T27" fmla="*/ 46 h 168"/>
                  <a:gd name="T28" fmla="*/ 20 w 87"/>
                  <a:gd name="T29" fmla="*/ 77 h 168"/>
                  <a:gd name="T30" fmla="*/ 20 w 87"/>
                  <a:gd name="T31" fmla="*/ 81 h 168"/>
                  <a:gd name="T32" fmla="*/ 20 w 87"/>
                  <a:gd name="T33" fmla="*/ 157 h 168"/>
                  <a:gd name="T34" fmla="*/ 31 w 87"/>
                  <a:gd name="T35" fmla="*/ 168 h 168"/>
                  <a:gd name="T36" fmla="*/ 41 w 87"/>
                  <a:gd name="T37" fmla="*/ 157 h 168"/>
                  <a:gd name="T38" fmla="*/ 41 w 87"/>
                  <a:gd name="T39" fmla="*/ 81 h 168"/>
                  <a:gd name="T40" fmla="*/ 46 w 87"/>
                  <a:gd name="T41" fmla="*/ 81 h 168"/>
                  <a:gd name="T42" fmla="*/ 46 w 87"/>
                  <a:gd name="T43" fmla="*/ 157 h 168"/>
                  <a:gd name="T44" fmla="*/ 56 w 87"/>
                  <a:gd name="T45" fmla="*/ 168 h 168"/>
                  <a:gd name="T46" fmla="*/ 67 w 87"/>
                  <a:gd name="T47" fmla="*/ 157 h 168"/>
                  <a:gd name="T48" fmla="*/ 67 w 87"/>
                  <a:gd name="T49" fmla="*/ 81 h 168"/>
                  <a:gd name="T50" fmla="*/ 67 w 87"/>
                  <a:gd name="T51" fmla="*/ 77 h 168"/>
                  <a:gd name="T52" fmla="*/ 67 w 87"/>
                  <a:gd name="T53" fmla="*/ 46 h 168"/>
                  <a:gd name="T54" fmla="*/ 67 w 87"/>
                  <a:gd name="T55" fmla="*/ 28 h 168"/>
                  <a:gd name="T56" fmla="*/ 71 w 87"/>
                  <a:gd name="T57" fmla="*/ 28 h 168"/>
                  <a:gd name="T58" fmla="*/ 71 w 87"/>
                  <a:gd name="T59" fmla="*/ 44 h 168"/>
                  <a:gd name="T60" fmla="*/ 71 w 87"/>
                  <a:gd name="T61" fmla="*/ 73 h 168"/>
                  <a:gd name="T62" fmla="*/ 79 w 87"/>
                  <a:gd name="T63" fmla="*/ 81 h 168"/>
                  <a:gd name="T64" fmla="*/ 87 w 87"/>
                  <a:gd name="T65" fmla="*/ 73 h 168"/>
                  <a:gd name="T66" fmla="*/ 87 w 87"/>
                  <a:gd name="T67" fmla="*/ 24 h 168"/>
                  <a:gd name="T68" fmla="*/ 87 w 87"/>
                  <a:gd name="T69" fmla="*/ 2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7" h="168">
                    <a:moveTo>
                      <a:pt x="87" y="24"/>
                    </a:moveTo>
                    <a:cubicBezTo>
                      <a:pt x="87" y="11"/>
                      <a:pt x="75" y="0"/>
                      <a:pt x="62" y="0"/>
                    </a:cubicBezTo>
                    <a:cubicBezTo>
                      <a:pt x="37" y="0"/>
                      <a:pt x="37" y="0"/>
                      <a:pt x="37" y="0"/>
                    </a:cubicBezTo>
                    <a:cubicBezTo>
                      <a:pt x="35" y="0"/>
                      <a:pt x="35" y="0"/>
                      <a:pt x="35" y="0"/>
                    </a:cubicBezTo>
                    <a:cubicBezTo>
                      <a:pt x="25" y="0"/>
                      <a:pt x="25" y="0"/>
                      <a:pt x="25" y="0"/>
                    </a:cubicBezTo>
                    <a:cubicBezTo>
                      <a:pt x="12" y="0"/>
                      <a:pt x="0" y="11"/>
                      <a:pt x="0" y="24"/>
                    </a:cubicBezTo>
                    <a:cubicBezTo>
                      <a:pt x="0" y="24"/>
                      <a:pt x="0" y="24"/>
                      <a:pt x="0" y="24"/>
                    </a:cubicBezTo>
                    <a:cubicBezTo>
                      <a:pt x="0" y="73"/>
                      <a:pt x="0" y="73"/>
                      <a:pt x="0" y="73"/>
                    </a:cubicBezTo>
                    <a:cubicBezTo>
                      <a:pt x="0" y="78"/>
                      <a:pt x="4" y="81"/>
                      <a:pt x="8" y="81"/>
                    </a:cubicBezTo>
                    <a:cubicBezTo>
                      <a:pt x="13" y="81"/>
                      <a:pt x="16" y="78"/>
                      <a:pt x="16" y="73"/>
                    </a:cubicBezTo>
                    <a:cubicBezTo>
                      <a:pt x="16" y="44"/>
                      <a:pt x="16" y="44"/>
                      <a:pt x="16" y="44"/>
                    </a:cubicBezTo>
                    <a:cubicBezTo>
                      <a:pt x="16" y="28"/>
                      <a:pt x="16" y="28"/>
                      <a:pt x="16" y="28"/>
                    </a:cubicBezTo>
                    <a:cubicBezTo>
                      <a:pt x="20" y="28"/>
                      <a:pt x="20" y="28"/>
                      <a:pt x="20" y="28"/>
                    </a:cubicBezTo>
                    <a:cubicBezTo>
                      <a:pt x="20" y="46"/>
                      <a:pt x="20" y="46"/>
                      <a:pt x="20" y="46"/>
                    </a:cubicBezTo>
                    <a:cubicBezTo>
                      <a:pt x="20" y="77"/>
                      <a:pt x="20" y="77"/>
                      <a:pt x="20" y="77"/>
                    </a:cubicBezTo>
                    <a:cubicBezTo>
                      <a:pt x="20" y="81"/>
                      <a:pt x="20" y="81"/>
                      <a:pt x="20" y="81"/>
                    </a:cubicBezTo>
                    <a:cubicBezTo>
                      <a:pt x="20" y="157"/>
                      <a:pt x="20" y="157"/>
                      <a:pt x="20" y="157"/>
                    </a:cubicBezTo>
                    <a:cubicBezTo>
                      <a:pt x="20" y="163"/>
                      <a:pt x="25" y="168"/>
                      <a:pt x="31" y="168"/>
                    </a:cubicBezTo>
                    <a:cubicBezTo>
                      <a:pt x="37" y="168"/>
                      <a:pt x="41" y="163"/>
                      <a:pt x="41" y="157"/>
                    </a:cubicBezTo>
                    <a:cubicBezTo>
                      <a:pt x="41" y="81"/>
                      <a:pt x="41" y="81"/>
                      <a:pt x="41" y="81"/>
                    </a:cubicBezTo>
                    <a:cubicBezTo>
                      <a:pt x="46" y="81"/>
                      <a:pt x="46" y="81"/>
                      <a:pt x="46" y="81"/>
                    </a:cubicBezTo>
                    <a:cubicBezTo>
                      <a:pt x="46" y="157"/>
                      <a:pt x="46" y="157"/>
                      <a:pt x="46" y="157"/>
                    </a:cubicBezTo>
                    <a:cubicBezTo>
                      <a:pt x="46" y="163"/>
                      <a:pt x="50" y="168"/>
                      <a:pt x="56" y="168"/>
                    </a:cubicBezTo>
                    <a:cubicBezTo>
                      <a:pt x="62" y="168"/>
                      <a:pt x="67" y="163"/>
                      <a:pt x="67" y="157"/>
                    </a:cubicBezTo>
                    <a:cubicBezTo>
                      <a:pt x="67" y="81"/>
                      <a:pt x="67" y="81"/>
                      <a:pt x="67" y="81"/>
                    </a:cubicBezTo>
                    <a:cubicBezTo>
                      <a:pt x="67" y="77"/>
                      <a:pt x="67" y="77"/>
                      <a:pt x="67" y="77"/>
                    </a:cubicBezTo>
                    <a:cubicBezTo>
                      <a:pt x="67" y="46"/>
                      <a:pt x="67" y="46"/>
                      <a:pt x="67" y="46"/>
                    </a:cubicBezTo>
                    <a:cubicBezTo>
                      <a:pt x="67" y="28"/>
                      <a:pt x="67" y="28"/>
                      <a:pt x="67" y="28"/>
                    </a:cubicBezTo>
                    <a:cubicBezTo>
                      <a:pt x="71" y="28"/>
                      <a:pt x="71" y="28"/>
                      <a:pt x="71" y="28"/>
                    </a:cubicBezTo>
                    <a:cubicBezTo>
                      <a:pt x="71" y="44"/>
                      <a:pt x="71" y="44"/>
                      <a:pt x="71" y="44"/>
                    </a:cubicBezTo>
                    <a:cubicBezTo>
                      <a:pt x="71" y="73"/>
                      <a:pt x="71" y="73"/>
                      <a:pt x="71" y="73"/>
                    </a:cubicBezTo>
                    <a:cubicBezTo>
                      <a:pt x="71" y="78"/>
                      <a:pt x="74" y="81"/>
                      <a:pt x="79" y="81"/>
                    </a:cubicBezTo>
                    <a:cubicBezTo>
                      <a:pt x="83" y="81"/>
                      <a:pt x="87" y="78"/>
                      <a:pt x="87" y="73"/>
                    </a:cubicBezTo>
                    <a:cubicBezTo>
                      <a:pt x="87" y="24"/>
                      <a:pt x="87" y="24"/>
                      <a:pt x="87" y="24"/>
                    </a:cubicBezTo>
                    <a:cubicBezTo>
                      <a:pt x="87" y="24"/>
                      <a:pt x="87" y="24"/>
                      <a:pt x="87" y="2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rgbClr val="404040"/>
                  </a:solidFill>
                </a:endParaRPr>
              </a:p>
            </p:txBody>
          </p:sp>
        </p:grpSp>
        <p:grpSp>
          <p:nvGrpSpPr>
            <p:cNvPr id="20" name="Group 261"/>
            <p:cNvGrpSpPr/>
            <p:nvPr/>
          </p:nvGrpSpPr>
          <p:grpSpPr>
            <a:xfrm>
              <a:off x="2455547" y="5447823"/>
              <a:ext cx="210046" cy="497110"/>
              <a:chOff x="5505537" y="930389"/>
              <a:chExt cx="333375" cy="788988"/>
            </a:xfrm>
            <a:solidFill>
              <a:schemeClr val="accent2"/>
            </a:solidFill>
          </p:grpSpPr>
          <p:sp>
            <p:nvSpPr>
              <p:cNvPr id="40" name="Oval 27"/>
              <p:cNvSpPr>
                <a:spLocks noChangeArrowheads="1"/>
              </p:cNvSpPr>
              <p:nvPr/>
            </p:nvSpPr>
            <p:spPr bwMode="auto">
              <a:xfrm>
                <a:off x="5602373" y="930389"/>
                <a:ext cx="141288" cy="139700"/>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rgbClr val="404040"/>
                  </a:solidFill>
                </a:endParaRPr>
              </a:p>
            </p:txBody>
          </p:sp>
          <p:sp>
            <p:nvSpPr>
              <p:cNvPr id="41" name="Freeform 28"/>
              <p:cNvSpPr>
                <a:spLocks/>
              </p:cNvSpPr>
              <p:nvPr/>
            </p:nvSpPr>
            <p:spPr bwMode="auto">
              <a:xfrm>
                <a:off x="5505537" y="1084378"/>
                <a:ext cx="333375" cy="634999"/>
              </a:xfrm>
              <a:custGeom>
                <a:avLst/>
                <a:gdLst>
                  <a:gd name="T0" fmla="*/ 87 w 87"/>
                  <a:gd name="T1" fmla="*/ 24 h 168"/>
                  <a:gd name="T2" fmla="*/ 62 w 87"/>
                  <a:gd name="T3" fmla="*/ 0 h 168"/>
                  <a:gd name="T4" fmla="*/ 37 w 87"/>
                  <a:gd name="T5" fmla="*/ 0 h 168"/>
                  <a:gd name="T6" fmla="*/ 35 w 87"/>
                  <a:gd name="T7" fmla="*/ 0 h 168"/>
                  <a:gd name="T8" fmla="*/ 25 w 87"/>
                  <a:gd name="T9" fmla="*/ 0 h 168"/>
                  <a:gd name="T10" fmla="*/ 0 w 87"/>
                  <a:gd name="T11" fmla="*/ 24 h 168"/>
                  <a:gd name="T12" fmla="*/ 0 w 87"/>
                  <a:gd name="T13" fmla="*/ 24 h 168"/>
                  <a:gd name="T14" fmla="*/ 0 w 87"/>
                  <a:gd name="T15" fmla="*/ 73 h 168"/>
                  <a:gd name="T16" fmla="*/ 8 w 87"/>
                  <a:gd name="T17" fmla="*/ 81 h 168"/>
                  <a:gd name="T18" fmla="*/ 16 w 87"/>
                  <a:gd name="T19" fmla="*/ 73 h 168"/>
                  <a:gd name="T20" fmla="*/ 16 w 87"/>
                  <a:gd name="T21" fmla="*/ 44 h 168"/>
                  <a:gd name="T22" fmla="*/ 16 w 87"/>
                  <a:gd name="T23" fmla="*/ 28 h 168"/>
                  <a:gd name="T24" fmla="*/ 20 w 87"/>
                  <a:gd name="T25" fmla="*/ 28 h 168"/>
                  <a:gd name="T26" fmla="*/ 20 w 87"/>
                  <a:gd name="T27" fmla="*/ 46 h 168"/>
                  <a:gd name="T28" fmla="*/ 20 w 87"/>
                  <a:gd name="T29" fmla="*/ 77 h 168"/>
                  <a:gd name="T30" fmla="*/ 20 w 87"/>
                  <a:gd name="T31" fmla="*/ 81 h 168"/>
                  <a:gd name="T32" fmla="*/ 20 w 87"/>
                  <a:gd name="T33" fmla="*/ 157 h 168"/>
                  <a:gd name="T34" fmla="*/ 31 w 87"/>
                  <a:gd name="T35" fmla="*/ 168 h 168"/>
                  <a:gd name="T36" fmla="*/ 41 w 87"/>
                  <a:gd name="T37" fmla="*/ 157 h 168"/>
                  <a:gd name="T38" fmla="*/ 41 w 87"/>
                  <a:gd name="T39" fmla="*/ 81 h 168"/>
                  <a:gd name="T40" fmla="*/ 46 w 87"/>
                  <a:gd name="T41" fmla="*/ 81 h 168"/>
                  <a:gd name="T42" fmla="*/ 46 w 87"/>
                  <a:gd name="T43" fmla="*/ 157 h 168"/>
                  <a:gd name="T44" fmla="*/ 56 w 87"/>
                  <a:gd name="T45" fmla="*/ 168 h 168"/>
                  <a:gd name="T46" fmla="*/ 67 w 87"/>
                  <a:gd name="T47" fmla="*/ 157 h 168"/>
                  <a:gd name="T48" fmla="*/ 67 w 87"/>
                  <a:gd name="T49" fmla="*/ 81 h 168"/>
                  <a:gd name="T50" fmla="*/ 67 w 87"/>
                  <a:gd name="T51" fmla="*/ 77 h 168"/>
                  <a:gd name="T52" fmla="*/ 67 w 87"/>
                  <a:gd name="T53" fmla="*/ 46 h 168"/>
                  <a:gd name="T54" fmla="*/ 67 w 87"/>
                  <a:gd name="T55" fmla="*/ 28 h 168"/>
                  <a:gd name="T56" fmla="*/ 71 w 87"/>
                  <a:gd name="T57" fmla="*/ 28 h 168"/>
                  <a:gd name="T58" fmla="*/ 71 w 87"/>
                  <a:gd name="T59" fmla="*/ 44 h 168"/>
                  <a:gd name="T60" fmla="*/ 71 w 87"/>
                  <a:gd name="T61" fmla="*/ 73 h 168"/>
                  <a:gd name="T62" fmla="*/ 79 w 87"/>
                  <a:gd name="T63" fmla="*/ 81 h 168"/>
                  <a:gd name="T64" fmla="*/ 87 w 87"/>
                  <a:gd name="T65" fmla="*/ 73 h 168"/>
                  <a:gd name="T66" fmla="*/ 87 w 87"/>
                  <a:gd name="T67" fmla="*/ 24 h 168"/>
                  <a:gd name="T68" fmla="*/ 87 w 87"/>
                  <a:gd name="T69" fmla="*/ 2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7" h="168">
                    <a:moveTo>
                      <a:pt x="87" y="24"/>
                    </a:moveTo>
                    <a:cubicBezTo>
                      <a:pt x="87" y="11"/>
                      <a:pt x="75" y="0"/>
                      <a:pt x="62" y="0"/>
                    </a:cubicBezTo>
                    <a:cubicBezTo>
                      <a:pt x="37" y="0"/>
                      <a:pt x="37" y="0"/>
                      <a:pt x="37" y="0"/>
                    </a:cubicBezTo>
                    <a:cubicBezTo>
                      <a:pt x="35" y="0"/>
                      <a:pt x="35" y="0"/>
                      <a:pt x="35" y="0"/>
                    </a:cubicBezTo>
                    <a:cubicBezTo>
                      <a:pt x="25" y="0"/>
                      <a:pt x="25" y="0"/>
                      <a:pt x="25" y="0"/>
                    </a:cubicBezTo>
                    <a:cubicBezTo>
                      <a:pt x="12" y="0"/>
                      <a:pt x="0" y="11"/>
                      <a:pt x="0" y="24"/>
                    </a:cubicBezTo>
                    <a:cubicBezTo>
                      <a:pt x="0" y="24"/>
                      <a:pt x="0" y="24"/>
                      <a:pt x="0" y="24"/>
                    </a:cubicBezTo>
                    <a:cubicBezTo>
                      <a:pt x="0" y="73"/>
                      <a:pt x="0" y="73"/>
                      <a:pt x="0" y="73"/>
                    </a:cubicBezTo>
                    <a:cubicBezTo>
                      <a:pt x="0" y="78"/>
                      <a:pt x="4" y="81"/>
                      <a:pt x="8" y="81"/>
                    </a:cubicBezTo>
                    <a:cubicBezTo>
                      <a:pt x="13" y="81"/>
                      <a:pt x="16" y="78"/>
                      <a:pt x="16" y="73"/>
                    </a:cubicBezTo>
                    <a:cubicBezTo>
                      <a:pt x="16" y="44"/>
                      <a:pt x="16" y="44"/>
                      <a:pt x="16" y="44"/>
                    </a:cubicBezTo>
                    <a:cubicBezTo>
                      <a:pt x="16" y="28"/>
                      <a:pt x="16" y="28"/>
                      <a:pt x="16" y="28"/>
                    </a:cubicBezTo>
                    <a:cubicBezTo>
                      <a:pt x="20" y="28"/>
                      <a:pt x="20" y="28"/>
                      <a:pt x="20" y="28"/>
                    </a:cubicBezTo>
                    <a:cubicBezTo>
                      <a:pt x="20" y="46"/>
                      <a:pt x="20" y="46"/>
                      <a:pt x="20" y="46"/>
                    </a:cubicBezTo>
                    <a:cubicBezTo>
                      <a:pt x="20" y="77"/>
                      <a:pt x="20" y="77"/>
                      <a:pt x="20" y="77"/>
                    </a:cubicBezTo>
                    <a:cubicBezTo>
                      <a:pt x="20" y="81"/>
                      <a:pt x="20" y="81"/>
                      <a:pt x="20" y="81"/>
                    </a:cubicBezTo>
                    <a:cubicBezTo>
                      <a:pt x="20" y="157"/>
                      <a:pt x="20" y="157"/>
                      <a:pt x="20" y="157"/>
                    </a:cubicBezTo>
                    <a:cubicBezTo>
                      <a:pt x="20" y="163"/>
                      <a:pt x="25" y="168"/>
                      <a:pt x="31" y="168"/>
                    </a:cubicBezTo>
                    <a:cubicBezTo>
                      <a:pt x="37" y="168"/>
                      <a:pt x="41" y="163"/>
                      <a:pt x="41" y="157"/>
                    </a:cubicBezTo>
                    <a:cubicBezTo>
                      <a:pt x="41" y="81"/>
                      <a:pt x="41" y="81"/>
                      <a:pt x="41" y="81"/>
                    </a:cubicBezTo>
                    <a:cubicBezTo>
                      <a:pt x="46" y="81"/>
                      <a:pt x="46" y="81"/>
                      <a:pt x="46" y="81"/>
                    </a:cubicBezTo>
                    <a:cubicBezTo>
                      <a:pt x="46" y="157"/>
                      <a:pt x="46" y="157"/>
                      <a:pt x="46" y="157"/>
                    </a:cubicBezTo>
                    <a:cubicBezTo>
                      <a:pt x="46" y="163"/>
                      <a:pt x="50" y="168"/>
                      <a:pt x="56" y="168"/>
                    </a:cubicBezTo>
                    <a:cubicBezTo>
                      <a:pt x="62" y="168"/>
                      <a:pt x="67" y="163"/>
                      <a:pt x="67" y="157"/>
                    </a:cubicBezTo>
                    <a:cubicBezTo>
                      <a:pt x="67" y="81"/>
                      <a:pt x="67" y="81"/>
                      <a:pt x="67" y="81"/>
                    </a:cubicBezTo>
                    <a:cubicBezTo>
                      <a:pt x="67" y="77"/>
                      <a:pt x="67" y="77"/>
                      <a:pt x="67" y="77"/>
                    </a:cubicBezTo>
                    <a:cubicBezTo>
                      <a:pt x="67" y="46"/>
                      <a:pt x="67" y="46"/>
                      <a:pt x="67" y="46"/>
                    </a:cubicBezTo>
                    <a:cubicBezTo>
                      <a:pt x="67" y="28"/>
                      <a:pt x="67" y="28"/>
                      <a:pt x="67" y="28"/>
                    </a:cubicBezTo>
                    <a:cubicBezTo>
                      <a:pt x="71" y="28"/>
                      <a:pt x="71" y="28"/>
                      <a:pt x="71" y="28"/>
                    </a:cubicBezTo>
                    <a:cubicBezTo>
                      <a:pt x="71" y="44"/>
                      <a:pt x="71" y="44"/>
                      <a:pt x="71" y="44"/>
                    </a:cubicBezTo>
                    <a:cubicBezTo>
                      <a:pt x="71" y="73"/>
                      <a:pt x="71" y="73"/>
                      <a:pt x="71" y="73"/>
                    </a:cubicBezTo>
                    <a:cubicBezTo>
                      <a:pt x="71" y="78"/>
                      <a:pt x="74" y="81"/>
                      <a:pt x="79" y="81"/>
                    </a:cubicBezTo>
                    <a:cubicBezTo>
                      <a:pt x="83" y="81"/>
                      <a:pt x="87" y="78"/>
                      <a:pt x="87" y="73"/>
                    </a:cubicBezTo>
                    <a:cubicBezTo>
                      <a:pt x="87" y="24"/>
                      <a:pt x="87" y="24"/>
                      <a:pt x="87" y="24"/>
                    </a:cubicBezTo>
                    <a:cubicBezTo>
                      <a:pt x="87" y="24"/>
                      <a:pt x="87" y="24"/>
                      <a:pt x="87" y="2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rgbClr val="404040"/>
                  </a:solidFill>
                </a:endParaRPr>
              </a:p>
            </p:txBody>
          </p:sp>
        </p:grpSp>
        <p:grpSp>
          <p:nvGrpSpPr>
            <p:cNvPr id="21" name="Group 262"/>
            <p:cNvGrpSpPr/>
            <p:nvPr/>
          </p:nvGrpSpPr>
          <p:grpSpPr>
            <a:xfrm>
              <a:off x="2208717" y="5447823"/>
              <a:ext cx="210046" cy="497110"/>
              <a:chOff x="5505537" y="930389"/>
              <a:chExt cx="333375" cy="788988"/>
            </a:xfrm>
            <a:solidFill>
              <a:schemeClr val="accent2"/>
            </a:solidFill>
          </p:grpSpPr>
          <p:sp>
            <p:nvSpPr>
              <p:cNvPr id="38" name="Oval 27"/>
              <p:cNvSpPr>
                <a:spLocks noChangeArrowheads="1"/>
              </p:cNvSpPr>
              <p:nvPr/>
            </p:nvSpPr>
            <p:spPr bwMode="auto">
              <a:xfrm>
                <a:off x="5602373" y="930389"/>
                <a:ext cx="141288" cy="139700"/>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rgbClr val="404040"/>
                  </a:solidFill>
                </a:endParaRPr>
              </a:p>
            </p:txBody>
          </p:sp>
          <p:sp>
            <p:nvSpPr>
              <p:cNvPr id="39" name="Freeform 28"/>
              <p:cNvSpPr>
                <a:spLocks/>
              </p:cNvSpPr>
              <p:nvPr/>
            </p:nvSpPr>
            <p:spPr bwMode="auto">
              <a:xfrm>
                <a:off x="5505537" y="1084378"/>
                <a:ext cx="333375" cy="634999"/>
              </a:xfrm>
              <a:custGeom>
                <a:avLst/>
                <a:gdLst>
                  <a:gd name="T0" fmla="*/ 87 w 87"/>
                  <a:gd name="T1" fmla="*/ 24 h 168"/>
                  <a:gd name="T2" fmla="*/ 62 w 87"/>
                  <a:gd name="T3" fmla="*/ 0 h 168"/>
                  <a:gd name="T4" fmla="*/ 37 w 87"/>
                  <a:gd name="T5" fmla="*/ 0 h 168"/>
                  <a:gd name="T6" fmla="*/ 35 w 87"/>
                  <a:gd name="T7" fmla="*/ 0 h 168"/>
                  <a:gd name="T8" fmla="*/ 25 w 87"/>
                  <a:gd name="T9" fmla="*/ 0 h 168"/>
                  <a:gd name="T10" fmla="*/ 0 w 87"/>
                  <a:gd name="T11" fmla="*/ 24 h 168"/>
                  <a:gd name="T12" fmla="*/ 0 w 87"/>
                  <a:gd name="T13" fmla="*/ 24 h 168"/>
                  <a:gd name="T14" fmla="*/ 0 w 87"/>
                  <a:gd name="T15" fmla="*/ 73 h 168"/>
                  <a:gd name="T16" fmla="*/ 8 w 87"/>
                  <a:gd name="T17" fmla="*/ 81 h 168"/>
                  <a:gd name="T18" fmla="*/ 16 w 87"/>
                  <a:gd name="T19" fmla="*/ 73 h 168"/>
                  <a:gd name="T20" fmla="*/ 16 w 87"/>
                  <a:gd name="T21" fmla="*/ 44 h 168"/>
                  <a:gd name="T22" fmla="*/ 16 w 87"/>
                  <a:gd name="T23" fmla="*/ 28 h 168"/>
                  <a:gd name="T24" fmla="*/ 20 w 87"/>
                  <a:gd name="T25" fmla="*/ 28 h 168"/>
                  <a:gd name="T26" fmla="*/ 20 w 87"/>
                  <a:gd name="T27" fmla="*/ 46 h 168"/>
                  <a:gd name="T28" fmla="*/ 20 w 87"/>
                  <a:gd name="T29" fmla="*/ 77 h 168"/>
                  <a:gd name="T30" fmla="*/ 20 w 87"/>
                  <a:gd name="T31" fmla="*/ 81 h 168"/>
                  <a:gd name="T32" fmla="*/ 20 w 87"/>
                  <a:gd name="T33" fmla="*/ 157 h 168"/>
                  <a:gd name="T34" fmla="*/ 31 w 87"/>
                  <a:gd name="T35" fmla="*/ 168 h 168"/>
                  <a:gd name="T36" fmla="*/ 41 w 87"/>
                  <a:gd name="T37" fmla="*/ 157 h 168"/>
                  <a:gd name="T38" fmla="*/ 41 w 87"/>
                  <a:gd name="T39" fmla="*/ 81 h 168"/>
                  <a:gd name="T40" fmla="*/ 46 w 87"/>
                  <a:gd name="T41" fmla="*/ 81 h 168"/>
                  <a:gd name="T42" fmla="*/ 46 w 87"/>
                  <a:gd name="T43" fmla="*/ 157 h 168"/>
                  <a:gd name="T44" fmla="*/ 56 w 87"/>
                  <a:gd name="T45" fmla="*/ 168 h 168"/>
                  <a:gd name="T46" fmla="*/ 67 w 87"/>
                  <a:gd name="T47" fmla="*/ 157 h 168"/>
                  <a:gd name="T48" fmla="*/ 67 w 87"/>
                  <a:gd name="T49" fmla="*/ 81 h 168"/>
                  <a:gd name="T50" fmla="*/ 67 w 87"/>
                  <a:gd name="T51" fmla="*/ 77 h 168"/>
                  <a:gd name="T52" fmla="*/ 67 w 87"/>
                  <a:gd name="T53" fmla="*/ 46 h 168"/>
                  <a:gd name="T54" fmla="*/ 67 w 87"/>
                  <a:gd name="T55" fmla="*/ 28 h 168"/>
                  <a:gd name="T56" fmla="*/ 71 w 87"/>
                  <a:gd name="T57" fmla="*/ 28 h 168"/>
                  <a:gd name="T58" fmla="*/ 71 w 87"/>
                  <a:gd name="T59" fmla="*/ 44 h 168"/>
                  <a:gd name="T60" fmla="*/ 71 w 87"/>
                  <a:gd name="T61" fmla="*/ 73 h 168"/>
                  <a:gd name="T62" fmla="*/ 79 w 87"/>
                  <a:gd name="T63" fmla="*/ 81 h 168"/>
                  <a:gd name="T64" fmla="*/ 87 w 87"/>
                  <a:gd name="T65" fmla="*/ 73 h 168"/>
                  <a:gd name="T66" fmla="*/ 87 w 87"/>
                  <a:gd name="T67" fmla="*/ 24 h 168"/>
                  <a:gd name="T68" fmla="*/ 87 w 87"/>
                  <a:gd name="T69" fmla="*/ 2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7" h="168">
                    <a:moveTo>
                      <a:pt x="87" y="24"/>
                    </a:moveTo>
                    <a:cubicBezTo>
                      <a:pt x="87" y="11"/>
                      <a:pt x="75" y="0"/>
                      <a:pt x="62" y="0"/>
                    </a:cubicBezTo>
                    <a:cubicBezTo>
                      <a:pt x="37" y="0"/>
                      <a:pt x="37" y="0"/>
                      <a:pt x="37" y="0"/>
                    </a:cubicBezTo>
                    <a:cubicBezTo>
                      <a:pt x="35" y="0"/>
                      <a:pt x="35" y="0"/>
                      <a:pt x="35" y="0"/>
                    </a:cubicBezTo>
                    <a:cubicBezTo>
                      <a:pt x="25" y="0"/>
                      <a:pt x="25" y="0"/>
                      <a:pt x="25" y="0"/>
                    </a:cubicBezTo>
                    <a:cubicBezTo>
                      <a:pt x="12" y="0"/>
                      <a:pt x="0" y="11"/>
                      <a:pt x="0" y="24"/>
                    </a:cubicBezTo>
                    <a:cubicBezTo>
                      <a:pt x="0" y="24"/>
                      <a:pt x="0" y="24"/>
                      <a:pt x="0" y="24"/>
                    </a:cubicBezTo>
                    <a:cubicBezTo>
                      <a:pt x="0" y="73"/>
                      <a:pt x="0" y="73"/>
                      <a:pt x="0" y="73"/>
                    </a:cubicBezTo>
                    <a:cubicBezTo>
                      <a:pt x="0" y="78"/>
                      <a:pt x="4" y="81"/>
                      <a:pt x="8" y="81"/>
                    </a:cubicBezTo>
                    <a:cubicBezTo>
                      <a:pt x="13" y="81"/>
                      <a:pt x="16" y="78"/>
                      <a:pt x="16" y="73"/>
                    </a:cubicBezTo>
                    <a:cubicBezTo>
                      <a:pt x="16" y="44"/>
                      <a:pt x="16" y="44"/>
                      <a:pt x="16" y="44"/>
                    </a:cubicBezTo>
                    <a:cubicBezTo>
                      <a:pt x="16" y="28"/>
                      <a:pt x="16" y="28"/>
                      <a:pt x="16" y="28"/>
                    </a:cubicBezTo>
                    <a:cubicBezTo>
                      <a:pt x="20" y="28"/>
                      <a:pt x="20" y="28"/>
                      <a:pt x="20" y="28"/>
                    </a:cubicBezTo>
                    <a:cubicBezTo>
                      <a:pt x="20" y="46"/>
                      <a:pt x="20" y="46"/>
                      <a:pt x="20" y="46"/>
                    </a:cubicBezTo>
                    <a:cubicBezTo>
                      <a:pt x="20" y="77"/>
                      <a:pt x="20" y="77"/>
                      <a:pt x="20" y="77"/>
                    </a:cubicBezTo>
                    <a:cubicBezTo>
                      <a:pt x="20" y="81"/>
                      <a:pt x="20" y="81"/>
                      <a:pt x="20" y="81"/>
                    </a:cubicBezTo>
                    <a:cubicBezTo>
                      <a:pt x="20" y="157"/>
                      <a:pt x="20" y="157"/>
                      <a:pt x="20" y="157"/>
                    </a:cubicBezTo>
                    <a:cubicBezTo>
                      <a:pt x="20" y="163"/>
                      <a:pt x="25" y="168"/>
                      <a:pt x="31" y="168"/>
                    </a:cubicBezTo>
                    <a:cubicBezTo>
                      <a:pt x="37" y="168"/>
                      <a:pt x="41" y="163"/>
                      <a:pt x="41" y="157"/>
                    </a:cubicBezTo>
                    <a:cubicBezTo>
                      <a:pt x="41" y="81"/>
                      <a:pt x="41" y="81"/>
                      <a:pt x="41" y="81"/>
                    </a:cubicBezTo>
                    <a:cubicBezTo>
                      <a:pt x="46" y="81"/>
                      <a:pt x="46" y="81"/>
                      <a:pt x="46" y="81"/>
                    </a:cubicBezTo>
                    <a:cubicBezTo>
                      <a:pt x="46" y="157"/>
                      <a:pt x="46" y="157"/>
                      <a:pt x="46" y="157"/>
                    </a:cubicBezTo>
                    <a:cubicBezTo>
                      <a:pt x="46" y="163"/>
                      <a:pt x="50" y="168"/>
                      <a:pt x="56" y="168"/>
                    </a:cubicBezTo>
                    <a:cubicBezTo>
                      <a:pt x="62" y="168"/>
                      <a:pt x="67" y="163"/>
                      <a:pt x="67" y="157"/>
                    </a:cubicBezTo>
                    <a:cubicBezTo>
                      <a:pt x="67" y="81"/>
                      <a:pt x="67" y="81"/>
                      <a:pt x="67" y="81"/>
                    </a:cubicBezTo>
                    <a:cubicBezTo>
                      <a:pt x="67" y="77"/>
                      <a:pt x="67" y="77"/>
                      <a:pt x="67" y="77"/>
                    </a:cubicBezTo>
                    <a:cubicBezTo>
                      <a:pt x="67" y="46"/>
                      <a:pt x="67" y="46"/>
                      <a:pt x="67" y="46"/>
                    </a:cubicBezTo>
                    <a:cubicBezTo>
                      <a:pt x="67" y="28"/>
                      <a:pt x="67" y="28"/>
                      <a:pt x="67" y="28"/>
                    </a:cubicBezTo>
                    <a:cubicBezTo>
                      <a:pt x="71" y="28"/>
                      <a:pt x="71" y="28"/>
                      <a:pt x="71" y="28"/>
                    </a:cubicBezTo>
                    <a:cubicBezTo>
                      <a:pt x="71" y="44"/>
                      <a:pt x="71" y="44"/>
                      <a:pt x="71" y="44"/>
                    </a:cubicBezTo>
                    <a:cubicBezTo>
                      <a:pt x="71" y="73"/>
                      <a:pt x="71" y="73"/>
                      <a:pt x="71" y="73"/>
                    </a:cubicBezTo>
                    <a:cubicBezTo>
                      <a:pt x="71" y="78"/>
                      <a:pt x="74" y="81"/>
                      <a:pt x="79" y="81"/>
                    </a:cubicBezTo>
                    <a:cubicBezTo>
                      <a:pt x="83" y="81"/>
                      <a:pt x="87" y="78"/>
                      <a:pt x="87" y="73"/>
                    </a:cubicBezTo>
                    <a:cubicBezTo>
                      <a:pt x="87" y="24"/>
                      <a:pt x="87" y="24"/>
                      <a:pt x="87" y="24"/>
                    </a:cubicBezTo>
                    <a:cubicBezTo>
                      <a:pt x="87" y="24"/>
                      <a:pt x="87" y="24"/>
                      <a:pt x="87" y="2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rgbClr val="404040"/>
                  </a:solidFill>
                </a:endParaRPr>
              </a:p>
            </p:txBody>
          </p:sp>
        </p:grpSp>
        <p:grpSp>
          <p:nvGrpSpPr>
            <p:cNvPr id="22" name="Group 263"/>
            <p:cNvGrpSpPr/>
            <p:nvPr/>
          </p:nvGrpSpPr>
          <p:grpSpPr>
            <a:xfrm>
              <a:off x="2050171" y="5446600"/>
              <a:ext cx="126029" cy="498332"/>
              <a:chOff x="5638882" y="928448"/>
              <a:chExt cx="200028" cy="790928"/>
            </a:xfrm>
            <a:solidFill>
              <a:schemeClr val="accent2"/>
            </a:solidFill>
          </p:grpSpPr>
          <p:sp>
            <p:nvSpPr>
              <p:cNvPr id="36" name="Oval 27"/>
              <p:cNvSpPr>
                <a:spLocks noChangeArrowheads="1"/>
              </p:cNvSpPr>
              <p:nvPr/>
            </p:nvSpPr>
            <p:spPr bwMode="auto">
              <a:xfrm>
                <a:off x="5664188" y="928448"/>
                <a:ext cx="79475" cy="143583"/>
              </a:xfrm>
              <a:custGeom>
                <a:avLst/>
                <a:gdLst>
                  <a:gd name="connsiteX0" fmla="*/ 0 w 89019"/>
                  <a:gd name="connsiteY0" fmla="*/ 44010 h 88019"/>
                  <a:gd name="connsiteX1" fmla="*/ 44510 w 89019"/>
                  <a:gd name="connsiteY1" fmla="*/ 0 h 88019"/>
                  <a:gd name="connsiteX2" fmla="*/ 89020 w 89019"/>
                  <a:gd name="connsiteY2" fmla="*/ 44010 h 88019"/>
                  <a:gd name="connsiteX3" fmla="*/ 44510 w 89019"/>
                  <a:gd name="connsiteY3" fmla="*/ 88020 h 88019"/>
                  <a:gd name="connsiteX4" fmla="*/ 0 w 89019"/>
                  <a:gd name="connsiteY4" fmla="*/ 44010 h 88019"/>
                  <a:gd name="connsiteX0" fmla="*/ 5564 w 50074"/>
                  <a:gd name="connsiteY0" fmla="*/ 89243 h 90466"/>
                  <a:gd name="connsiteX1" fmla="*/ 5564 w 50074"/>
                  <a:gd name="connsiteY1" fmla="*/ 1223 h 90466"/>
                  <a:gd name="connsiteX2" fmla="*/ 50074 w 50074"/>
                  <a:gd name="connsiteY2" fmla="*/ 45233 h 90466"/>
                  <a:gd name="connsiteX3" fmla="*/ 5564 w 50074"/>
                  <a:gd name="connsiteY3" fmla="*/ 89243 h 90466"/>
                </a:gdLst>
                <a:ahLst/>
                <a:cxnLst>
                  <a:cxn ang="0">
                    <a:pos x="connsiteX0" y="connsiteY0"/>
                  </a:cxn>
                  <a:cxn ang="0">
                    <a:pos x="connsiteX1" y="connsiteY1"/>
                  </a:cxn>
                  <a:cxn ang="0">
                    <a:pos x="connsiteX2" y="connsiteY2"/>
                  </a:cxn>
                  <a:cxn ang="0">
                    <a:pos x="connsiteX3" y="connsiteY3"/>
                  </a:cxn>
                </a:cxnLst>
                <a:rect l="l" t="t" r="r" b="b"/>
                <a:pathLst>
                  <a:path w="50074" h="90466">
                    <a:moveTo>
                      <a:pt x="5564" y="89243"/>
                    </a:moveTo>
                    <a:cubicBezTo>
                      <a:pt x="-1854" y="81908"/>
                      <a:pt x="-1854" y="8558"/>
                      <a:pt x="5564" y="1223"/>
                    </a:cubicBezTo>
                    <a:cubicBezTo>
                      <a:pt x="12982" y="-6112"/>
                      <a:pt x="50074" y="20927"/>
                      <a:pt x="50074" y="45233"/>
                    </a:cubicBezTo>
                    <a:cubicBezTo>
                      <a:pt x="50074" y="69539"/>
                      <a:pt x="12982" y="96578"/>
                      <a:pt x="5564" y="8924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rgbClr val="404040"/>
                  </a:solidFill>
                </a:endParaRPr>
              </a:p>
            </p:txBody>
          </p:sp>
          <p:sp>
            <p:nvSpPr>
              <p:cNvPr id="37" name="Freeform 28"/>
              <p:cNvSpPr>
                <a:spLocks/>
              </p:cNvSpPr>
              <p:nvPr/>
            </p:nvSpPr>
            <p:spPr bwMode="auto">
              <a:xfrm>
                <a:off x="5638882" y="1065330"/>
                <a:ext cx="200028" cy="654046"/>
              </a:xfrm>
              <a:custGeom>
                <a:avLst/>
                <a:gdLst>
                  <a:gd name="T0" fmla="*/ 87 w 87"/>
                  <a:gd name="T1" fmla="*/ 24 h 168"/>
                  <a:gd name="T2" fmla="*/ 62 w 87"/>
                  <a:gd name="T3" fmla="*/ 0 h 168"/>
                  <a:gd name="T4" fmla="*/ 37 w 87"/>
                  <a:gd name="T5" fmla="*/ 0 h 168"/>
                  <a:gd name="T6" fmla="*/ 35 w 87"/>
                  <a:gd name="T7" fmla="*/ 0 h 168"/>
                  <a:gd name="T8" fmla="*/ 25 w 87"/>
                  <a:gd name="T9" fmla="*/ 0 h 168"/>
                  <a:gd name="T10" fmla="*/ 0 w 87"/>
                  <a:gd name="T11" fmla="*/ 24 h 168"/>
                  <a:gd name="T12" fmla="*/ 0 w 87"/>
                  <a:gd name="T13" fmla="*/ 24 h 168"/>
                  <a:gd name="T14" fmla="*/ 0 w 87"/>
                  <a:gd name="T15" fmla="*/ 73 h 168"/>
                  <a:gd name="T16" fmla="*/ 8 w 87"/>
                  <a:gd name="T17" fmla="*/ 81 h 168"/>
                  <a:gd name="T18" fmla="*/ 16 w 87"/>
                  <a:gd name="T19" fmla="*/ 73 h 168"/>
                  <a:gd name="T20" fmla="*/ 16 w 87"/>
                  <a:gd name="T21" fmla="*/ 44 h 168"/>
                  <a:gd name="T22" fmla="*/ 16 w 87"/>
                  <a:gd name="T23" fmla="*/ 28 h 168"/>
                  <a:gd name="T24" fmla="*/ 20 w 87"/>
                  <a:gd name="T25" fmla="*/ 28 h 168"/>
                  <a:gd name="T26" fmla="*/ 20 w 87"/>
                  <a:gd name="T27" fmla="*/ 46 h 168"/>
                  <a:gd name="T28" fmla="*/ 20 w 87"/>
                  <a:gd name="T29" fmla="*/ 77 h 168"/>
                  <a:gd name="T30" fmla="*/ 20 w 87"/>
                  <a:gd name="T31" fmla="*/ 81 h 168"/>
                  <a:gd name="T32" fmla="*/ 20 w 87"/>
                  <a:gd name="T33" fmla="*/ 157 h 168"/>
                  <a:gd name="T34" fmla="*/ 31 w 87"/>
                  <a:gd name="T35" fmla="*/ 168 h 168"/>
                  <a:gd name="T36" fmla="*/ 41 w 87"/>
                  <a:gd name="T37" fmla="*/ 157 h 168"/>
                  <a:gd name="T38" fmla="*/ 41 w 87"/>
                  <a:gd name="T39" fmla="*/ 81 h 168"/>
                  <a:gd name="T40" fmla="*/ 46 w 87"/>
                  <a:gd name="T41" fmla="*/ 81 h 168"/>
                  <a:gd name="T42" fmla="*/ 46 w 87"/>
                  <a:gd name="T43" fmla="*/ 157 h 168"/>
                  <a:gd name="T44" fmla="*/ 56 w 87"/>
                  <a:gd name="T45" fmla="*/ 168 h 168"/>
                  <a:gd name="T46" fmla="*/ 67 w 87"/>
                  <a:gd name="T47" fmla="*/ 157 h 168"/>
                  <a:gd name="T48" fmla="*/ 67 w 87"/>
                  <a:gd name="T49" fmla="*/ 81 h 168"/>
                  <a:gd name="T50" fmla="*/ 67 w 87"/>
                  <a:gd name="T51" fmla="*/ 77 h 168"/>
                  <a:gd name="T52" fmla="*/ 67 w 87"/>
                  <a:gd name="T53" fmla="*/ 46 h 168"/>
                  <a:gd name="T54" fmla="*/ 67 w 87"/>
                  <a:gd name="T55" fmla="*/ 28 h 168"/>
                  <a:gd name="T56" fmla="*/ 71 w 87"/>
                  <a:gd name="T57" fmla="*/ 28 h 168"/>
                  <a:gd name="T58" fmla="*/ 71 w 87"/>
                  <a:gd name="T59" fmla="*/ 44 h 168"/>
                  <a:gd name="T60" fmla="*/ 71 w 87"/>
                  <a:gd name="T61" fmla="*/ 73 h 168"/>
                  <a:gd name="T62" fmla="*/ 79 w 87"/>
                  <a:gd name="T63" fmla="*/ 81 h 168"/>
                  <a:gd name="T64" fmla="*/ 87 w 87"/>
                  <a:gd name="T65" fmla="*/ 73 h 168"/>
                  <a:gd name="T66" fmla="*/ 87 w 87"/>
                  <a:gd name="T67" fmla="*/ 24 h 168"/>
                  <a:gd name="T68" fmla="*/ 87 w 87"/>
                  <a:gd name="T69" fmla="*/ 24 h 168"/>
                  <a:gd name="connsiteX0" fmla="*/ 10000 w 10000"/>
                  <a:gd name="connsiteY0" fmla="*/ 1429 h 10000"/>
                  <a:gd name="connsiteX1" fmla="*/ 7126 w 10000"/>
                  <a:gd name="connsiteY1" fmla="*/ 0 h 10000"/>
                  <a:gd name="connsiteX2" fmla="*/ 4253 w 10000"/>
                  <a:gd name="connsiteY2" fmla="*/ 0 h 10000"/>
                  <a:gd name="connsiteX3" fmla="*/ 4023 w 10000"/>
                  <a:gd name="connsiteY3" fmla="*/ 0 h 10000"/>
                  <a:gd name="connsiteX4" fmla="*/ 2874 w 10000"/>
                  <a:gd name="connsiteY4" fmla="*/ 0 h 10000"/>
                  <a:gd name="connsiteX5" fmla="*/ 0 w 10000"/>
                  <a:gd name="connsiteY5" fmla="*/ 1429 h 10000"/>
                  <a:gd name="connsiteX6" fmla="*/ 0 w 10000"/>
                  <a:gd name="connsiteY6" fmla="*/ 1429 h 10000"/>
                  <a:gd name="connsiteX7" fmla="*/ 0 w 10000"/>
                  <a:gd name="connsiteY7" fmla="*/ 4345 h 10000"/>
                  <a:gd name="connsiteX8" fmla="*/ 920 w 10000"/>
                  <a:gd name="connsiteY8" fmla="*/ 4821 h 10000"/>
                  <a:gd name="connsiteX9" fmla="*/ 1839 w 10000"/>
                  <a:gd name="connsiteY9" fmla="*/ 4345 h 10000"/>
                  <a:gd name="connsiteX10" fmla="*/ 1839 w 10000"/>
                  <a:gd name="connsiteY10" fmla="*/ 2619 h 10000"/>
                  <a:gd name="connsiteX11" fmla="*/ 1839 w 10000"/>
                  <a:gd name="connsiteY11" fmla="*/ 1667 h 10000"/>
                  <a:gd name="connsiteX12" fmla="*/ 2299 w 10000"/>
                  <a:gd name="connsiteY12" fmla="*/ 1667 h 10000"/>
                  <a:gd name="connsiteX13" fmla="*/ 2299 w 10000"/>
                  <a:gd name="connsiteY13" fmla="*/ 2738 h 10000"/>
                  <a:gd name="connsiteX14" fmla="*/ 2299 w 10000"/>
                  <a:gd name="connsiteY14" fmla="*/ 4583 h 10000"/>
                  <a:gd name="connsiteX15" fmla="*/ 2299 w 10000"/>
                  <a:gd name="connsiteY15" fmla="*/ 4821 h 10000"/>
                  <a:gd name="connsiteX16" fmla="*/ 2299 w 10000"/>
                  <a:gd name="connsiteY16" fmla="*/ 9345 h 10000"/>
                  <a:gd name="connsiteX17" fmla="*/ 4713 w 10000"/>
                  <a:gd name="connsiteY17" fmla="*/ 9345 h 10000"/>
                  <a:gd name="connsiteX18" fmla="*/ 4713 w 10000"/>
                  <a:gd name="connsiteY18" fmla="*/ 4821 h 10000"/>
                  <a:gd name="connsiteX19" fmla="*/ 5287 w 10000"/>
                  <a:gd name="connsiteY19" fmla="*/ 4821 h 10000"/>
                  <a:gd name="connsiteX20" fmla="*/ 5287 w 10000"/>
                  <a:gd name="connsiteY20" fmla="*/ 9345 h 10000"/>
                  <a:gd name="connsiteX21" fmla="*/ 6437 w 10000"/>
                  <a:gd name="connsiteY21" fmla="*/ 10000 h 10000"/>
                  <a:gd name="connsiteX22" fmla="*/ 7701 w 10000"/>
                  <a:gd name="connsiteY22" fmla="*/ 9345 h 10000"/>
                  <a:gd name="connsiteX23" fmla="*/ 7701 w 10000"/>
                  <a:gd name="connsiteY23" fmla="*/ 4821 h 10000"/>
                  <a:gd name="connsiteX24" fmla="*/ 7701 w 10000"/>
                  <a:gd name="connsiteY24" fmla="*/ 4583 h 10000"/>
                  <a:gd name="connsiteX25" fmla="*/ 7701 w 10000"/>
                  <a:gd name="connsiteY25" fmla="*/ 2738 h 10000"/>
                  <a:gd name="connsiteX26" fmla="*/ 7701 w 10000"/>
                  <a:gd name="connsiteY26" fmla="*/ 1667 h 10000"/>
                  <a:gd name="connsiteX27" fmla="*/ 8161 w 10000"/>
                  <a:gd name="connsiteY27" fmla="*/ 1667 h 10000"/>
                  <a:gd name="connsiteX28" fmla="*/ 8161 w 10000"/>
                  <a:gd name="connsiteY28" fmla="*/ 2619 h 10000"/>
                  <a:gd name="connsiteX29" fmla="*/ 8161 w 10000"/>
                  <a:gd name="connsiteY29" fmla="*/ 4345 h 10000"/>
                  <a:gd name="connsiteX30" fmla="*/ 9080 w 10000"/>
                  <a:gd name="connsiteY30" fmla="*/ 4821 h 10000"/>
                  <a:gd name="connsiteX31" fmla="*/ 10000 w 10000"/>
                  <a:gd name="connsiteY31" fmla="*/ 4345 h 10000"/>
                  <a:gd name="connsiteX32" fmla="*/ 10000 w 10000"/>
                  <a:gd name="connsiteY32" fmla="*/ 1429 h 10000"/>
                  <a:gd name="connsiteX33" fmla="*/ 10000 w 10000"/>
                  <a:gd name="connsiteY33" fmla="*/ 1429 h 10000"/>
                  <a:gd name="connsiteX0" fmla="*/ 10000 w 10000"/>
                  <a:gd name="connsiteY0" fmla="*/ 1429 h 10000"/>
                  <a:gd name="connsiteX1" fmla="*/ 7126 w 10000"/>
                  <a:gd name="connsiteY1" fmla="*/ 0 h 10000"/>
                  <a:gd name="connsiteX2" fmla="*/ 4253 w 10000"/>
                  <a:gd name="connsiteY2" fmla="*/ 0 h 10000"/>
                  <a:gd name="connsiteX3" fmla="*/ 4023 w 10000"/>
                  <a:gd name="connsiteY3" fmla="*/ 0 h 10000"/>
                  <a:gd name="connsiteX4" fmla="*/ 2874 w 10000"/>
                  <a:gd name="connsiteY4" fmla="*/ 0 h 10000"/>
                  <a:gd name="connsiteX5" fmla="*/ 0 w 10000"/>
                  <a:gd name="connsiteY5" fmla="*/ 1429 h 10000"/>
                  <a:gd name="connsiteX6" fmla="*/ 0 w 10000"/>
                  <a:gd name="connsiteY6" fmla="*/ 1429 h 10000"/>
                  <a:gd name="connsiteX7" fmla="*/ 0 w 10000"/>
                  <a:gd name="connsiteY7" fmla="*/ 4345 h 10000"/>
                  <a:gd name="connsiteX8" fmla="*/ 920 w 10000"/>
                  <a:gd name="connsiteY8" fmla="*/ 4821 h 10000"/>
                  <a:gd name="connsiteX9" fmla="*/ 1839 w 10000"/>
                  <a:gd name="connsiteY9" fmla="*/ 4345 h 10000"/>
                  <a:gd name="connsiteX10" fmla="*/ 1839 w 10000"/>
                  <a:gd name="connsiteY10" fmla="*/ 2619 h 10000"/>
                  <a:gd name="connsiteX11" fmla="*/ 1839 w 10000"/>
                  <a:gd name="connsiteY11" fmla="*/ 1667 h 10000"/>
                  <a:gd name="connsiteX12" fmla="*/ 2299 w 10000"/>
                  <a:gd name="connsiteY12" fmla="*/ 1667 h 10000"/>
                  <a:gd name="connsiteX13" fmla="*/ 2299 w 10000"/>
                  <a:gd name="connsiteY13" fmla="*/ 2738 h 10000"/>
                  <a:gd name="connsiteX14" fmla="*/ 2299 w 10000"/>
                  <a:gd name="connsiteY14" fmla="*/ 4583 h 10000"/>
                  <a:gd name="connsiteX15" fmla="*/ 2299 w 10000"/>
                  <a:gd name="connsiteY15" fmla="*/ 4821 h 10000"/>
                  <a:gd name="connsiteX16" fmla="*/ 4713 w 10000"/>
                  <a:gd name="connsiteY16" fmla="*/ 9345 h 10000"/>
                  <a:gd name="connsiteX17" fmla="*/ 4713 w 10000"/>
                  <a:gd name="connsiteY17" fmla="*/ 4821 h 10000"/>
                  <a:gd name="connsiteX18" fmla="*/ 5287 w 10000"/>
                  <a:gd name="connsiteY18" fmla="*/ 4821 h 10000"/>
                  <a:gd name="connsiteX19" fmla="*/ 5287 w 10000"/>
                  <a:gd name="connsiteY19" fmla="*/ 9345 h 10000"/>
                  <a:gd name="connsiteX20" fmla="*/ 6437 w 10000"/>
                  <a:gd name="connsiteY20" fmla="*/ 10000 h 10000"/>
                  <a:gd name="connsiteX21" fmla="*/ 7701 w 10000"/>
                  <a:gd name="connsiteY21" fmla="*/ 9345 h 10000"/>
                  <a:gd name="connsiteX22" fmla="*/ 7701 w 10000"/>
                  <a:gd name="connsiteY22" fmla="*/ 4821 h 10000"/>
                  <a:gd name="connsiteX23" fmla="*/ 7701 w 10000"/>
                  <a:gd name="connsiteY23" fmla="*/ 4583 h 10000"/>
                  <a:gd name="connsiteX24" fmla="*/ 7701 w 10000"/>
                  <a:gd name="connsiteY24" fmla="*/ 2738 h 10000"/>
                  <a:gd name="connsiteX25" fmla="*/ 7701 w 10000"/>
                  <a:gd name="connsiteY25" fmla="*/ 1667 h 10000"/>
                  <a:gd name="connsiteX26" fmla="*/ 8161 w 10000"/>
                  <a:gd name="connsiteY26" fmla="*/ 1667 h 10000"/>
                  <a:gd name="connsiteX27" fmla="*/ 8161 w 10000"/>
                  <a:gd name="connsiteY27" fmla="*/ 2619 h 10000"/>
                  <a:gd name="connsiteX28" fmla="*/ 8161 w 10000"/>
                  <a:gd name="connsiteY28" fmla="*/ 4345 h 10000"/>
                  <a:gd name="connsiteX29" fmla="*/ 9080 w 10000"/>
                  <a:gd name="connsiteY29" fmla="*/ 4821 h 10000"/>
                  <a:gd name="connsiteX30" fmla="*/ 10000 w 10000"/>
                  <a:gd name="connsiteY30" fmla="*/ 4345 h 10000"/>
                  <a:gd name="connsiteX31" fmla="*/ 10000 w 10000"/>
                  <a:gd name="connsiteY31" fmla="*/ 1429 h 10000"/>
                  <a:gd name="connsiteX32" fmla="*/ 10000 w 10000"/>
                  <a:gd name="connsiteY32" fmla="*/ 1429 h 10000"/>
                  <a:gd name="connsiteX0" fmla="*/ 10136 w 10136"/>
                  <a:gd name="connsiteY0" fmla="*/ 1429 h 10000"/>
                  <a:gd name="connsiteX1" fmla="*/ 7262 w 10136"/>
                  <a:gd name="connsiteY1" fmla="*/ 0 h 10000"/>
                  <a:gd name="connsiteX2" fmla="*/ 4389 w 10136"/>
                  <a:gd name="connsiteY2" fmla="*/ 0 h 10000"/>
                  <a:gd name="connsiteX3" fmla="*/ 4159 w 10136"/>
                  <a:gd name="connsiteY3" fmla="*/ 0 h 10000"/>
                  <a:gd name="connsiteX4" fmla="*/ 3010 w 10136"/>
                  <a:gd name="connsiteY4" fmla="*/ 0 h 10000"/>
                  <a:gd name="connsiteX5" fmla="*/ 136 w 10136"/>
                  <a:gd name="connsiteY5" fmla="*/ 1429 h 10000"/>
                  <a:gd name="connsiteX6" fmla="*/ 136 w 10136"/>
                  <a:gd name="connsiteY6" fmla="*/ 1429 h 10000"/>
                  <a:gd name="connsiteX7" fmla="*/ 136 w 10136"/>
                  <a:gd name="connsiteY7" fmla="*/ 4345 h 10000"/>
                  <a:gd name="connsiteX8" fmla="*/ 1975 w 10136"/>
                  <a:gd name="connsiteY8" fmla="*/ 4345 h 10000"/>
                  <a:gd name="connsiteX9" fmla="*/ 1975 w 10136"/>
                  <a:gd name="connsiteY9" fmla="*/ 2619 h 10000"/>
                  <a:gd name="connsiteX10" fmla="*/ 1975 w 10136"/>
                  <a:gd name="connsiteY10" fmla="*/ 1667 h 10000"/>
                  <a:gd name="connsiteX11" fmla="*/ 2435 w 10136"/>
                  <a:gd name="connsiteY11" fmla="*/ 1667 h 10000"/>
                  <a:gd name="connsiteX12" fmla="*/ 2435 w 10136"/>
                  <a:gd name="connsiteY12" fmla="*/ 2738 h 10000"/>
                  <a:gd name="connsiteX13" fmla="*/ 2435 w 10136"/>
                  <a:gd name="connsiteY13" fmla="*/ 4583 h 10000"/>
                  <a:gd name="connsiteX14" fmla="*/ 2435 w 10136"/>
                  <a:gd name="connsiteY14" fmla="*/ 4821 h 10000"/>
                  <a:gd name="connsiteX15" fmla="*/ 4849 w 10136"/>
                  <a:gd name="connsiteY15" fmla="*/ 9345 h 10000"/>
                  <a:gd name="connsiteX16" fmla="*/ 4849 w 10136"/>
                  <a:gd name="connsiteY16" fmla="*/ 4821 h 10000"/>
                  <a:gd name="connsiteX17" fmla="*/ 5423 w 10136"/>
                  <a:gd name="connsiteY17" fmla="*/ 4821 h 10000"/>
                  <a:gd name="connsiteX18" fmla="*/ 5423 w 10136"/>
                  <a:gd name="connsiteY18" fmla="*/ 9345 h 10000"/>
                  <a:gd name="connsiteX19" fmla="*/ 6573 w 10136"/>
                  <a:gd name="connsiteY19" fmla="*/ 10000 h 10000"/>
                  <a:gd name="connsiteX20" fmla="*/ 7837 w 10136"/>
                  <a:gd name="connsiteY20" fmla="*/ 9345 h 10000"/>
                  <a:gd name="connsiteX21" fmla="*/ 7837 w 10136"/>
                  <a:gd name="connsiteY21" fmla="*/ 4821 h 10000"/>
                  <a:gd name="connsiteX22" fmla="*/ 7837 w 10136"/>
                  <a:gd name="connsiteY22" fmla="*/ 4583 h 10000"/>
                  <a:gd name="connsiteX23" fmla="*/ 7837 w 10136"/>
                  <a:gd name="connsiteY23" fmla="*/ 2738 h 10000"/>
                  <a:gd name="connsiteX24" fmla="*/ 7837 w 10136"/>
                  <a:gd name="connsiteY24" fmla="*/ 1667 h 10000"/>
                  <a:gd name="connsiteX25" fmla="*/ 8297 w 10136"/>
                  <a:gd name="connsiteY25" fmla="*/ 1667 h 10000"/>
                  <a:gd name="connsiteX26" fmla="*/ 8297 w 10136"/>
                  <a:gd name="connsiteY26" fmla="*/ 2619 h 10000"/>
                  <a:gd name="connsiteX27" fmla="*/ 8297 w 10136"/>
                  <a:gd name="connsiteY27" fmla="*/ 4345 h 10000"/>
                  <a:gd name="connsiteX28" fmla="*/ 9216 w 10136"/>
                  <a:gd name="connsiteY28" fmla="*/ 4821 h 10000"/>
                  <a:gd name="connsiteX29" fmla="*/ 10136 w 10136"/>
                  <a:gd name="connsiteY29" fmla="*/ 4345 h 10000"/>
                  <a:gd name="connsiteX30" fmla="*/ 10136 w 10136"/>
                  <a:gd name="connsiteY30" fmla="*/ 1429 h 10000"/>
                  <a:gd name="connsiteX31" fmla="*/ 10136 w 10136"/>
                  <a:gd name="connsiteY31" fmla="*/ 1429 h 10000"/>
                  <a:gd name="connsiteX0" fmla="*/ 10000 w 10000"/>
                  <a:gd name="connsiteY0" fmla="*/ 1429 h 10000"/>
                  <a:gd name="connsiteX1" fmla="*/ 7126 w 10000"/>
                  <a:gd name="connsiteY1" fmla="*/ 0 h 10000"/>
                  <a:gd name="connsiteX2" fmla="*/ 4253 w 10000"/>
                  <a:gd name="connsiteY2" fmla="*/ 0 h 10000"/>
                  <a:gd name="connsiteX3" fmla="*/ 4023 w 10000"/>
                  <a:gd name="connsiteY3" fmla="*/ 0 h 10000"/>
                  <a:gd name="connsiteX4" fmla="*/ 2874 w 10000"/>
                  <a:gd name="connsiteY4" fmla="*/ 0 h 10000"/>
                  <a:gd name="connsiteX5" fmla="*/ 0 w 10000"/>
                  <a:gd name="connsiteY5" fmla="*/ 1429 h 10000"/>
                  <a:gd name="connsiteX6" fmla="*/ 0 w 10000"/>
                  <a:gd name="connsiteY6" fmla="*/ 4345 h 10000"/>
                  <a:gd name="connsiteX7" fmla="*/ 1839 w 10000"/>
                  <a:gd name="connsiteY7" fmla="*/ 4345 h 10000"/>
                  <a:gd name="connsiteX8" fmla="*/ 1839 w 10000"/>
                  <a:gd name="connsiteY8" fmla="*/ 2619 h 10000"/>
                  <a:gd name="connsiteX9" fmla="*/ 1839 w 10000"/>
                  <a:gd name="connsiteY9" fmla="*/ 1667 h 10000"/>
                  <a:gd name="connsiteX10" fmla="*/ 2299 w 10000"/>
                  <a:gd name="connsiteY10" fmla="*/ 1667 h 10000"/>
                  <a:gd name="connsiteX11" fmla="*/ 2299 w 10000"/>
                  <a:gd name="connsiteY11" fmla="*/ 2738 h 10000"/>
                  <a:gd name="connsiteX12" fmla="*/ 2299 w 10000"/>
                  <a:gd name="connsiteY12" fmla="*/ 4583 h 10000"/>
                  <a:gd name="connsiteX13" fmla="*/ 2299 w 10000"/>
                  <a:gd name="connsiteY13" fmla="*/ 4821 h 10000"/>
                  <a:gd name="connsiteX14" fmla="*/ 4713 w 10000"/>
                  <a:gd name="connsiteY14" fmla="*/ 9345 h 10000"/>
                  <a:gd name="connsiteX15" fmla="*/ 4713 w 10000"/>
                  <a:gd name="connsiteY15" fmla="*/ 4821 h 10000"/>
                  <a:gd name="connsiteX16" fmla="*/ 5287 w 10000"/>
                  <a:gd name="connsiteY16" fmla="*/ 4821 h 10000"/>
                  <a:gd name="connsiteX17" fmla="*/ 5287 w 10000"/>
                  <a:gd name="connsiteY17" fmla="*/ 9345 h 10000"/>
                  <a:gd name="connsiteX18" fmla="*/ 6437 w 10000"/>
                  <a:gd name="connsiteY18" fmla="*/ 10000 h 10000"/>
                  <a:gd name="connsiteX19" fmla="*/ 7701 w 10000"/>
                  <a:gd name="connsiteY19" fmla="*/ 9345 h 10000"/>
                  <a:gd name="connsiteX20" fmla="*/ 7701 w 10000"/>
                  <a:gd name="connsiteY20" fmla="*/ 4821 h 10000"/>
                  <a:gd name="connsiteX21" fmla="*/ 7701 w 10000"/>
                  <a:gd name="connsiteY21" fmla="*/ 4583 h 10000"/>
                  <a:gd name="connsiteX22" fmla="*/ 7701 w 10000"/>
                  <a:gd name="connsiteY22" fmla="*/ 2738 h 10000"/>
                  <a:gd name="connsiteX23" fmla="*/ 7701 w 10000"/>
                  <a:gd name="connsiteY23" fmla="*/ 1667 h 10000"/>
                  <a:gd name="connsiteX24" fmla="*/ 8161 w 10000"/>
                  <a:gd name="connsiteY24" fmla="*/ 1667 h 10000"/>
                  <a:gd name="connsiteX25" fmla="*/ 8161 w 10000"/>
                  <a:gd name="connsiteY25" fmla="*/ 2619 h 10000"/>
                  <a:gd name="connsiteX26" fmla="*/ 8161 w 10000"/>
                  <a:gd name="connsiteY26" fmla="*/ 4345 h 10000"/>
                  <a:gd name="connsiteX27" fmla="*/ 9080 w 10000"/>
                  <a:gd name="connsiteY27" fmla="*/ 4821 h 10000"/>
                  <a:gd name="connsiteX28" fmla="*/ 10000 w 10000"/>
                  <a:gd name="connsiteY28" fmla="*/ 4345 h 10000"/>
                  <a:gd name="connsiteX29" fmla="*/ 10000 w 10000"/>
                  <a:gd name="connsiteY29" fmla="*/ 1429 h 10000"/>
                  <a:gd name="connsiteX30" fmla="*/ 10000 w 10000"/>
                  <a:gd name="connsiteY30" fmla="*/ 1429 h 10000"/>
                  <a:gd name="connsiteX0" fmla="*/ 10012 w 10012"/>
                  <a:gd name="connsiteY0" fmla="*/ 1750 h 10321"/>
                  <a:gd name="connsiteX1" fmla="*/ 7138 w 10012"/>
                  <a:gd name="connsiteY1" fmla="*/ 321 h 10321"/>
                  <a:gd name="connsiteX2" fmla="*/ 4265 w 10012"/>
                  <a:gd name="connsiteY2" fmla="*/ 321 h 10321"/>
                  <a:gd name="connsiteX3" fmla="*/ 4035 w 10012"/>
                  <a:gd name="connsiteY3" fmla="*/ 321 h 10321"/>
                  <a:gd name="connsiteX4" fmla="*/ 2886 w 10012"/>
                  <a:gd name="connsiteY4" fmla="*/ 321 h 10321"/>
                  <a:gd name="connsiteX5" fmla="*/ 12 w 10012"/>
                  <a:gd name="connsiteY5" fmla="*/ 4666 h 10321"/>
                  <a:gd name="connsiteX6" fmla="*/ 1851 w 10012"/>
                  <a:gd name="connsiteY6" fmla="*/ 4666 h 10321"/>
                  <a:gd name="connsiteX7" fmla="*/ 1851 w 10012"/>
                  <a:gd name="connsiteY7" fmla="*/ 2940 h 10321"/>
                  <a:gd name="connsiteX8" fmla="*/ 1851 w 10012"/>
                  <a:gd name="connsiteY8" fmla="*/ 1988 h 10321"/>
                  <a:gd name="connsiteX9" fmla="*/ 2311 w 10012"/>
                  <a:gd name="connsiteY9" fmla="*/ 1988 h 10321"/>
                  <a:gd name="connsiteX10" fmla="*/ 2311 w 10012"/>
                  <a:gd name="connsiteY10" fmla="*/ 3059 h 10321"/>
                  <a:gd name="connsiteX11" fmla="*/ 2311 w 10012"/>
                  <a:gd name="connsiteY11" fmla="*/ 4904 h 10321"/>
                  <a:gd name="connsiteX12" fmla="*/ 2311 w 10012"/>
                  <a:gd name="connsiteY12" fmla="*/ 5142 h 10321"/>
                  <a:gd name="connsiteX13" fmla="*/ 4725 w 10012"/>
                  <a:gd name="connsiteY13" fmla="*/ 9666 h 10321"/>
                  <a:gd name="connsiteX14" fmla="*/ 4725 w 10012"/>
                  <a:gd name="connsiteY14" fmla="*/ 5142 h 10321"/>
                  <a:gd name="connsiteX15" fmla="*/ 5299 w 10012"/>
                  <a:gd name="connsiteY15" fmla="*/ 5142 h 10321"/>
                  <a:gd name="connsiteX16" fmla="*/ 5299 w 10012"/>
                  <a:gd name="connsiteY16" fmla="*/ 9666 h 10321"/>
                  <a:gd name="connsiteX17" fmla="*/ 6449 w 10012"/>
                  <a:gd name="connsiteY17" fmla="*/ 10321 h 10321"/>
                  <a:gd name="connsiteX18" fmla="*/ 7713 w 10012"/>
                  <a:gd name="connsiteY18" fmla="*/ 9666 h 10321"/>
                  <a:gd name="connsiteX19" fmla="*/ 7713 w 10012"/>
                  <a:gd name="connsiteY19" fmla="*/ 5142 h 10321"/>
                  <a:gd name="connsiteX20" fmla="*/ 7713 w 10012"/>
                  <a:gd name="connsiteY20" fmla="*/ 4904 h 10321"/>
                  <a:gd name="connsiteX21" fmla="*/ 7713 w 10012"/>
                  <a:gd name="connsiteY21" fmla="*/ 3059 h 10321"/>
                  <a:gd name="connsiteX22" fmla="*/ 7713 w 10012"/>
                  <a:gd name="connsiteY22" fmla="*/ 1988 h 10321"/>
                  <a:gd name="connsiteX23" fmla="*/ 8173 w 10012"/>
                  <a:gd name="connsiteY23" fmla="*/ 1988 h 10321"/>
                  <a:gd name="connsiteX24" fmla="*/ 8173 w 10012"/>
                  <a:gd name="connsiteY24" fmla="*/ 2940 h 10321"/>
                  <a:gd name="connsiteX25" fmla="*/ 8173 w 10012"/>
                  <a:gd name="connsiteY25" fmla="*/ 4666 h 10321"/>
                  <a:gd name="connsiteX26" fmla="*/ 9092 w 10012"/>
                  <a:gd name="connsiteY26" fmla="*/ 5142 h 10321"/>
                  <a:gd name="connsiteX27" fmla="*/ 10012 w 10012"/>
                  <a:gd name="connsiteY27" fmla="*/ 4666 h 10321"/>
                  <a:gd name="connsiteX28" fmla="*/ 10012 w 10012"/>
                  <a:gd name="connsiteY28" fmla="*/ 1750 h 10321"/>
                  <a:gd name="connsiteX29" fmla="*/ 10012 w 10012"/>
                  <a:gd name="connsiteY29" fmla="*/ 1750 h 10321"/>
                  <a:gd name="connsiteX0" fmla="*/ 8238 w 8238"/>
                  <a:gd name="connsiteY0" fmla="*/ 1750 h 10321"/>
                  <a:gd name="connsiteX1" fmla="*/ 5364 w 8238"/>
                  <a:gd name="connsiteY1" fmla="*/ 321 h 10321"/>
                  <a:gd name="connsiteX2" fmla="*/ 2491 w 8238"/>
                  <a:gd name="connsiteY2" fmla="*/ 321 h 10321"/>
                  <a:gd name="connsiteX3" fmla="*/ 2261 w 8238"/>
                  <a:gd name="connsiteY3" fmla="*/ 321 h 10321"/>
                  <a:gd name="connsiteX4" fmla="*/ 1112 w 8238"/>
                  <a:gd name="connsiteY4" fmla="*/ 321 h 10321"/>
                  <a:gd name="connsiteX5" fmla="*/ 77 w 8238"/>
                  <a:gd name="connsiteY5" fmla="*/ 4666 h 10321"/>
                  <a:gd name="connsiteX6" fmla="*/ 77 w 8238"/>
                  <a:gd name="connsiteY6" fmla="*/ 2940 h 10321"/>
                  <a:gd name="connsiteX7" fmla="*/ 77 w 8238"/>
                  <a:gd name="connsiteY7" fmla="*/ 1988 h 10321"/>
                  <a:gd name="connsiteX8" fmla="*/ 537 w 8238"/>
                  <a:gd name="connsiteY8" fmla="*/ 1988 h 10321"/>
                  <a:gd name="connsiteX9" fmla="*/ 537 w 8238"/>
                  <a:gd name="connsiteY9" fmla="*/ 3059 h 10321"/>
                  <a:gd name="connsiteX10" fmla="*/ 537 w 8238"/>
                  <a:gd name="connsiteY10" fmla="*/ 4904 h 10321"/>
                  <a:gd name="connsiteX11" fmla="*/ 537 w 8238"/>
                  <a:gd name="connsiteY11" fmla="*/ 5142 h 10321"/>
                  <a:gd name="connsiteX12" fmla="*/ 2951 w 8238"/>
                  <a:gd name="connsiteY12" fmla="*/ 9666 h 10321"/>
                  <a:gd name="connsiteX13" fmla="*/ 2951 w 8238"/>
                  <a:gd name="connsiteY13" fmla="*/ 5142 h 10321"/>
                  <a:gd name="connsiteX14" fmla="*/ 3525 w 8238"/>
                  <a:gd name="connsiteY14" fmla="*/ 5142 h 10321"/>
                  <a:gd name="connsiteX15" fmla="*/ 3525 w 8238"/>
                  <a:gd name="connsiteY15" fmla="*/ 9666 h 10321"/>
                  <a:gd name="connsiteX16" fmla="*/ 4675 w 8238"/>
                  <a:gd name="connsiteY16" fmla="*/ 10321 h 10321"/>
                  <a:gd name="connsiteX17" fmla="*/ 5939 w 8238"/>
                  <a:gd name="connsiteY17" fmla="*/ 9666 h 10321"/>
                  <a:gd name="connsiteX18" fmla="*/ 5939 w 8238"/>
                  <a:gd name="connsiteY18" fmla="*/ 5142 h 10321"/>
                  <a:gd name="connsiteX19" fmla="*/ 5939 w 8238"/>
                  <a:gd name="connsiteY19" fmla="*/ 4904 h 10321"/>
                  <a:gd name="connsiteX20" fmla="*/ 5939 w 8238"/>
                  <a:gd name="connsiteY20" fmla="*/ 3059 h 10321"/>
                  <a:gd name="connsiteX21" fmla="*/ 5939 w 8238"/>
                  <a:gd name="connsiteY21" fmla="*/ 1988 h 10321"/>
                  <a:gd name="connsiteX22" fmla="*/ 6399 w 8238"/>
                  <a:gd name="connsiteY22" fmla="*/ 1988 h 10321"/>
                  <a:gd name="connsiteX23" fmla="*/ 6399 w 8238"/>
                  <a:gd name="connsiteY23" fmla="*/ 2940 h 10321"/>
                  <a:gd name="connsiteX24" fmla="*/ 6399 w 8238"/>
                  <a:gd name="connsiteY24" fmla="*/ 4666 h 10321"/>
                  <a:gd name="connsiteX25" fmla="*/ 7318 w 8238"/>
                  <a:gd name="connsiteY25" fmla="*/ 5142 h 10321"/>
                  <a:gd name="connsiteX26" fmla="*/ 8238 w 8238"/>
                  <a:gd name="connsiteY26" fmla="*/ 4666 h 10321"/>
                  <a:gd name="connsiteX27" fmla="*/ 8238 w 8238"/>
                  <a:gd name="connsiteY27" fmla="*/ 1750 h 10321"/>
                  <a:gd name="connsiteX28" fmla="*/ 8238 w 8238"/>
                  <a:gd name="connsiteY28" fmla="*/ 1750 h 10321"/>
                  <a:gd name="connsiteX0" fmla="*/ 10000 w 10000"/>
                  <a:gd name="connsiteY0" fmla="*/ 1696 h 10000"/>
                  <a:gd name="connsiteX1" fmla="*/ 6511 w 10000"/>
                  <a:gd name="connsiteY1" fmla="*/ 311 h 10000"/>
                  <a:gd name="connsiteX2" fmla="*/ 3024 w 10000"/>
                  <a:gd name="connsiteY2" fmla="*/ 311 h 10000"/>
                  <a:gd name="connsiteX3" fmla="*/ 2745 w 10000"/>
                  <a:gd name="connsiteY3" fmla="*/ 311 h 10000"/>
                  <a:gd name="connsiteX4" fmla="*/ 1350 w 10000"/>
                  <a:gd name="connsiteY4" fmla="*/ 311 h 10000"/>
                  <a:gd name="connsiteX5" fmla="*/ 93 w 10000"/>
                  <a:gd name="connsiteY5" fmla="*/ 4521 h 10000"/>
                  <a:gd name="connsiteX6" fmla="*/ 93 w 10000"/>
                  <a:gd name="connsiteY6" fmla="*/ 2849 h 10000"/>
                  <a:gd name="connsiteX7" fmla="*/ 93 w 10000"/>
                  <a:gd name="connsiteY7" fmla="*/ 1926 h 10000"/>
                  <a:gd name="connsiteX8" fmla="*/ 652 w 10000"/>
                  <a:gd name="connsiteY8" fmla="*/ 2964 h 10000"/>
                  <a:gd name="connsiteX9" fmla="*/ 652 w 10000"/>
                  <a:gd name="connsiteY9" fmla="*/ 4751 h 10000"/>
                  <a:gd name="connsiteX10" fmla="*/ 652 w 10000"/>
                  <a:gd name="connsiteY10" fmla="*/ 4982 h 10000"/>
                  <a:gd name="connsiteX11" fmla="*/ 3582 w 10000"/>
                  <a:gd name="connsiteY11" fmla="*/ 9365 h 10000"/>
                  <a:gd name="connsiteX12" fmla="*/ 3582 w 10000"/>
                  <a:gd name="connsiteY12" fmla="*/ 4982 h 10000"/>
                  <a:gd name="connsiteX13" fmla="*/ 4279 w 10000"/>
                  <a:gd name="connsiteY13" fmla="*/ 4982 h 10000"/>
                  <a:gd name="connsiteX14" fmla="*/ 4279 w 10000"/>
                  <a:gd name="connsiteY14" fmla="*/ 9365 h 10000"/>
                  <a:gd name="connsiteX15" fmla="*/ 5675 w 10000"/>
                  <a:gd name="connsiteY15" fmla="*/ 10000 h 10000"/>
                  <a:gd name="connsiteX16" fmla="*/ 7209 w 10000"/>
                  <a:gd name="connsiteY16" fmla="*/ 9365 h 10000"/>
                  <a:gd name="connsiteX17" fmla="*/ 7209 w 10000"/>
                  <a:gd name="connsiteY17" fmla="*/ 4982 h 10000"/>
                  <a:gd name="connsiteX18" fmla="*/ 7209 w 10000"/>
                  <a:gd name="connsiteY18" fmla="*/ 4751 h 10000"/>
                  <a:gd name="connsiteX19" fmla="*/ 7209 w 10000"/>
                  <a:gd name="connsiteY19" fmla="*/ 2964 h 10000"/>
                  <a:gd name="connsiteX20" fmla="*/ 7209 w 10000"/>
                  <a:gd name="connsiteY20" fmla="*/ 1926 h 10000"/>
                  <a:gd name="connsiteX21" fmla="*/ 7768 w 10000"/>
                  <a:gd name="connsiteY21" fmla="*/ 1926 h 10000"/>
                  <a:gd name="connsiteX22" fmla="*/ 7768 w 10000"/>
                  <a:gd name="connsiteY22" fmla="*/ 2849 h 10000"/>
                  <a:gd name="connsiteX23" fmla="*/ 7768 w 10000"/>
                  <a:gd name="connsiteY23" fmla="*/ 4521 h 10000"/>
                  <a:gd name="connsiteX24" fmla="*/ 8883 w 10000"/>
                  <a:gd name="connsiteY24" fmla="*/ 4982 h 10000"/>
                  <a:gd name="connsiteX25" fmla="*/ 10000 w 10000"/>
                  <a:gd name="connsiteY25" fmla="*/ 4521 h 10000"/>
                  <a:gd name="connsiteX26" fmla="*/ 10000 w 10000"/>
                  <a:gd name="connsiteY26" fmla="*/ 1696 h 10000"/>
                  <a:gd name="connsiteX27" fmla="*/ 10000 w 10000"/>
                  <a:gd name="connsiteY27" fmla="*/ 1696 h 10000"/>
                  <a:gd name="connsiteX0" fmla="*/ 10000 w 10000"/>
                  <a:gd name="connsiteY0" fmla="*/ 1696 h 10000"/>
                  <a:gd name="connsiteX1" fmla="*/ 6511 w 10000"/>
                  <a:gd name="connsiteY1" fmla="*/ 311 h 10000"/>
                  <a:gd name="connsiteX2" fmla="*/ 3024 w 10000"/>
                  <a:gd name="connsiteY2" fmla="*/ 311 h 10000"/>
                  <a:gd name="connsiteX3" fmla="*/ 2745 w 10000"/>
                  <a:gd name="connsiteY3" fmla="*/ 311 h 10000"/>
                  <a:gd name="connsiteX4" fmla="*/ 1350 w 10000"/>
                  <a:gd name="connsiteY4" fmla="*/ 311 h 10000"/>
                  <a:gd name="connsiteX5" fmla="*/ 93 w 10000"/>
                  <a:gd name="connsiteY5" fmla="*/ 4521 h 10000"/>
                  <a:gd name="connsiteX6" fmla="*/ 93 w 10000"/>
                  <a:gd name="connsiteY6" fmla="*/ 2849 h 10000"/>
                  <a:gd name="connsiteX7" fmla="*/ 93 w 10000"/>
                  <a:gd name="connsiteY7" fmla="*/ 1926 h 10000"/>
                  <a:gd name="connsiteX8" fmla="*/ 652 w 10000"/>
                  <a:gd name="connsiteY8" fmla="*/ 4751 h 10000"/>
                  <a:gd name="connsiteX9" fmla="*/ 652 w 10000"/>
                  <a:gd name="connsiteY9" fmla="*/ 4982 h 10000"/>
                  <a:gd name="connsiteX10" fmla="*/ 3582 w 10000"/>
                  <a:gd name="connsiteY10" fmla="*/ 9365 h 10000"/>
                  <a:gd name="connsiteX11" fmla="*/ 3582 w 10000"/>
                  <a:gd name="connsiteY11" fmla="*/ 4982 h 10000"/>
                  <a:gd name="connsiteX12" fmla="*/ 4279 w 10000"/>
                  <a:gd name="connsiteY12" fmla="*/ 4982 h 10000"/>
                  <a:gd name="connsiteX13" fmla="*/ 4279 w 10000"/>
                  <a:gd name="connsiteY13" fmla="*/ 9365 h 10000"/>
                  <a:gd name="connsiteX14" fmla="*/ 5675 w 10000"/>
                  <a:gd name="connsiteY14" fmla="*/ 10000 h 10000"/>
                  <a:gd name="connsiteX15" fmla="*/ 7209 w 10000"/>
                  <a:gd name="connsiteY15" fmla="*/ 9365 h 10000"/>
                  <a:gd name="connsiteX16" fmla="*/ 7209 w 10000"/>
                  <a:gd name="connsiteY16" fmla="*/ 4982 h 10000"/>
                  <a:gd name="connsiteX17" fmla="*/ 7209 w 10000"/>
                  <a:gd name="connsiteY17" fmla="*/ 4751 h 10000"/>
                  <a:gd name="connsiteX18" fmla="*/ 7209 w 10000"/>
                  <a:gd name="connsiteY18" fmla="*/ 2964 h 10000"/>
                  <a:gd name="connsiteX19" fmla="*/ 7209 w 10000"/>
                  <a:gd name="connsiteY19" fmla="*/ 1926 h 10000"/>
                  <a:gd name="connsiteX20" fmla="*/ 7768 w 10000"/>
                  <a:gd name="connsiteY20" fmla="*/ 1926 h 10000"/>
                  <a:gd name="connsiteX21" fmla="*/ 7768 w 10000"/>
                  <a:gd name="connsiteY21" fmla="*/ 2849 h 10000"/>
                  <a:gd name="connsiteX22" fmla="*/ 7768 w 10000"/>
                  <a:gd name="connsiteY22" fmla="*/ 4521 h 10000"/>
                  <a:gd name="connsiteX23" fmla="*/ 8883 w 10000"/>
                  <a:gd name="connsiteY23" fmla="*/ 4982 h 10000"/>
                  <a:gd name="connsiteX24" fmla="*/ 10000 w 10000"/>
                  <a:gd name="connsiteY24" fmla="*/ 4521 h 10000"/>
                  <a:gd name="connsiteX25" fmla="*/ 10000 w 10000"/>
                  <a:gd name="connsiteY25" fmla="*/ 1696 h 10000"/>
                  <a:gd name="connsiteX26" fmla="*/ 10000 w 10000"/>
                  <a:gd name="connsiteY26" fmla="*/ 1696 h 10000"/>
                  <a:gd name="connsiteX0" fmla="*/ 10000 w 10000"/>
                  <a:gd name="connsiteY0" fmla="*/ 1696 h 10000"/>
                  <a:gd name="connsiteX1" fmla="*/ 6511 w 10000"/>
                  <a:gd name="connsiteY1" fmla="*/ 311 h 10000"/>
                  <a:gd name="connsiteX2" fmla="*/ 3024 w 10000"/>
                  <a:gd name="connsiteY2" fmla="*/ 311 h 10000"/>
                  <a:gd name="connsiteX3" fmla="*/ 2745 w 10000"/>
                  <a:gd name="connsiteY3" fmla="*/ 311 h 10000"/>
                  <a:gd name="connsiteX4" fmla="*/ 1350 w 10000"/>
                  <a:gd name="connsiteY4" fmla="*/ 311 h 10000"/>
                  <a:gd name="connsiteX5" fmla="*/ 93 w 10000"/>
                  <a:gd name="connsiteY5" fmla="*/ 4521 h 10000"/>
                  <a:gd name="connsiteX6" fmla="*/ 93 w 10000"/>
                  <a:gd name="connsiteY6" fmla="*/ 2849 h 10000"/>
                  <a:gd name="connsiteX7" fmla="*/ 93 w 10000"/>
                  <a:gd name="connsiteY7" fmla="*/ 1926 h 10000"/>
                  <a:gd name="connsiteX8" fmla="*/ 652 w 10000"/>
                  <a:gd name="connsiteY8" fmla="*/ 4751 h 10000"/>
                  <a:gd name="connsiteX9" fmla="*/ 3582 w 10000"/>
                  <a:gd name="connsiteY9" fmla="*/ 9365 h 10000"/>
                  <a:gd name="connsiteX10" fmla="*/ 3582 w 10000"/>
                  <a:gd name="connsiteY10" fmla="*/ 4982 h 10000"/>
                  <a:gd name="connsiteX11" fmla="*/ 4279 w 10000"/>
                  <a:gd name="connsiteY11" fmla="*/ 4982 h 10000"/>
                  <a:gd name="connsiteX12" fmla="*/ 4279 w 10000"/>
                  <a:gd name="connsiteY12" fmla="*/ 9365 h 10000"/>
                  <a:gd name="connsiteX13" fmla="*/ 5675 w 10000"/>
                  <a:gd name="connsiteY13" fmla="*/ 10000 h 10000"/>
                  <a:gd name="connsiteX14" fmla="*/ 7209 w 10000"/>
                  <a:gd name="connsiteY14" fmla="*/ 9365 h 10000"/>
                  <a:gd name="connsiteX15" fmla="*/ 7209 w 10000"/>
                  <a:gd name="connsiteY15" fmla="*/ 4982 h 10000"/>
                  <a:gd name="connsiteX16" fmla="*/ 7209 w 10000"/>
                  <a:gd name="connsiteY16" fmla="*/ 4751 h 10000"/>
                  <a:gd name="connsiteX17" fmla="*/ 7209 w 10000"/>
                  <a:gd name="connsiteY17" fmla="*/ 2964 h 10000"/>
                  <a:gd name="connsiteX18" fmla="*/ 7209 w 10000"/>
                  <a:gd name="connsiteY18" fmla="*/ 1926 h 10000"/>
                  <a:gd name="connsiteX19" fmla="*/ 7768 w 10000"/>
                  <a:gd name="connsiteY19" fmla="*/ 1926 h 10000"/>
                  <a:gd name="connsiteX20" fmla="*/ 7768 w 10000"/>
                  <a:gd name="connsiteY20" fmla="*/ 2849 h 10000"/>
                  <a:gd name="connsiteX21" fmla="*/ 7768 w 10000"/>
                  <a:gd name="connsiteY21" fmla="*/ 4521 h 10000"/>
                  <a:gd name="connsiteX22" fmla="*/ 8883 w 10000"/>
                  <a:gd name="connsiteY22" fmla="*/ 4982 h 10000"/>
                  <a:gd name="connsiteX23" fmla="*/ 10000 w 10000"/>
                  <a:gd name="connsiteY23" fmla="*/ 4521 h 10000"/>
                  <a:gd name="connsiteX24" fmla="*/ 10000 w 10000"/>
                  <a:gd name="connsiteY24" fmla="*/ 1696 h 10000"/>
                  <a:gd name="connsiteX25" fmla="*/ 10000 w 10000"/>
                  <a:gd name="connsiteY25" fmla="*/ 1696 h 10000"/>
                  <a:gd name="connsiteX0" fmla="*/ 10165 w 10165"/>
                  <a:gd name="connsiteY0" fmla="*/ 1696 h 10000"/>
                  <a:gd name="connsiteX1" fmla="*/ 6676 w 10165"/>
                  <a:gd name="connsiteY1" fmla="*/ 311 h 10000"/>
                  <a:gd name="connsiteX2" fmla="*/ 3189 w 10165"/>
                  <a:gd name="connsiteY2" fmla="*/ 311 h 10000"/>
                  <a:gd name="connsiteX3" fmla="*/ 2910 w 10165"/>
                  <a:gd name="connsiteY3" fmla="*/ 311 h 10000"/>
                  <a:gd name="connsiteX4" fmla="*/ 1515 w 10165"/>
                  <a:gd name="connsiteY4" fmla="*/ 311 h 10000"/>
                  <a:gd name="connsiteX5" fmla="*/ 258 w 10165"/>
                  <a:gd name="connsiteY5" fmla="*/ 4521 h 10000"/>
                  <a:gd name="connsiteX6" fmla="*/ 258 w 10165"/>
                  <a:gd name="connsiteY6" fmla="*/ 2849 h 10000"/>
                  <a:gd name="connsiteX7" fmla="*/ 258 w 10165"/>
                  <a:gd name="connsiteY7" fmla="*/ 1926 h 10000"/>
                  <a:gd name="connsiteX8" fmla="*/ 3747 w 10165"/>
                  <a:gd name="connsiteY8" fmla="*/ 9365 h 10000"/>
                  <a:gd name="connsiteX9" fmla="*/ 3747 w 10165"/>
                  <a:gd name="connsiteY9" fmla="*/ 4982 h 10000"/>
                  <a:gd name="connsiteX10" fmla="*/ 4444 w 10165"/>
                  <a:gd name="connsiteY10" fmla="*/ 4982 h 10000"/>
                  <a:gd name="connsiteX11" fmla="*/ 4444 w 10165"/>
                  <a:gd name="connsiteY11" fmla="*/ 9365 h 10000"/>
                  <a:gd name="connsiteX12" fmla="*/ 5840 w 10165"/>
                  <a:gd name="connsiteY12" fmla="*/ 10000 h 10000"/>
                  <a:gd name="connsiteX13" fmla="*/ 7374 w 10165"/>
                  <a:gd name="connsiteY13" fmla="*/ 9365 h 10000"/>
                  <a:gd name="connsiteX14" fmla="*/ 7374 w 10165"/>
                  <a:gd name="connsiteY14" fmla="*/ 4982 h 10000"/>
                  <a:gd name="connsiteX15" fmla="*/ 7374 w 10165"/>
                  <a:gd name="connsiteY15" fmla="*/ 4751 h 10000"/>
                  <a:gd name="connsiteX16" fmla="*/ 7374 w 10165"/>
                  <a:gd name="connsiteY16" fmla="*/ 2964 h 10000"/>
                  <a:gd name="connsiteX17" fmla="*/ 7374 w 10165"/>
                  <a:gd name="connsiteY17" fmla="*/ 1926 h 10000"/>
                  <a:gd name="connsiteX18" fmla="*/ 7933 w 10165"/>
                  <a:gd name="connsiteY18" fmla="*/ 1926 h 10000"/>
                  <a:gd name="connsiteX19" fmla="*/ 7933 w 10165"/>
                  <a:gd name="connsiteY19" fmla="*/ 2849 h 10000"/>
                  <a:gd name="connsiteX20" fmla="*/ 7933 w 10165"/>
                  <a:gd name="connsiteY20" fmla="*/ 4521 h 10000"/>
                  <a:gd name="connsiteX21" fmla="*/ 9048 w 10165"/>
                  <a:gd name="connsiteY21" fmla="*/ 4982 h 10000"/>
                  <a:gd name="connsiteX22" fmla="*/ 10165 w 10165"/>
                  <a:gd name="connsiteY22" fmla="*/ 4521 h 10000"/>
                  <a:gd name="connsiteX23" fmla="*/ 10165 w 10165"/>
                  <a:gd name="connsiteY23" fmla="*/ 1696 h 10000"/>
                  <a:gd name="connsiteX24" fmla="*/ 10165 w 10165"/>
                  <a:gd name="connsiteY24" fmla="*/ 1696 h 10000"/>
                  <a:gd name="connsiteX0" fmla="*/ 10218 w 10218"/>
                  <a:gd name="connsiteY0" fmla="*/ 1573 h 9877"/>
                  <a:gd name="connsiteX1" fmla="*/ 6729 w 10218"/>
                  <a:gd name="connsiteY1" fmla="*/ 188 h 9877"/>
                  <a:gd name="connsiteX2" fmla="*/ 3242 w 10218"/>
                  <a:gd name="connsiteY2" fmla="*/ 188 h 9877"/>
                  <a:gd name="connsiteX3" fmla="*/ 2963 w 10218"/>
                  <a:gd name="connsiteY3" fmla="*/ 188 h 9877"/>
                  <a:gd name="connsiteX4" fmla="*/ 1568 w 10218"/>
                  <a:gd name="connsiteY4" fmla="*/ 188 h 9877"/>
                  <a:gd name="connsiteX5" fmla="*/ 311 w 10218"/>
                  <a:gd name="connsiteY5" fmla="*/ 2726 h 9877"/>
                  <a:gd name="connsiteX6" fmla="*/ 311 w 10218"/>
                  <a:gd name="connsiteY6" fmla="*/ 1803 h 9877"/>
                  <a:gd name="connsiteX7" fmla="*/ 3800 w 10218"/>
                  <a:gd name="connsiteY7" fmla="*/ 9242 h 9877"/>
                  <a:gd name="connsiteX8" fmla="*/ 3800 w 10218"/>
                  <a:gd name="connsiteY8" fmla="*/ 4859 h 9877"/>
                  <a:gd name="connsiteX9" fmla="*/ 4497 w 10218"/>
                  <a:gd name="connsiteY9" fmla="*/ 4859 h 9877"/>
                  <a:gd name="connsiteX10" fmla="*/ 4497 w 10218"/>
                  <a:gd name="connsiteY10" fmla="*/ 9242 h 9877"/>
                  <a:gd name="connsiteX11" fmla="*/ 5893 w 10218"/>
                  <a:gd name="connsiteY11" fmla="*/ 9877 h 9877"/>
                  <a:gd name="connsiteX12" fmla="*/ 7427 w 10218"/>
                  <a:gd name="connsiteY12" fmla="*/ 9242 h 9877"/>
                  <a:gd name="connsiteX13" fmla="*/ 7427 w 10218"/>
                  <a:gd name="connsiteY13" fmla="*/ 4859 h 9877"/>
                  <a:gd name="connsiteX14" fmla="*/ 7427 w 10218"/>
                  <a:gd name="connsiteY14" fmla="*/ 4628 h 9877"/>
                  <a:gd name="connsiteX15" fmla="*/ 7427 w 10218"/>
                  <a:gd name="connsiteY15" fmla="*/ 2841 h 9877"/>
                  <a:gd name="connsiteX16" fmla="*/ 7427 w 10218"/>
                  <a:gd name="connsiteY16" fmla="*/ 1803 h 9877"/>
                  <a:gd name="connsiteX17" fmla="*/ 7986 w 10218"/>
                  <a:gd name="connsiteY17" fmla="*/ 1803 h 9877"/>
                  <a:gd name="connsiteX18" fmla="*/ 7986 w 10218"/>
                  <a:gd name="connsiteY18" fmla="*/ 2726 h 9877"/>
                  <a:gd name="connsiteX19" fmla="*/ 7986 w 10218"/>
                  <a:gd name="connsiteY19" fmla="*/ 4398 h 9877"/>
                  <a:gd name="connsiteX20" fmla="*/ 9101 w 10218"/>
                  <a:gd name="connsiteY20" fmla="*/ 4859 h 9877"/>
                  <a:gd name="connsiteX21" fmla="*/ 10218 w 10218"/>
                  <a:gd name="connsiteY21" fmla="*/ 4398 h 9877"/>
                  <a:gd name="connsiteX22" fmla="*/ 10218 w 10218"/>
                  <a:gd name="connsiteY22" fmla="*/ 1573 h 9877"/>
                  <a:gd name="connsiteX23" fmla="*/ 10218 w 10218"/>
                  <a:gd name="connsiteY23" fmla="*/ 1573 h 9877"/>
                  <a:gd name="connsiteX0" fmla="*/ 9766 w 9766"/>
                  <a:gd name="connsiteY0" fmla="*/ 1524 h 9931"/>
                  <a:gd name="connsiteX1" fmla="*/ 6351 w 9766"/>
                  <a:gd name="connsiteY1" fmla="*/ 121 h 9931"/>
                  <a:gd name="connsiteX2" fmla="*/ 2939 w 9766"/>
                  <a:gd name="connsiteY2" fmla="*/ 121 h 9931"/>
                  <a:gd name="connsiteX3" fmla="*/ 2666 w 9766"/>
                  <a:gd name="connsiteY3" fmla="*/ 121 h 9931"/>
                  <a:gd name="connsiteX4" fmla="*/ 1301 w 9766"/>
                  <a:gd name="connsiteY4" fmla="*/ 121 h 9931"/>
                  <a:gd name="connsiteX5" fmla="*/ 70 w 9766"/>
                  <a:gd name="connsiteY5" fmla="*/ 1756 h 9931"/>
                  <a:gd name="connsiteX6" fmla="*/ 3485 w 9766"/>
                  <a:gd name="connsiteY6" fmla="*/ 9288 h 9931"/>
                  <a:gd name="connsiteX7" fmla="*/ 3485 w 9766"/>
                  <a:gd name="connsiteY7" fmla="*/ 4851 h 9931"/>
                  <a:gd name="connsiteX8" fmla="*/ 4167 w 9766"/>
                  <a:gd name="connsiteY8" fmla="*/ 4851 h 9931"/>
                  <a:gd name="connsiteX9" fmla="*/ 4167 w 9766"/>
                  <a:gd name="connsiteY9" fmla="*/ 9288 h 9931"/>
                  <a:gd name="connsiteX10" fmla="*/ 5533 w 9766"/>
                  <a:gd name="connsiteY10" fmla="*/ 9931 h 9931"/>
                  <a:gd name="connsiteX11" fmla="*/ 7035 w 9766"/>
                  <a:gd name="connsiteY11" fmla="*/ 9288 h 9931"/>
                  <a:gd name="connsiteX12" fmla="*/ 7035 w 9766"/>
                  <a:gd name="connsiteY12" fmla="*/ 4851 h 9931"/>
                  <a:gd name="connsiteX13" fmla="*/ 7035 w 9766"/>
                  <a:gd name="connsiteY13" fmla="*/ 4617 h 9931"/>
                  <a:gd name="connsiteX14" fmla="*/ 7035 w 9766"/>
                  <a:gd name="connsiteY14" fmla="*/ 2807 h 9931"/>
                  <a:gd name="connsiteX15" fmla="*/ 7035 w 9766"/>
                  <a:gd name="connsiteY15" fmla="*/ 1756 h 9931"/>
                  <a:gd name="connsiteX16" fmla="*/ 7582 w 9766"/>
                  <a:gd name="connsiteY16" fmla="*/ 1756 h 9931"/>
                  <a:gd name="connsiteX17" fmla="*/ 7582 w 9766"/>
                  <a:gd name="connsiteY17" fmla="*/ 2691 h 9931"/>
                  <a:gd name="connsiteX18" fmla="*/ 7582 w 9766"/>
                  <a:gd name="connsiteY18" fmla="*/ 4384 h 9931"/>
                  <a:gd name="connsiteX19" fmla="*/ 8673 w 9766"/>
                  <a:gd name="connsiteY19" fmla="*/ 4851 h 9931"/>
                  <a:gd name="connsiteX20" fmla="*/ 9766 w 9766"/>
                  <a:gd name="connsiteY20" fmla="*/ 4384 h 9931"/>
                  <a:gd name="connsiteX21" fmla="*/ 9766 w 9766"/>
                  <a:gd name="connsiteY21" fmla="*/ 1524 h 9931"/>
                  <a:gd name="connsiteX22" fmla="*/ 9766 w 9766"/>
                  <a:gd name="connsiteY22" fmla="*/ 1524 h 9931"/>
                  <a:gd name="connsiteX0" fmla="*/ 8681 w 8681"/>
                  <a:gd name="connsiteY0" fmla="*/ 2096 h 10561"/>
                  <a:gd name="connsiteX1" fmla="*/ 5184 w 8681"/>
                  <a:gd name="connsiteY1" fmla="*/ 683 h 10561"/>
                  <a:gd name="connsiteX2" fmla="*/ 1690 w 8681"/>
                  <a:gd name="connsiteY2" fmla="*/ 683 h 10561"/>
                  <a:gd name="connsiteX3" fmla="*/ 1411 w 8681"/>
                  <a:gd name="connsiteY3" fmla="*/ 683 h 10561"/>
                  <a:gd name="connsiteX4" fmla="*/ 13 w 8681"/>
                  <a:gd name="connsiteY4" fmla="*/ 683 h 10561"/>
                  <a:gd name="connsiteX5" fmla="*/ 2250 w 8681"/>
                  <a:gd name="connsiteY5" fmla="*/ 9914 h 10561"/>
                  <a:gd name="connsiteX6" fmla="*/ 2250 w 8681"/>
                  <a:gd name="connsiteY6" fmla="*/ 5446 h 10561"/>
                  <a:gd name="connsiteX7" fmla="*/ 2948 w 8681"/>
                  <a:gd name="connsiteY7" fmla="*/ 5446 h 10561"/>
                  <a:gd name="connsiteX8" fmla="*/ 2948 w 8681"/>
                  <a:gd name="connsiteY8" fmla="*/ 9914 h 10561"/>
                  <a:gd name="connsiteX9" fmla="*/ 4347 w 8681"/>
                  <a:gd name="connsiteY9" fmla="*/ 10561 h 10561"/>
                  <a:gd name="connsiteX10" fmla="*/ 5885 w 8681"/>
                  <a:gd name="connsiteY10" fmla="*/ 9914 h 10561"/>
                  <a:gd name="connsiteX11" fmla="*/ 5885 w 8681"/>
                  <a:gd name="connsiteY11" fmla="*/ 5446 h 10561"/>
                  <a:gd name="connsiteX12" fmla="*/ 5885 w 8681"/>
                  <a:gd name="connsiteY12" fmla="*/ 5210 h 10561"/>
                  <a:gd name="connsiteX13" fmla="*/ 5885 w 8681"/>
                  <a:gd name="connsiteY13" fmla="*/ 3388 h 10561"/>
                  <a:gd name="connsiteX14" fmla="*/ 5885 w 8681"/>
                  <a:gd name="connsiteY14" fmla="*/ 2329 h 10561"/>
                  <a:gd name="connsiteX15" fmla="*/ 6445 w 8681"/>
                  <a:gd name="connsiteY15" fmla="*/ 2329 h 10561"/>
                  <a:gd name="connsiteX16" fmla="*/ 6445 w 8681"/>
                  <a:gd name="connsiteY16" fmla="*/ 3271 h 10561"/>
                  <a:gd name="connsiteX17" fmla="*/ 6445 w 8681"/>
                  <a:gd name="connsiteY17" fmla="*/ 4975 h 10561"/>
                  <a:gd name="connsiteX18" fmla="*/ 7562 w 8681"/>
                  <a:gd name="connsiteY18" fmla="*/ 5446 h 10561"/>
                  <a:gd name="connsiteX19" fmla="*/ 8681 w 8681"/>
                  <a:gd name="connsiteY19" fmla="*/ 4975 h 10561"/>
                  <a:gd name="connsiteX20" fmla="*/ 8681 w 8681"/>
                  <a:gd name="connsiteY20" fmla="*/ 2096 h 10561"/>
                  <a:gd name="connsiteX21" fmla="*/ 8681 w 8681"/>
                  <a:gd name="connsiteY21" fmla="*/ 2096 h 10561"/>
                  <a:gd name="connsiteX0" fmla="*/ 8397 w 8397"/>
                  <a:gd name="connsiteY0" fmla="*/ 1985 h 10000"/>
                  <a:gd name="connsiteX1" fmla="*/ 4369 w 8397"/>
                  <a:gd name="connsiteY1" fmla="*/ 647 h 10000"/>
                  <a:gd name="connsiteX2" fmla="*/ 344 w 8397"/>
                  <a:gd name="connsiteY2" fmla="*/ 647 h 10000"/>
                  <a:gd name="connsiteX3" fmla="*/ 22 w 8397"/>
                  <a:gd name="connsiteY3" fmla="*/ 647 h 10000"/>
                  <a:gd name="connsiteX4" fmla="*/ 989 w 8397"/>
                  <a:gd name="connsiteY4" fmla="*/ 9387 h 10000"/>
                  <a:gd name="connsiteX5" fmla="*/ 989 w 8397"/>
                  <a:gd name="connsiteY5" fmla="*/ 5157 h 10000"/>
                  <a:gd name="connsiteX6" fmla="*/ 1793 w 8397"/>
                  <a:gd name="connsiteY6" fmla="*/ 5157 h 10000"/>
                  <a:gd name="connsiteX7" fmla="*/ 1793 w 8397"/>
                  <a:gd name="connsiteY7" fmla="*/ 9387 h 10000"/>
                  <a:gd name="connsiteX8" fmla="*/ 3404 w 8397"/>
                  <a:gd name="connsiteY8" fmla="*/ 10000 h 10000"/>
                  <a:gd name="connsiteX9" fmla="*/ 5176 w 8397"/>
                  <a:gd name="connsiteY9" fmla="*/ 9387 h 10000"/>
                  <a:gd name="connsiteX10" fmla="*/ 5176 w 8397"/>
                  <a:gd name="connsiteY10" fmla="*/ 5157 h 10000"/>
                  <a:gd name="connsiteX11" fmla="*/ 5176 w 8397"/>
                  <a:gd name="connsiteY11" fmla="*/ 4933 h 10000"/>
                  <a:gd name="connsiteX12" fmla="*/ 5176 w 8397"/>
                  <a:gd name="connsiteY12" fmla="*/ 3208 h 10000"/>
                  <a:gd name="connsiteX13" fmla="*/ 5176 w 8397"/>
                  <a:gd name="connsiteY13" fmla="*/ 2205 h 10000"/>
                  <a:gd name="connsiteX14" fmla="*/ 5821 w 8397"/>
                  <a:gd name="connsiteY14" fmla="*/ 2205 h 10000"/>
                  <a:gd name="connsiteX15" fmla="*/ 5821 w 8397"/>
                  <a:gd name="connsiteY15" fmla="*/ 3097 h 10000"/>
                  <a:gd name="connsiteX16" fmla="*/ 5821 w 8397"/>
                  <a:gd name="connsiteY16" fmla="*/ 4711 h 10000"/>
                  <a:gd name="connsiteX17" fmla="*/ 7108 w 8397"/>
                  <a:gd name="connsiteY17" fmla="*/ 5157 h 10000"/>
                  <a:gd name="connsiteX18" fmla="*/ 8397 w 8397"/>
                  <a:gd name="connsiteY18" fmla="*/ 4711 h 10000"/>
                  <a:gd name="connsiteX19" fmla="*/ 8397 w 8397"/>
                  <a:gd name="connsiteY19" fmla="*/ 1985 h 10000"/>
                  <a:gd name="connsiteX20" fmla="*/ 8397 w 8397"/>
                  <a:gd name="connsiteY20" fmla="*/ 1985 h 10000"/>
                  <a:gd name="connsiteX0" fmla="*/ 9781 w 9781"/>
                  <a:gd name="connsiteY0" fmla="*/ 1338 h 9353"/>
                  <a:gd name="connsiteX1" fmla="*/ 4984 w 9781"/>
                  <a:gd name="connsiteY1" fmla="*/ 0 h 9353"/>
                  <a:gd name="connsiteX2" fmla="*/ 191 w 9781"/>
                  <a:gd name="connsiteY2" fmla="*/ 0 h 9353"/>
                  <a:gd name="connsiteX3" fmla="*/ 959 w 9781"/>
                  <a:gd name="connsiteY3" fmla="*/ 8740 h 9353"/>
                  <a:gd name="connsiteX4" fmla="*/ 959 w 9781"/>
                  <a:gd name="connsiteY4" fmla="*/ 4510 h 9353"/>
                  <a:gd name="connsiteX5" fmla="*/ 1916 w 9781"/>
                  <a:gd name="connsiteY5" fmla="*/ 4510 h 9353"/>
                  <a:gd name="connsiteX6" fmla="*/ 1916 w 9781"/>
                  <a:gd name="connsiteY6" fmla="*/ 8740 h 9353"/>
                  <a:gd name="connsiteX7" fmla="*/ 3835 w 9781"/>
                  <a:gd name="connsiteY7" fmla="*/ 9353 h 9353"/>
                  <a:gd name="connsiteX8" fmla="*/ 5945 w 9781"/>
                  <a:gd name="connsiteY8" fmla="*/ 8740 h 9353"/>
                  <a:gd name="connsiteX9" fmla="*/ 5945 w 9781"/>
                  <a:gd name="connsiteY9" fmla="*/ 4510 h 9353"/>
                  <a:gd name="connsiteX10" fmla="*/ 5945 w 9781"/>
                  <a:gd name="connsiteY10" fmla="*/ 4286 h 9353"/>
                  <a:gd name="connsiteX11" fmla="*/ 5945 w 9781"/>
                  <a:gd name="connsiteY11" fmla="*/ 2561 h 9353"/>
                  <a:gd name="connsiteX12" fmla="*/ 5945 w 9781"/>
                  <a:gd name="connsiteY12" fmla="*/ 1558 h 9353"/>
                  <a:gd name="connsiteX13" fmla="*/ 6713 w 9781"/>
                  <a:gd name="connsiteY13" fmla="*/ 1558 h 9353"/>
                  <a:gd name="connsiteX14" fmla="*/ 6713 w 9781"/>
                  <a:gd name="connsiteY14" fmla="*/ 2450 h 9353"/>
                  <a:gd name="connsiteX15" fmla="*/ 6713 w 9781"/>
                  <a:gd name="connsiteY15" fmla="*/ 4064 h 9353"/>
                  <a:gd name="connsiteX16" fmla="*/ 8246 w 9781"/>
                  <a:gd name="connsiteY16" fmla="*/ 4510 h 9353"/>
                  <a:gd name="connsiteX17" fmla="*/ 9781 w 9781"/>
                  <a:gd name="connsiteY17" fmla="*/ 4064 h 9353"/>
                  <a:gd name="connsiteX18" fmla="*/ 9781 w 9781"/>
                  <a:gd name="connsiteY18" fmla="*/ 1338 h 9353"/>
                  <a:gd name="connsiteX19" fmla="*/ 9781 w 9781"/>
                  <a:gd name="connsiteY19" fmla="*/ 1338 h 9353"/>
                  <a:gd name="connsiteX0" fmla="*/ 10016 w 10016"/>
                  <a:gd name="connsiteY0" fmla="*/ 1431 h 10000"/>
                  <a:gd name="connsiteX1" fmla="*/ 5112 w 10016"/>
                  <a:gd name="connsiteY1" fmla="*/ 0 h 10000"/>
                  <a:gd name="connsiteX2" fmla="*/ 211 w 10016"/>
                  <a:gd name="connsiteY2" fmla="*/ 0 h 10000"/>
                  <a:gd name="connsiteX3" fmla="*/ 996 w 10016"/>
                  <a:gd name="connsiteY3" fmla="*/ 9345 h 10000"/>
                  <a:gd name="connsiteX4" fmla="*/ 1975 w 10016"/>
                  <a:gd name="connsiteY4" fmla="*/ 4822 h 10000"/>
                  <a:gd name="connsiteX5" fmla="*/ 1975 w 10016"/>
                  <a:gd name="connsiteY5" fmla="*/ 9345 h 10000"/>
                  <a:gd name="connsiteX6" fmla="*/ 3937 w 10016"/>
                  <a:gd name="connsiteY6" fmla="*/ 10000 h 10000"/>
                  <a:gd name="connsiteX7" fmla="*/ 6094 w 10016"/>
                  <a:gd name="connsiteY7" fmla="*/ 9345 h 10000"/>
                  <a:gd name="connsiteX8" fmla="*/ 6094 w 10016"/>
                  <a:gd name="connsiteY8" fmla="*/ 4822 h 10000"/>
                  <a:gd name="connsiteX9" fmla="*/ 6094 w 10016"/>
                  <a:gd name="connsiteY9" fmla="*/ 4582 h 10000"/>
                  <a:gd name="connsiteX10" fmla="*/ 6094 w 10016"/>
                  <a:gd name="connsiteY10" fmla="*/ 2738 h 10000"/>
                  <a:gd name="connsiteX11" fmla="*/ 6094 w 10016"/>
                  <a:gd name="connsiteY11" fmla="*/ 1666 h 10000"/>
                  <a:gd name="connsiteX12" fmla="*/ 6879 w 10016"/>
                  <a:gd name="connsiteY12" fmla="*/ 1666 h 10000"/>
                  <a:gd name="connsiteX13" fmla="*/ 6879 w 10016"/>
                  <a:gd name="connsiteY13" fmla="*/ 2619 h 10000"/>
                  <a:gd name="connsiteX14" fmla="*/ 6879 w 10016"/>
                  <a:gd name="connsiteY14" fmla="*/ 4345 h 10000"/>
                  <a:gd name="connsiteX15" fmla="*/ 8447 w 10016"/>
                  <a:gd name="connsiteY15" fmla="*/ 4822 h 10000"/>
                  <a:gd name="connsiteX16" fmla="*/ 10016 w 10016"/>
                  <a:gd name="connsiteY16" fmla="*/ 4345 h 10000"/>
                  <a:gd name="connsiteX17" fmla="*/ 10016 w 10016"/>
                  <a:gd name="connsiteY17" fmla="*/ 1431 h 10000"/>
                  <a:gd name="connsiteX18" fmla="*/ 10016 w 10016"/>
                  <a:gd name="connsiteY18" fmla="*/ 1431 h 10000"/>
                  <a:gd name="connsiteX0" fmla="*/ 10237 w 10237"/>
                  <a:gd name="connsiteY0" fmla="*/ 1731 h 10300"/>
                  <a:gd name="connsiteX1" fmla="*/ 5333 w 10237"/>
                  <a:gd name="connsiteY1" fmla="*/ 300 h 10300"/>
                  <a:gd name="connsiteX2" fmla="*/ 432 w 10237"/>
                  <a:gd name="connsiteY2" fmla="*/ 300 h 10300"/>
                  <a:gd name="connsiteX3" fmla="*/ 443 w 10237"/>
                  <a:gd name="connsiteY3" fmla="*/ 4348 h 10300"/>
                  <a:gd name="connsiteX4" fmla="*/ 2196 w 10237"/>
                  <a:gd name="connsiteY4" fmla="*/ 5122 h 10300"/>
                  <a:gd name="connsiteX5" fmla="*/ 2196 w 10237"/>
                  <a:gd name="connsiteY5" fmla="*/ 9645 h 10300"/>
                  <a:gd name="connsiteX6" fmla="*/ 4158 w 10237"/>
                  <a:gd name="connsiteY6" fmla="*/ 10300 h 10300"/>
                  <a:gd name="connsiteX7" fmla="*/ 6315 w 10237"/>
                  <a:gd name="connsiteY7" fmla="*/ 9645 h 10300"/>
                  <a:gd name="connsiteX8" fmla="*/ 6315 w 10237"/>
                  <a:gd name="connsiteY8" fmla="*/ 5122 h 10300"/>
                  <a:gd name="connsiteX9" fmla="*/ 6315 w 10237"/>
                  <a:gd name="connsiteY9" fmla="*/ 4882 h 10300"/>
                  <a:gd name="connsiteX10" fmla="*/ 6315 w 10237"/>
                  <a:gd name="connsiteY10" fmla="*/ 3038 h 10300"/>
                  <a:gd name="connsiteX11" fmla="*/ 6315 w 10237"/>
                  <a:gd name="connsiteY11" fmla="*/ 1966 h 10300"/>
                  <a:gd name="connsiteX12" fmla="*/ 7100 w 10237"/>
                  <a:gd name="connsiteY12" fmla="*/ 1966 h 10300"/>
                  <a:gd name="connsiteX13" fmla="*/ 7100 w 10237"/>
                  <a:gd name="connsiteY13" fmla="*/ 2919 h 10300"/>
                  <a:gd name="connsiteX14" fmla="*/ 7100 w 10237"/>
                  <a:gd name="connsiteY14" fmla="*/ 4645 h 10300"/>
                  <a:gd name="connsiteX15" fmla="*/ 8668 w 10237"/>
                  <a:gd name="connsiteY15" fmla="*/ 5122 h 10300"/>
                  <a:gd name="connsiteX16" fmla="*/ 10237 w 10237"/>
                  <a:gd name="connsiteY16" fmla="*/ 4645 h 10300"/>
                  <a:gd name="connsiteX17" fmla="*/ 10237 w 10237"/>
                  <a:gd name="connsiteY17" fmla="*/ 1731 h 10300"/>
                  <a:gd name="connsiteX18" fmla="*/ 10237 w 10237"/>
                  <a:gd name="connsiteY18" fmla="*/ 1731 h 10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237" h="10300">
                    <a:moveTo>
                      <a:pt x="10237" y="1731"/>
                    </a:moveTo>
                    <a:cubicBezTo>
                      <a:pt x="10237" y="954"/>
                      <a:pt x="7884" y="300"/>
                      <a:pt x="5333" y="300"/>
                    </a:cubicBezTo>
                    <a:cubicBezTo>
                      <a:pt x="3699" y="300"/>
                      <a:pt x="1247" y="-375"/>
                      <a:pt x="432" y="300"/>
                    </a:cubicBezTo>
                    <a:cubicBezTo>
                      <a:pt x="-383" y="975"/>
                      <a:pt x="149" y="3544"/>
                      <a:pt x="443" y="4348"/>
                    </a:cubicBezTo>
                    <a:cubicBezTo>
                      <a:pt x="737" y="5152"/>
                      <a:pt x="1904" y="4239"/>
                      <a:pt x="2196" y="5122"/>
                    </a:cubicBezTo>
                    <a:cubicBezTo>
                      <a:pt x="2488" y="6005"/>
                      <a:pt x="2196" y="8137"/>
                      <a:pt x="2196" y="9645"/>
                    </a:cubicBezTo>
                    <a:cubicBezTo>
                      <a:pt x="2196" y="10002"/>
                      <a:pt x="2980" y="10300"/>
                      <a:pt x="4158" y="10300"/>
                    </a:cubicBezTo>
                    <a:cubicBezTo>
                      <a:pt x="5333" y="10300"/>
                      <a:pt x="6315" y="10002"/>
                      <a:pt x="6315" y="9645"/>
                    </a:cubicBezTo>
                    <a:lnTo>
                      <a:pt x="6315" y="5122"/>
                    </a:lnTo>
                    <a:lnTo>
                      <a:pt x="6315" y="4882"/>
                    </a:lnTo>
                    <a:lnTo>
                      <a:pt x="6315" y="3038"/>
                    </a:lnTo>
                    <a:lnTo>
                      <a:pt x="6315" y="1966"/>
                    </a:lnTo>
                    <a:lnTo>
                      <a:pt x="7100" y="1966"/>
                    </a:lnTo>
                    <a:lnTo>
                      <a:pt x="7100" y="2919"/>
                    </a:lnTo>
                    <a:lnTo>
                      <a:pt x="7100" y="4645"/>
                    </a:lnTo>
                    <a:cubicBezTo>
                      <a:pt x="7100" y="4942"/>
                      <a:pt x="7687" y="5122"/>
                      <a:pt x="8668" y="5122"/>
                    </a:cubicBezTo>
                    <a:cubicBezTo>
                      <a:pt x="9453" y="5122"/>
                      <a:pt x="10237" y="4942"/>
                      <a:pt x="10237" y="4645"/>
                    </a:cubicBezTo>
                    <a:lnTo>
                      <a:pt x="10237" y="1731"/>
                    </a:lnTo>
                    <a:lnTo>
                      <a:pt x="10237" y="173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rgbClr val="404040"/>
                  </a:solidFill>
                </a:endParaRPr>
              </a:p>
            </p:txBody>
          </p:sp>
        </p:grpSp>
        <p:sp>
          <p:nvSpPr>
            <p:cNvPr id="23" name="Oval 274"/>
            <p:cNvSpPr>
              <a:spLocks noChangeArrowheads="1"/>
            </p:cNvSpPr>
            <p:nvPr/>
          </p:nvSpPr>
          <p:spPr bwMode="auto">
            <a:xfrm>
              <a:off x="1787674" y="5447824"/>
              <a:ext cx="89020" cy="88020"/>
            </a:xfrm>
            <a:prstGeom prst="ellipse">
              <a:avLst/>
            </a:prstGeom>
            <a:solidFill>
              <a:schemeClr val="accent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rgbClr val="404040"/>
                </a:solidFill>
              </a:endParaRPr>
            </a:p>
          </p:txBody>
        </p:sp>
        <p:grpSp>
          <p:nvGrpSpPr>
            <p:cNvPr id="24" name="Group 296"/>
            <p:cNvGrpSpPr/>
            <p:nvPr/>
          </p:nvGrpSpPr>
          <p:grpSpPr>
            <a:xfrm flipH="1">
              <a:off x="1472870" y="5449722"/>
              <a:ext cx="229613" cy="493314"/>
              <a:chOff x="5670652" y="1738427"/>
              <a:chExt cx="363539" cy="781050"/>
            </a:xfrm>
            <a:solidFill>
              <a:schemeClr val="accent5"/>
            </a:solidFill>
          </p:grpSpPr>
          <p:sp>
            <p:nvSpPr>
              <p:cNvPr id="34" name="Oval 25"/>
              <p:cNvSpPr>
                <a:spLocks noChangeArrowheads="1"/>
              </p:cNvSpPr>
              <p:nvPr/>
            </p:nvSpPr>
            <p:spPr bwMode="auto">
              <a:xfrm>
                <a:off x="5781760" y="1738427"/>
                <a:ext cx="141288" cy="139700"/>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rgbClr val="404040"/>
                  </a:solidFill>
                </a:endParaRPr>
              </a:p>
            </p:txBody>
          </p:sp>
          <p:sp>
            <p:nvSpPr>
              <p:cNvPr id="35" name="Freeform 26"/>
              <p:cNvSpPr>
                <a:spLocks/>
              </p:cNvSpPr>
              <p:nvPr/>
            </p:nvSpPr>
            <p:spPr bwMode="auto">
              <a:xfrm>
                <a:off x="5670652" y="1889240"/>
                <a:ext cx="363539" cy="630237"/>
              </a:xfrm>
              <a:custGeom>
                <a:avLst/>
                <a:gdLst>
                  <a:gd name="T0" fmla="*/ 94 w 95"/>
                  <a:gd name="T1" fmla="*/ 64 h 167"/>
                  <a:gd name="T2" fmla="*/ 80 w 95"/>
                  <a:gd name="T3" fmla="*/ 19 h 167"/>
                  <a:gd name="T4" fmla="*/ 79 w 95"/>
                  <a:gd name="T5" fmla="*/ 18 h 167"/>
                  <a:gd name="T6" fmla="*/ 56 w 95"/>
                  <a:gd name="T7" fmla="*/ 0 h 167"/>
                  <a:gd name="T8" fmla="*/ 49 w 95"/>
                  <a:gd name="T9" fmla="*/ 0 h 167"/>
                  <a:gd name="T10" fmla="*/ 46 w 95"/>
                  <a:gd name="T11" fmla="*/ 0 h 167"/>
                  <a:gd name="T12" fmla="*/ 39 w 95"/>
                  <a:gd name="T13" fmla="*/ 0 h 167"/>
                  <a:gd name="T14" fmla="*/ 16 w 95"/>
                  <a:gd name="T15" fmla="*/ 18 h 167"/>
                  <a:gd name="T16" fmla="*/ 15 w 95"/>
                  <a:gd name="T17" fmla="*/ 19 h 167"/>
                  <a:gd name="T18" fmla="*/ 1 w 95"/>
                  <a:gd name="T19" fmla="*/ 64 h 167"/>
                  <a:gd name="T20" fmla="*/ 5 w 95"/>
                  <a:gd name="T21" fmla="*/ 73 h 167"/>
                  <a:gd name="T22" fmla="*/ 15 w 95"/>
                  <a:gd name="T23" fmla="*/ 69 h 167"/>
                  <a:gd name="T24" fmla="*/ 28 w 95"/>
                  <a:gd name="T25" fmla="*/ 25 h 167"/>
                  <a:gd name="T26" fmla="*/ 32 w 95"/>
                  <a:gd name="T27" fmla="*/ 25 h 167"/>
                  <a:gd name="T28" fmla="*/ 8 w 95"/>
                  <a:gd name="T29" fmla="*/ 100 h 167"/>
                  <a:gd name="T30" fmla="*/ 27 w 95"/>
                  <a:gd name="T31" fmla="*/ 100 h 167"/>
                  <a:gd name="T32" fmla="*/ 27 w 95"/>
                  <a:gd name="T33" fmla="*/ 158 h 167"/>
                  <a:gd name="T34" fmla="*/ 36 w 95"/>
                  <a:gd name="T35" fmla="*/ 167 h 167"/>
                  <a:gd name="T36" fmla="*/ 44 w 95"/>
                  <a:gd name="T37" fmla="*/ 158 h 167"/>
                  <a:gd name="T38" fmla="*/ 44 w 95"/>
                  <a:gd name="T39" fmla="*/ 100 h 167"/>
                  <a:gd name="T40" fmla="*/ 51 w 95"/>
                  <a:gd name="T41" fmla="*/ 100 h 167"/>
                  <a:gd name="T42" fmla="*/ 51 w 95"/>
                  <a:gd name="T43" fmla="*/ 158 h 167"/>
                  <a:gd name="T44" fmla="*/ 59 w 95"/>
                  <a:gd name="T45" fmla="*/ 167 h 167"/>
                  <a:gd name="T46" fmla="*/ 68 w 95"/>
                  <a:gd name="T47" fmla="*/ 158 h 167"/>
                  <a:gd name="T48" fmla="*/ 68 w 95"/>
                  <a:gd name="T49" fmla="*/ 100 h 167"/>
                  <a:gd name="T50" fmla="*/ 87 w 95"/>
                  <a:gd name="T51" fmla="*/ 100 h 167"/>
                  <a:gd name="T52" fmla="*/ 63 w 95"/>
                  <a:gd name="T53" fmla="*/ 25 h 167"/>
                  <a:gd name="T54" fmla="*/ 67 w 95"/>
                  <a:gd name="T55" fmla="*/ 25 h 167"/>
                  <a:gd name="T56" fmla="*/ 80 w 95"/>
                  <a:gd name="T57" fmla="*/ 69 h 167"/>
                  <a:gd name="T58" fmla="*/ 90 w 95"/>
                  <a:gd name="T59" fmla="*/ 73 h 167"/>
                  <a:gd name="T60" fmla="*/ 94 w 95"/>
                  <a:gd name="T61" fmla="*/ 6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5" h="167">
                    <a:moveTo>
                      <a:pt x="94" y="64"/>
                    </a:moveTo>
                    <a:cubicBezTo>
                      <a:pt x="80" y="19"/>
                      <a:pt x="80" y="19"/>
                      <a:pt x="80" y="19"/>
                    </a:cubicBezTo>
                    <a:cubicBezTo>
                      <a:pt x="80" y="19"/>
                      <a:pt x="79" y="18"/>
                      <a:pt x="79" y="18"/>
                    </a:cubicBezTo>
                    <a:cubicBezTo>
                      <a:pt x="74" y="4"/>
                      <a:pt x="61" y="0"/>
                      <a:pt x="56" y="0"/>
                    </a:cubicBezTo>
                    <a:cubicBezTo>
                      <a:pt x="52" y="0"/>
                      <a:pt x="53" y="0"/>
                      <a:pt x="49" y="0"/>
                    </a:cubicBezTo>
                    <a:cubicBezTo>
                      <a:pt x="48" y="0"/>
                      <a:pt x="47" y="0"/>
                      <a:pt x="46" y="0"/>
                    </a:cubicBezTo>
                    <a:cubicBezTo>
                      <a:pt x="42" y="0"/>
                      <a:pt x="43" y="0"/>
                      <a:pt x="39" y="0"/>
                    </a:cubicBezTo>
                    <a:cubicBezTo>
                      <a:pt x="34" y="0"/>
                      <a:pt x="21" y="4"/>
                      <a:pt x="16" y="18"/>
                    </a:cubicBezTo>
                    <a:cubicBezTo>
                      <a:pt x="16" y="18"/>
                      <a:pt x="15" y="19"/>
                      <a:pt x="15" y="19"/>
                    </a:cubicBezTo>
                    <a:cubicBezTo>
                      <a:pt x="1" y="64"/>
                      <a:pt x="1" y="64"/>
                      <a:pt x="1" y="64"/>
                    </a:cubicBezTo>
                    <a:cubicBezTo>
                      <a:pt x="0" y="68"/>
                      <a:pt x="2" y="72"/>
                      <a:pt x="5" y="73"/>
                    </a:cubicBezTo>
                    <a:cubicBezTo>
                      <a:pt x="9" y="74"/>
                      <a:pt x="13" y="72"/>
                      <a:pt x="15" y="69"/>
                    </a:cubicBezTo>
                    <a:cubicBezTo>
                      <a:pt x="28" y="25"/>
                      <a:pt x="28" y="25"/>
                      <a:pt x="28" y="25"/>
                    </a:cubicBezTo>
                    <a:cubicBezTo>
                      <a:pt x="32" y="25"/>
                      <a:pt x="32" y="25"/>
                      <a:pt x="32" y="25"/>
                    </a:cubicBezTo>
                    <a:cubicBezTo>
                      <a:pt x="8" y="100"/>
                      <a:pt x="8" y="100"/>
                      <a:pt x="8" y="100"/>
                    </a:cubicBezTo>
                    <a:cubicBezTo>
                      <a:pt x="27" y="100"/>
                      <a:pt x="27" y="100"/>
                      <a:pt x="27" y="100"/>
                    </a:cubicBezTo>
                    <a:cubicBezTo>
                      <a:pt x="27" y="158"/>
                      <a:pt x="27" y="158"/>
                      <a:pt x="27" y="158"/>
                    </a:cubicBezTo>
                    <a:cubicBezTo>
                      <a:pt x="27" y="163"/>
                      <a:pt x="31" y="167"/>
                      <a:pt x="36" y="167"/>
                    </a:cubicBezTo>
                    <a:cubicBezTo>
                      <a:pt x="41" y="167"/>
                      <a:pt x="44" y="163"/>
                      <a:pt x="44" y="158"/>
                    </a:cubicBezTo>
                    <a:cubicBezTo>
                      <a:pt x="44" y="100"/>
                      <a:pt x="44" y="100"/>
                      <a:pt x="44" y="100"/>
                    </a:cubicBezTo>
                    <a:cubicBezTo>
                      <a:pt x="51" y="100"/>
                      <a:pt x="51" y="100"/>
                      <a:pt x="51" y="100"/>
                    </a:cubicBezTo>
                    <a:cubicBezTo>
                      <a:pt x="51" y="158"/>
                      <a:pt x="51" y="158"/>
                      <a:pt x="51" y="158"/>
                    </a:cubicBezTo>
                    <a:cubicBezTo>
                      <a:pt x="51" y="163"/>
                      <a:pt x="54" y="167"/>
                      <a:pt x="59" y="167"/>
                    </a:cubicBezTo>
                    <a:cubicBezTo>
                      <a:pt x="64" y="167"/>
                      <a:pt x="68" y="163"/>
                      <a:pt x="68" y="158"/>
                    </a:cubicBezTo>
                    <a:cubicBezTo>
                      <a:pt x="68" y="100"/>
                      <a:pt x="68" y="100"/>
                      <a:pt x="68" y="100"/>
                    </a:cubicBezTo>
                    <a:cubicBezTo>
                      <a:pt x="87" y="100"/>
                      <a:pt x="87" y="100"/>
                      <a:pt x="87" y="100"/>
                    </a:cubicBezTo>
                    <a:cubicBezTo>
                      <a:pt x="63" y="25"/>
                      <a:pt x="63" y="25"/>
                      <a:pt x="63" y="25"/>
                    </a:cubicBezTo>
                    <a:cubicBezTo>
                      <a:pt x="67" y="25"/>
                      <a:pt x="67" y="25"/>
                      <a:pt x="67" y="25"/>
                    </a:cubicBezTo>
                    <a:cubicBezTo>
                      <a:pt x="80" y="69"/>
                      <a:pt x="80" y="69"/>
                      <a:pt x="80" y="69"/>
                    </a:cubicBezTo>
                    <a:cubicBezTo>
                      <a:pt x="82" y="72"/>
                      <a:pt x="86" y="74"/>
                      <a:pt x="90" y="73"/>
                    </a:cubicBezTo>
                    <a:cubicBezTo>
                      <a:pt x="93" y="72"/>
                      <a:pt x="95" y="68"/>
                      <a:pt x="94" y="6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rgbClr val="404040"/>
                  </a:solidFill>
                </a:endParaRPr>
              </a:p>
            </p:txBody>
          </p:sp>
        </p:grpSp>
        <p:grpSp>
          <p:nvGrpSpPr>
            <p:cNvPr id="25" name="Group 297"/>
            <p:cNvGrpSpPr/>
            <p:nvPr/>
          </p:nvGrpSpPr>
          <p:grpSpPr>
            <a:xfrm flipH="1">
              <a:off x="1234052" y="5449722"/>
              <a:ext cx="229613" cy="493314"/>
              <a:chOff x="5670652" y="1738427"/>
              <a:chExt cx="363539" cy="781050"/>
            </a:xfrm>
            <a:solidFill>
              <a:schemeClr val="accent5"/>
            </a:solidFill>
          </p:grpSpPr>
          <p:sp>
            <p:nvSpPr>
              <p:cNvPr id="32" name="Oval 25"/>
              <p:cNvSpPr>
                <a:spLocks noChangeArrowheads="1"/>
              </p:cNvSpPr>
              <p:nvPr/>
            </p:nvSpPr>
            <p:spPr bwMode="auto">
              <a:xfrm>
                <a:off x="5781760" y="1738427"/>
                <a:ext cx="141288" cy="139700"/>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rgbClr val="404040"/>
                  </a:solidFill>
                </a:endParaRPr>
              </a:p>
            </p:txBody>
          </p:sp>
          <p:sp>
            <p:nvSpPr>
              <p:cNvPr id="33" name="Freeform 26"/>
              <p:cNvSpPr>
                <a:spLocks/>
              </p:cNvSpPr>
              <p:nvPr/>
            </p:nvSpPr>
            <p:spPr bwMode="auto">
              <a:xfrm>
                <a:off x="5670652" y="1889240"/>
                <a:ext cx="363539" cy="630237"/>
              </a:xfrm>
              <a:custGeom>
                <a:avLst/>
                <a:gdLst>
                  <a:gd name="T0" fmla="*/ 94 w 95"/>
                  <a:gd name="T1" fmla="*/ 64 h 167"/>
                  <a:gd name="T2" fmla="*/ 80 w 95"/>
                  <a:gd name="T3" fmla="*/ 19 h 167"/>
                  <a:gd name="T4" fmla="*/ 79 w 95"/>
                  <a:gd name="T5" fmla="*/ 18 h 167"/>
                  <a:gd name="T6" fmla="*/ 56 w 95"/>
                  <a:gd name="T7" fmla="*/ 0 h 167"/>
                  <a:gd name="T8" fmla="*/ 49 w 95"/>
                  <a:gd name="T9" fmla="*/ 0 h 167"/>
                  <a:gd name="T10" fmla="*/ 46 w 95"/>
                  <a:gd name="T11" fmla="*/ 0 h 167"/>
                  <a:gd name="T12" fmla="*/ 39 w 95"/>
                  <a:gd name="T13" fmla="*/ 0 h 167"/>
                  <a:gd name="T14" fmla="*/ 16 w 95"/>
                  <a:gd name="T15" fmla="*/ 18 h 167"/>
                  <a:gd name="T16" fmla="*/ 15 w 95"/>
                  <a:gd name="T17" fmla="*/ 19 h 167"/>
                  <a:gd name="T18" fmla="*/ 1 w 95"/>
                  <a:gd name="T19" fmla="*/ 64 h 167"/>
                  <a:gd name="T20" fmla="*/ 5 w 95"/>
                  <a:gd name="T21" fmla="*/ 73 h 167"/>
                  <a:gd name="T22" fmla="*/ 15 w 95"/>
                  <a:gd name="T23" fmla="*/ 69 h 167"/>
                  <a:gd name="T24" fmla="*/ 28 w 95"/>
                  <a:gd name="T25" fmla="*/ 25 h 167"/>
                  <a:gd name="T26" fmla="*/ 32 w 95"/>
                  <a:gd name="T27" fmla="*/ 25 h 167"/>
                  <a:gd name="T28" fmla="*/ 8 w 95"/>
                  <a:gd name="T29" fmla="*/ 100 h 167"/>
                  <a:gd name="T30" fmla="*/ 27 w 95"/>
                  <a:gd name="T31" fmla="*/ 100 h 167"/>
                  <a:gd name="T32" fmla="*/ 27 w 95"/>
                  <a:gd name="T33" fmla="*/ 158 h 167"/>
                  <a:gd name="T34" fmla="*/ 36 w 95"/>
                  <a:gd name="T35" fmla="*/ 167 h 167"/>
                  <a:gd name="T36" fmla="*/ 44 w 95"/>
                  <a:gd name="T37" fmla="*/ 158 h 167"/>
                  <a:gd name="T38" fmla="*/ 44 w 95"/>
                  <a:gd name="T39" fmla="*/ 100 h 167"/>
                  <a:gd name="T40" fmla="*/ 51 w 95"/>
                  <a:gd name="T41" fmla="*/ 100 h 167"/>
                  <a:gd name="T42" fmla="*/ 51 w 95"/>
                  <a:gd name="T43" fmla="*/ 158 h 167"/>
                  <a:gd name="T44" fmla="*/ 59 w 95"/>
                  <a:gd name="T45" fmla="*/ 167 h 167"/>
                  <a:gd name="T46" fmla="*/ 68 w 95"/>
                  <a:gd name="T47" fmla="*/ 158 h 167"/>
                  <a:gd name="T48" fmla="*/ 68 w 95"/>
                  <a:gd name="T49" fmla="*/ 100 h 167"/>
                  <a:gd name="T50" fmla="*/ 87 w 95"/>
                  <a:gd name="T51" fmla="*/ 100 h 167"/>
                  <a:gd name="T52" fmla="*/ 63 w 95"/>
                  <a:gd name="T53" fmla="*/ 25 h 167"/>
                  <a:gd name="T54" fmla="*/ 67 w 95"/>
                  <a:gd name="T55" fmla="*/ 25 h 167"/>
                  <a:gd name="T56" fmla="*/ 80 w 95"/>
                  <a:gd name="T57" fmla="*/ 69 h 167"/>
                  <a:gd name="T58" fmla="*/ 90 w 95"/>
                  <a:gd name="T59" fmla="*/ 73 h 167"/>
                  <a:gd name="T60" fmla="*/ 94 w 95"/>
                  <a:gd name="T61" fmla="*/ 6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5" h="167">
                    <a:moveTo>
                      <a:pt x="94" y="64"/>
                    </a:moveTo>
                    <a:cubicBezTo>
                      <a:pt x="80" y="19"/>
                      <a:pt x="80" y="19"/>
                      <a:pt x="80" y="19"/>
                    </a:cubicBezTo>
                    <a:cubicBezTo>
                      <a:pt x="80" y="19"/>
                      <a:pt x="79" y="18"/>
                      <a:pt x="79" y="18"/>
                    </a:cubicBezTo>
                    <a:cubicBezTo>
                      <a:pt x="74" y="4"/>
                      <a:pt x="61" y="0"/>
                      <a:pt x="56" y="0"/>
                    </a:cubicBezTo>
                    <a:cubicBezTo>
                      <a:pt x="52" y="0"/>
                      <a:pt x="53" y="0"/>
                      <a:pt x="49" y="0"/>
                    </a:cubicBezTo>
                    <a:cubicBezTo>
                      <a:pt x="48" y="0"/>
                      <a:pt x="47" y="0"/>
                      <a:pt x="46" y="0"/>
                    </a:cubicBezTo>
                    <a:cubicBezTo>
                      <a:pt x="42" y="0"/>
                      <a:pt x="43" y="0"/>
                      <a:pt x="39" y="0"/>
                    </a:cubicBezTo>
                    <a:cubicBezTo>
                      <a:pt x="34" y="0"/>
                      <a:pt x="21" y="4"/>
                      <a:pt x="16" y="18"/>
                    </a:cubicBezTo>
                    <a:cubicBezTo>
                      <a:pt x="16" y="18"/>
                      <a:pt x="15" y="19"/>
                      <a:pt x="15" y="19"/>
                    </a:cubicBezTo>
                    <a:cubicBezTo>
                      <a:pt x="1" y="64"/>
                      <a:pt x="1" y="64"/>
                      <a:pt x="1" y="64"/>
                    </a:cubicBezTo>
                    <a:cubicBezTo>
                      <a:pt x="0" y="68"/>
                      <a:pt x="2" y="72"/>
                      <a:pt x="5" y="73"/>
                    </a:cubicBezTo>
                    <a:cubicBezTo>
                      <a:pt x="9" y="74"/>
                      <a:pt x="13" y="72"/>
                      <a:pt x="15" y="69"/>
                    </a:cubicBezTo>
                    <a:cubicBezTo>
                      <a:pt x="28" y="25"/>
                      <a:pt x="28" y="25"/>
                      <a:pt x="28" y="25"/>
                    </a:cubicBezTo>
                    <a:cubicBezTo>
                      <a:pt x="32" y="25"/>
                      <a:pt x="32" y="25"/>
                      <a:pt x="32" y="25"/>
                    </a:cubicBezTo>
                    <a:cubicBezTo>
                      <a:pt x="8" y="100"/>
                      <a:pt x="8" y="100"/>
                      <a:pt x="8" y="100"/>
                    </a:cubicBezTo>
                    <a:cubicBezTo>
                      <a:pt x="27" y="100"/>
                      <a:pt x="27" y="100"/>
                      <a:pt x="27" y="100"/>
                    </a:cubicBezTo>
                    <a:cubicBezTo>
                      <a:pt x="27" y="158"/>
                      <a:pt x="27" y="158"/>
                      <a:pt x="27" y="158"/>
                    </a:cubicBezTo>
                    <a:cubicBezTo>
                      <a:pt x="27" y="163"/>
                      <a:pt x="31" y="167"/>
                      <a:pt x="36" y="167"/>
                    </a:cubicBezTo>
                    <a:cubicBezTo>
                      <a:pt x="41" y="167"/>
                      <a:pt x="44" y="163"/>
                      <a:pt x="44" y="158"/>
                    </a:cubicBezTo>
                    <a:cubicBezTo>
                      <a:pt x="44" y="100"/>
                      <a:pt x="44" y="100"/>
                      <a:pt x="44" y="100"/>
                    </a:cubicBezTo>
                    <a:cubicBezTo>
                      <a:pt x="51" y="100"/>
                      <a:pt x="51" y="100"/>
                      <a:pt x="51" y="100"/>
                    </a:cubicBezTo>
                    <a:cubicBezTo>
                      <a:pt x="51" y="158"/>
                      <a:pt x="51" y="158"/>
                      <a:pt x="51" y="158"/>
                    </a:cubicBezTo>
                    <a:cubicBezTo>
                      <a:pt x="51" y="163"/>
                      <a:pt x="54" y="167"/>
                      <a:pt x="59" y="167"/>
                    </a:cubicBezTo>
                    <a:cubicBezTo>
                      <a:pt x="64" y="167"/>
                      <a:pt x="68" y="163"/>
                      <a:pt x="68" y="158"/>
                    </a:cubicBezTo>
                    <a:cubicBezTo>
                      <a:pt x="68" y="100"/>
                      <a:pt x="68" y="100"/>
                      <a:pt x="68" y="100"/>
                    </a:cubicBezTo>
                    <a:cubicBezTo>
                      <a:pt x="87" y="100"/>
                      <a:pt x="87" y="100"/>
                      <a:pt x="87" y="100"/>
                    </a:cubicBezTo>
                    <a:cubicBezTo>
                      <a:pt x="63" y="25"/>
                      <a:pt x="63" y="25"/>
                      <a:pt x="63" y="25"/>
                    </a:cubicBezTo>
                    <a:cubicBezTo>
                      <a:pt x="67" y="25"/>
                      <a:pt x="67" y="25"/>
                      <a:pt x="67" y="25"/>
                    </a:cubicBezTo>
                    <a:cubicBezTo>
                      <a:pt x="80" y="69"/>
                      <a:pt x="80" y="69"/>
                      <a:pt x="80" y="69"/>
                    </a:cubicBezTo>
                    <a:cubicBezTo>
                      <a:pt x="82" y="72"/>
                      <a:pt x="86" y="74"/>
                      <a:pt x="90" y="73"/>
                    </a:cubicBezTo>
                    <a:cubicBezTo>
                      <a:pt x="93" y="72"/>
                      <a:pt x="95" y="68"/>
                      <a:pt x="94" y="6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rgbClr val="404040"/>
                  </a:solidFill>
                </a:endParaRPr>
              </a:p>
            </p:txBody>
          </p:sp>
        </p:grpSp>
        <p:grpSp>
          <p:nvGrpSpPr>
            <p:cNvPr id="26" name="Group 298"/>
            <p:cNvGrpSpPr/>
            <p:nvPr/>
          </p:nvGrpSpPr>
          <p:grpSpPr>
            <a:xfrm flipH="1">
              <a:off x="994221" y="5449722"/>
              <a:ext cx="229613" cy="493314"/>
              <a:chOff x="5670652" y="1738427"/>
              <a:chExt cx="363539" cy="781050"/>
            </a:xfrm>
            <a:solidFill>
              <a:schemeClr val="accent5"/>
            </a:solidFill>
          </p:grpSpPr>
          <p:sp>
            <p:nvSpPr>
              <p:cNvPr id="30" name="Oval 25"/>
              <p:cNvSpPr>
                <a:spLocks noChangeArrowheads="1"/>
              </p:cNvSpPr>
              <p:nvPr/>
            </p:nvSpPr>
            <p:spPr bwMode="auto">
              <a:xfrm>
                <a:off x="5781760" y="1738427"/>
                <a:ext cx="141288" cy="139700"/>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rgbClr val="404040"/>
                  </a:solidFill>
                </a:endParaRPr>
              </a:p>
            </p:txBody>
          </p:sp>
          <p:sp>
            <p:nvSpPr>
              <p:cNvPr id="31" name="Freeform 26"/>
              <p:cNvSpPr>
                <a:spLocks/>
              </p:cNvSpPr>
              <p:nvPr/>
            </p:nvSpPr>
            <p:spPr bwMode="auto">
              <a:xfrm>
                <a:off x="5670652" y="1889240"/>
                <a:ext cx="363539" cy="630237"/>
              </a:xfrm>
              <a:custGeom>
                <a:avLst/>
                <a:gdLst>
                  <a:gd name="T0" fmla="*/ 94 w 95"/>
                  <a:gd name="T1" fmla="*/ 64 h 167"/>
                  <a:gd name="T2" fmla="*/ 80 w 95"/>
                  <a:gd name="T3" fmla="*/ 19 h 167"/>
                  <a:gd name="T4" fmla="*/ 79 w 95"/>
                  <a:gd name="T5" fmla="*/ 18 h 167"/>
                  <a:gd name="T6" fmla="*/ 56 w 95"/>
                  <a:gd name="T7" fmla="*/ 0 h 167"/>
                  <a:gd name="T8" fmla="*/ 49 w 95"/>
                  <a:gd name="T9" fmla="*/ 0 h 167"/>
                  <a:gd name="T10" fmla="*/ 46 w 95"/>
                  <a:gd name="T11" fmla="*/ 0 h 167"/>
                  <a:gd name="T12" fmla="*/ 39 w 95"/>
                  <a:gd name="T13" fmla="*/ 0 h 167"/>
                  <a:gd name="T14" fmla="*/ 16 w 95"/>
                  <a:gd name="T15" fmla="*/ 18 h 167"/>
                  <a:gd name="T16" fmla="*/ 15 w 95"/>
                  <a:gd name="T17" fmla="*/ 19 h 167"/>
                  <a:gd name="T18" fmla="*/ 1 w 95"/>
                  <a:gd name="T19" fmla="*/ 64 h 167"/>
                  <a:gd name="T20" fmla="*/ 5 w 95"/>
                  <a:gd name="T21" fmla="*/ 73 h 167"/>
                  <a:gd name="T22" fmla="*/ 15 w 95"/>
                  <a:gd name="T23" fmla="*/ 69 h 167"/>
                  <a:gd name="T24" fmla="*/ 28 w 95"/>
                  <a:gd name="T25" fmla="*/ 25 h 167"/>
                  <a:gd name="T26" fmla="*/ 32 w 95"/>
                  <a:gd name="T27" fmla="*/ 25 h 167"/>
                  <a:gd name="T28" fmla="*/ 8 w 95"/>
                  <a:gd name="T29" fmla="*/ 100 h 167"/>
                  <a:gd name="T30" fmla="*/ 27 w 95"/>
                  <a:gd name="T31" fmla="*/ 100 h 167"/>
                  <a:gd name="T32" fmla="*/ 27 w 95"/>
                  <a:gd name="T33" fmla="*/ 158 h 167"/>
                  <a:gd name="T34" fmla="*/ 36 w 95"/>
                  <a:gd name="T35" fmla="*/ 167 h 167"/>
                  <a:gd name="T36" fmla="*/ 44 w 95"/>
                  <a:gd name="T37" fmla="*/ 158 h 167"/>
                  <a:gd name="T38" fmla="*/ 44 w 95"/>
                  <a:gd name="T39" fmla="*/ 100 h 167"/>
                  <a:gd name="T40" fmla="*/ 51 w 95"/>
                  <a:gd name="T41" fmla="*/ 100 h 167"/>
                  <a:gd name="T42" fmla="*/ 51 w 95"/>
                  <a:gd name="T43" fmla="*/ 158 h 167"/>
                  <a:gd name="T44" fmla="*/ 59 w 95"/>
                  <a:gd name="T45" fmla="*/ 167 h 167"/>
                  <a:gd name="T46" fmla="*/ 68 w 95"/>
                  <a:gd name="T47" fmla="*/ 158 h 167"/>
                  <a:gd name="T48" fmla="*/ 68 w 95"/>
                  <a:gd name="T49" fmla="*/ 100 h 167"/>
                  <a:gd name="T50" fmla="*/ 87 w 95"/>
                  <a:gd name="T51" fmla="*/ 100 h 167"/>
                  <a:gd name="T52" fmla="*/ 63 w 95"/>
                  <a:gd name="T53" fmla="*/ 25 h 167"/>
                  <a:gd name="T54" fmla="*/ 67 w 95"/>
                  <a:gd name="T55" fmla="*/ 25 h 167"/>
                  <a:gd name="T56" fmla="*/ 80 w 95"/>
                  <a:gd name="T57" fmla="*/ 69 h 167"/>
                  <a:gd name="T58" fmla="*/ 90 w 95"/>
                  <a:gd name="T59" fmla="*/ 73 h 167"/>
                  <a:gd name="T60" fmla="*/ 94 w 95"/>
                  <a:gd name="T61" fmla="*/ 6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5" h="167">
                    <a:moveTo>
                      <a:pt x="94" y="64"/>
                    </a:moveTo>
                    <a:cubicBezTo>
                      <a:pt x="80" y="19"/>
                      <a:pt x="80" y="19"/>
                      <a:pt x="80" y="19"/>
                    </a:cubicBezTo>
                    <a:cubicBezTo>
                      <a:pt x="80" y="19"/>
                      <a:pt x="79" y="18"/>
                      <a:pt x="79" y="18"/>
                    </a:cubicBezTo>
                    <a:cubicBezTo>
                      <a:pt x="74" y="4"/>
                      <a:pt x="61" y="0"/>
                      <a:pt x="56" y="0"/>
                    </a:cubicBezTo>
                    <a:cubicBezTo>
                      <a:pt x="52" y="0"/>
                      <a:pt x="53" y="0"/>
                      <a:pt x="49" y="0"/>
                    </a:cubicBezTo>
                    <a:cubicBezTo>
                      <a:pt x="48" y="0"/>
                      <a:pt x="47" y="0"/>
                      <a:pt x="46" y="0"/>
                    </a:cubicBezTo>
                    <a:cubicBezTo>
                      <a:pt x="42" y="0"/>
                      <a:pt x="43" y="0"/>
                      <a:pt x="39" y="0"/>
                    </a:cubicBezTo>
                    <a:cubicBezTo>
                      <a:pt x="34" y="0"/>
                      <a:pt x="21" y="4"/>
                      <a:pt x="16" y="18"/>
                    </a:cubicBezTo>
                    <a:cubicBezTo>
                      <a:pt x="16" y="18"/>
                      <a:pt x="15" y="19"/>
                      <a:pt x="15" y="19"/>
                    </a:cubicBezTo>
                    <a:cubicBezTo>
                      <a:pt x="1" y="64"/>
                      <a:pt x="1" y="64"/>
                      <a:pt x="1" y="64"/>
                    </a:cubicBezTo>
                    <a:cubicBezTo>
                      <a:pt x="0" y="68"/>
                      <a:pt x="2" y="72"/>
                      <a:pt x="5" y="73"/>
                    </a:cubicBezTo>
                    <a:cubicBezTo>
                      <a:pt x="9" y="74"/>
                      <a:pt x="13" y="72"/>
                      <a:pt x="15" y="69"/>
                    </a:cubicBezTo>
                    <a:cubicBezTo>
                      <a:pt x="28" y="25"/>
                      <a:pt x="28" y="25"/>
                      <a:pt x="28" y="25"/>
                    </a:cubicBezTo>
                    <a:cubicBezTo>
                      <a:pt x="32" y="25"/>
                      <a:pt x="32" y="25"/>
                      <a:pt x="32" y="25"/>
                    </a:cubicBezTo>
                    <a:cubicBezTo>
                      <a:pt x="8" y="100"/>
                      <a:pt x="8" y="100"/>
                      <a:pt x="8" y="100"/>
                    </a:cubicBezTo>
                    <a:cubicBezTo>
                      <a:pt x="27" y="100"/>
                      <a:pt x="27" y="100"/>
                      <a:pt x="27" y="100"/>
                    </a:cubicBezTo>
                    <a:cubicBezTo>
                      <a:pt x="27" y="158"/>
                      <a:pt x="27" y="158"/>
                      <a:pt x="27" y="158"/>
                    </a:cubicBezTo>
                    <a:cubicBezTo>
                      <a:pt x="27" y="163"/>
                      <a:pt x="31" y="167"/>
                      <a:pt x="36" y="167"/>
                    </a:cubicBezTo>
                    <a:cubicBezTo>
                      <a:pt x="41" y="167"/>
                      <a:pt x="44" y="163"/>
                      <a:pt x="44" y="158"/>
                    </a:cubicBezTo>
                    <a:cubicBezTo>
                      <a:pt x="44" y="100"/>
                      <a:pt x="44" y="100"/>
                      <a:pt x="44" y="100"/>
                    </a:cubicBezTo>
                    <a:cubicBezTo>
                      <a:pt x="51" y="100"/>
                      <a:pt x="51" y="100"/>
                      <a:pt x="51" y="100"/>
                    </a:cubicBezTo>
                    <a:cubicBezTo>
                      <a:pt x="51" y="158"/>
                      <a:pt x="51" y="158"/>
                      <a:pt x="51" y="158"/>
                    </a:cubicBezTo>
                    <a:cubicBezTo>
                      <a:pt x="51" y="163"/>
                      <a:pt x="54" y="167"/>
                      <a:pt x="59" y="167"/>
                    </a:cubicBezTo>
                    <a:cubicBezTo>
                      <a:pt x="64" y="167"/>
                      <a:pt x="68" y="163"/>
                      <a:pt x="68" y="158"/>
                    </a:cubicBezTo>
                    <a:cubicBezTo>
                      <a:pt x="68" y="100"/>
                      <a:pt x="68" y="100"/>
                      <a:pt x="68" y="100"/>
                    </a:cubicBezTo>
                    <a:cubicBezTo>
                      <a:pt x="87" y="100"/>
                      <a:pt x="87" y="100"/>
                      <a:pt x="87" y="100"/>
                    </a:cubicBezTo>
                    <a:cubicBezTo>
                      <a:pt x="63" y="25"/>
                      <a:pt x="63" y="25"/>
                      <a:pt x="63" y="25"/>
                    </a:cubicBezTo>
                    <a:cubicBezTo>
                      <a:pt x="67" y="25"/>
                      <a:pt x="67" y="25"/>
                      <a:pt x="67" y="25"/>
                    </a:cubicBezTo>
                    <a:cubicBezTo>
                      <a:pt x="80" y="69"/>
                      <a:pt x="80" y="69"/>
                      <a:pt x="80" y="69"/>
                    </a:cubicBezTo>
                    <a:cubicBezTo>
                      <a:pt x="82" y="72"/>
                      <a:pt x="86" y="74"/>
                      <a:pt x="90" y="73"/>
                    </a:cubicBezTo>
                    <a:cubicBezTo>
                      <a:pt x="93" y="72"/>
                      <a:pt x="95" y="68"/>
                      <a:pt x="94" y="6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rgbClr val="404040"/>
                  </a:solidFill>
                </a:endParaRPr>
              </a:p>
            </p:txBody>
          </p:sp>
        </p:grpSp>
        <p:sp>
          <p:nvSpPr>
            <p:cNvPr id="27" name="Freeform 26"/>
            <p:cNvSpPr>
              <a:spLocks/>
            </p:cNvSpPr>
            <p:nvPr/>
          </p:nvSpPr>
          <p:spPr bwMode="auto">
            <a:xfrm flipH="1">
              <a:off x="1717821" y="5541547"/>
              <a:ext cx="229613" cy="398060"/>
            </a:xfrm>
            <a:custGeom>
              <a:avLst/>
              <a:gdLst>
                <a:gd name="T0" fmla="*/ 94 w 95"/>
                <a:gd name="T1" fmla="*/ 64 h 167"/>
                <a:gd name="T2" fmla="*/ 80 w 95"/>
                <a:gd name="T3" fmla="*/ 19 h 167"/>
                <a:gd name="T4" fmla="*/ 79 w 95"/>
                <a:gd name="T5" fmla="*/ 18 h 167"/>
                <a:gd name="T6" fmla="*/ 56 w 95"/>
                <a:gd name="T7" fmla="*/ 0 h 167"/>
                <a:gd name="T8" fmla="*/ 49 w 95"/>
                <a:gd name="T9" fmla="*/ 0 h 167"/>
                <a:gd name="T10" fmla="*/ 46 w 95"/>
                <a:gd name="T11" fmla="*/ 0 h 167"/>
                <a:gd name="T12" fmla="*/ 39 w 95"/>
                <a:gd name="T13" fmla="*/ 0 h 167"/>
                <a:gd name="T14" fmla="*/ 16 w 95"/>
                <a:gd name="T15" fmla="*/ 18 h 167"/>
                <a:gd name="T16" fmla="*/ 15 w 95"/>
                <a:gd name="T17" fmla="*/ 19 h 167"/>
                <a:gd name="T18" fmla="*/ 1 w 95"/>
                <a:gd name="T19" fmla="*/ 64 h 167"/>
                <a:gd name="T20" fmla="*/ 5 w 95"/>
                <a:gd name="T21" fmla="*/ 73 h 167"/>
                <a:gd name="T22" fmla="*/ 15 w 95"/>
                <a:gd name="T23" fmla="*/ 69 h 167"/>
                <a:gd name="T24" fmla="*/ 28 w 95"/>
                <a:gd name="T25" fmla="*/ 25 h 167"/>
                <a:gd name="T26" fmla="*/ 32 w 95"/>
                <a:gd name="T27" fmla="*/ 25 h 167"/>
                <a:gd name="T28" fmla="*/ 8 w 95"/>
                <a:gd name="T29" fmla="*/ 100 h 167"/>
                <a:gd name="T30" fmla="*/ 27 w 95"/>
                <a:gd name="T31" fmla="*/ 100 h 167"/>
                <a:gd name="T32" fmla="*/ 27 w 95"/>
                <a:gd name="T33" fmla="*/ 158 h 167"/>
                <a:gd name="T34" fmla="*/ 36 w 95"/>
                <a:gd name="T35" fmla="*/ 167 h 167"/>
                <a:gd name="T36" fmla="*/ 44 w 95"/>
                <a:gd name="T37" fmla="*/ 158 h 167"/>
                <a:gd name="T38" fmla="*/ 44 w 95"/>
                <a:gd name="T39" fmla="*/ 100 h 167"/>
                <a:gd name="T40" fmla="*/ 51 w 95"/>
                <a:gd name="T41" fmla="*/ 100 h 167"/>
                <a:gd name="T42" fmla="*/ 51 w 95"/>
                <a:gd name="T43" fmla="*/ 158 h 167"/>
                <a:gd name="T44" fmla="*/ 59 w 95"/>
                <a:gd name="T45" fmla="*/ 167 h 167"/>
                <a:gd name="T46" fmla="*/ 68 w 95"/>
                <a:gd name="T47" fmla="*/ 158 h 167"/>
                <a:gd name="T48" fmla="*/ 68 w 95"/>
                <a:gd name="T49" fmla="*/ 100 h 167"/>
                <a:gd name="T50" fmla="*/ 87 w 95"/>
                <a:gd name="T51" fmla="*/ 100 h 167"/>
                <a:gd name="T52" fmla="*/ 63 w 95"/>
                <a:gd name="T53" fmla="*/ 25 h 167"/>
                <a:gd name="T54" fmla="*/ 67 w 95"/>
                <a:gd name="T55" fmla="*/ 25 h 167"/>
                <a:gd name="T56" fmla="*/ 80 w 95"/>
                <a:gd name="T57" fmla="*/ 69 h 167"/>
                <a:gd name="T58" fmla="*/ 90 w 95"/>
                <a:gd name="T59" fmla="*/ 73 h 167"/>
                <a:gd name="T60" fmla="*/ 94 w 95"/>
                <a:gd name="T61" fmla="*/ 6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5" h="167">
                  <a:moveTo>
                    <a:pt x="94" y="64"/>
                  </a:moveTo>
                  <a:cubicBezTo>
                    <a:pt x="80" y="19"/>
                    <a:pt x="80" y="19"/>
                    <a:pt x="80" y="19"/>
                  </a:cubicBezTo>
                  <a:cubicBezTo>
                    <a:pt x="80" y="19"/>
                    <a:pt x="79" y="18"/>
                    <a:pt x="79" y="18"/>
                  </a:cubicBezTo>
                  <a:cubicBezTo>
                    <a:pt x="74" y="4"/>
                    <a:pt x="61" y="0"/>
                    <a:pt x="56" y="0"/>
                  </a:cubicBezTo>
                  <a:cubicBezTo>
                    <a:pt x="52" y="0"/>
                    <a:pt x="53" y="0"/>
                    <a:pt x="49" y="0"/>
                  </a:cubicBezTo>
                  <a:cubicBezTo>
                    <a:pt x="48" y="0"/>
                    <a:pt x="47" y="0"/>
                    <a:pt x="46" y="0"/>
                  </a:cubicBezTo>
                  <a:cubicBezTo>
                    <a:pt x="42" y="0"/>
                    <a:pt x="43" y="0"/>
                    <a:pt x="39" y="0"/>
                  </a:cubicBezTo>
                  <a:cubicBezTo>
                    <a:pt x="34" y="0"/>
                    <a:pt x="21" y="4"/>
                    <a:pt x="16" y="18"/>
                  </a:cubicBezTo>
                  <a:cubicBezTo>
                    <a:pt x="16" y="18"/>
                    <a:pt x="15" y="19"/>
                    <a:pt x="15" y="19"/>
                  </a:cubicBezTo>
                  <a:cubicBezTo>
                    <a:pt x="1" y="64"/>
                    <a:pt x="1" y="64"/>
                    <a:pt x="1" y="64"/>
                  </a:cubicBezTo>
                  <a:cubicBezTo>
                    <a:pt x="0" y="68"/>
                    <a:pt x="2" y="72"/>
                    <a:pt x="5" y="73"/>
                  </a:cubicBezTo>
                  <a:cubicBezTo>
                    <a:pt x="9" y="74"/>
                    <a:pt x="13" y="72"/>
                    <a:pt x="15" y="69"/>
                  </a:cubicBezTo>
                  <a:cubicBezTo>
                    <a:pt x="28" y="25"/>
                    <a:pt x="28" y="25"/>
                    <a:pt x="28" y="25"/>
                  </a:cubicBezTo>
                  <a:cubicBezTo>
                    <a:pt x="32" y="25"/>
                    <a:pt x="32" y="25"/>
                    <a:pt x="32" y="25"/>
                  </a:cubicBezTo>
                  <a:cubicBezTo>
                    <a:pt x="8" y="100"/>
                    <a:pt x="8" y="100"/>
                    <a:pt x="8" y="100"/>
                  </a:cubicBezTo>
                  <a:cubicBezTo>
                    <a:pt x="27" y="100"/>
                    <a:pt x="27" y="100"/>
                    <a:pt x="27" y="100"/>
                  </a:cubicBezTo>
                  <a:cubicBezTo>
                    <a:pt x="27" y="158"/>
                    <a:pt x="27" y="158"/>
                    <a:pt x="27" y="158"/>
                  </a:cubicBezTo>
                  <a:cubicBezTo>
                    <a:pt x="27" y="163"/>
                    <a:pt x="31" y="167"/>
                    <a:pt x="36" y="167"/>
                  </a:cubicBezTo>
                  <a:cubicBezTo>
                    <a:pt x="41" y="167"/>
                    <a:pt x="44" y="163"/>
                    <a:pt x="44" y="158"/>
                  </a:cubicBezTo>
                  <a:cubicBezTo>
                    <a:pt x="44" y="100"/>
                    <a:pt x="44" y="100"/>
                    <a:pt x="44" y="100"/>
                  </a:cubicBezTo>
                  <a:cubicBezTo>
                    <a:pt x="51" y="100"/>
                    <a:pt x="51" y="100"/>
                    <a:pt x="51" y="100"/>
                  </a:cubicBezTo>
                  <a:cubicBezTo>
                    <a:pt x="51" y="158"/>
                    <a:pt x="51" y="158"/>
                    <a:pt x="51" y="158"/>
                  </a:cubicBezTo>
                  <a:cubicBezTo>
                    <a:pt x="51" y="163"/>
                    <a:pt x="54" y="167"/>
                    <a:pt x="59" y="167"/>
                  </a:cubicBezTo>
                  <a:cubicBezTo>
                    <a:pt x="64" y="167"/>
                    <a:pt x="68" y="163"/>
                    <a:pt x="68" y="158"/>
                  </a:cubicBezTo>
                  <a:cubicBezTo>
                    <a:pt x="68" y="100"/>
                    <a:pt x="68" y="100"/>
                    <a:pt x="68" y="100"/>
                  </a:cubicBezTo>
                  <a:cubicBezTo>
                    <a:pt x="87" y="100"/>
                    <a:pt x="87" y="100"/>
                    <a:pt x="87" y="100"/>
                  </a:cubicBezTo>
                  <a:cubicBezTo>
                    <a:pt x="63" y="25"/>
                    <a:pt x="63" y="25"/>
                    <a:pt x="63" y="25"/>
                  </a:cubicBezTo>
                  <a:cubicBezTo>
                    <a:pt x="67" y="25"/>
                    <a:pt x="67" y="25"/>
                    <a:pt x="67" y="25"/>
                  </a:cubicBezTo>
                  <a:cubicBezTo>
                    <a:pt x="80" y="69"/>
                    <a:pt x="80" y="69"/>
                    <a:pt x="80" y="69"/>
                  </a:cubicBezTo>
                  <a:cubicBezTo>
                    <a:pt x="82" y="72"/>
                    <a:pt x="86" y="74"/>
                    <a:pt x="90" y="73"/>
                  </a:cubicBezTo>
                  <a:cubicBezTo>
                    <a:pt x="93" y="72"/>
                    <a:pt x="95" y="68"/>
                    <a:pt x="94" y="64"/>
                  </a:cubicBezTo>
                  <a:close/>
                </a:path>
              </a:pathLst>
            </a:custGeom>
            <a:solidFill>
              <a:schemeClr val="accent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rgbClr val="404040"/>
                </a:solidFill>
              </a:endParaRPr>
            </a:p>
          </p:txBody>
        </p:sp>
        <p:sp>
          <p:nvSpPr>
            <p:cNvPr id="28" name="Oval 274"/>
            <p:cNvSpPr>
              <a:spLocks noChangeArrowheads="1"/>
            </p:cNvSpPr>
            <p:nvPr/>
          </p:nvSpPr>
          <p:spPr bwMode="auto">
            <a:xfrm>
              <a:off x="2027934" y="5446601"/>
              <a:ext cx="50073" cy="90466"/>
            </a:xfrm>
            <a:custGeom>
              <a:avLst/>
              <a:gdLst>
                <a:gd name="connsiteX0" fmla="*/ 0 w 89020"/>
                <a:gd name="connsiteY0" fmla="*/ 44010 h 88020"/>
                <a:gd name="connsiteX1" fmla="*/ 44510 w 89020"/>
                <a:gd name="connsiteY1" fmla="*/ 0 h 88020"/>
                <a:gd name="connsiteX2" fmla="*/ 89020 w 89020"/>
                <a:gd name="connsiteY2" fmla="*/ 44010 h 88020"/>
                <a:gd name="connsiteX3" fmla="*/ 44510 w 89020"/>
                <a:gd name="connsiteY3" fmla="*/ 88020 h 88020"/>
                <a:gd name="connsiteX4" fmla="*/ 0 w 89020"/>
                <a:gd name="connsiteY4" fmla="*/ 44010 h 88020"/>
                <a:gd name="connsiteX0" fmla="*/ 0 w 50073"/>
                <a:gd name="connsiteY0" fmla="*/ 45233 h 90466"/>
                <a:gd name="connsiteX1" fmla="*/ 44510 w 50073"/>
                <a:gd name="connsiteY1" fmla="*/ 1223 h 90466"/>
                <a:gd name="connsiteX2" fmla="*/ 44510 w 50073"/>
                <a:gd name="connsiteY2" fmla="*/ 89243 h 90466"/>
                <a:gd name="connsiteX3" fmla="*/ 0 w 50073"/>
                <a:gd name="connsiteY3" fmla="*/ 45233 h 90466"/>
              </a:gdLst>
              <a:ahLst/>
              <a:cxnLst>
                <a:cxn ang="0">
                  <a:pos x="connsiteX0" y="connsiteY0"/>
                </a:cxn>
                <a:cxn ang="0">
                  <a:pos x="connsiteX1" y="connsiteY1"/>
                </a:cxn>
                <a:cxn ang="0">
                  <a:pos x="connsiteX2" y="connsiteY2"/>
                </a:cxn>
                <a:cxn ang="0">
                  <a:pos x="connsiteX3" y="connsiteY3"/>
                </a:cxn>
              </a:cxnLst>
              <a:rect l="l" t="t" r="r" b="b"/>
              <a:pathLst>
                <a:path w="50073" h="90466">
                  <a:moveTo>
                    <a:pt x="0" y="45233"/>
                  </a:moveTo>
                  <a:cubicBezTo>
                    <a:pt x="0" y="20927"/>
                    <a:pt x="37092" y="-6112"/>
                    <a:pt x="44510" y="1223"/>
                  </a:cubicBezTo>
                  <a:cubicBezTo>
                    <a:pt x="51928" y="8558"/>
                    <a:pt x="51928" y="81908"/>
                    <a:pt x="44510" y="89243"/>
                  </a:cubicBezTo>
                  <a:cubicBezTo>
                    <a:pt x="37092" y="96578"/>
                    <a:pt x="0" y="69539"/>
                    <a:pt x="0" y="45233"/>
                  </a:cubicBezTo>
                  <a:close/>
                </a:path>
              </a:pathLst>
            </a:custGeom>
            <a:solidFill>
              <a:schemeClr val="accent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rgbClr val="404040"/>
                </a:solidFill>
              </a:endParaRPr>
            </a:p>
          </p:txBody>
        </p:sp>
        <p:sp>
          <p:nvSpPr>
            <p:cNvPr id="29" name="Freeform 26"/>
            <p:cNvSpPr>
              <a:spLocks/>
            </p:cNvSpPr>
            <p:nvPr/>
          </p:nvSpPr>
          <p:spPr bwMode="auto">
            <a:xfrm flipH="1">
              <a:off x="1959871" y="5538363"/>
              <a:ext cx="107038" cy="401244"/>
            </a:xfrm>
            <a:custGeom>
              <a:avLst/>
              <a:gdLst>
                <a:gd name="T0" fmla="*/ 94 w 95"/>
                <a:gd name="T1" fmla="*/ 64 h 167"/>
                <a:gd name="T2" fmla="*/ 80 w 95"/>
                <a:gd name="T3" fmla="*/ 19 h 167"/>
                <a:gd name="T4" fmla="*/ 79 w 95"/>
                <a:gd name="T5" fmla="*/ 18 h 167"/>
                <a:gd name="T6" fmla="*/ 56 w 95"/>
                <a:gd name="T7" fmla="*/ 0 h 167"/>
                <a:gd name="T8" fmla="*/ 49 w 95"/>
                <a:gd name="T9" fmla="*/ 0 h 167"/>
                <a:gd name="T10" fmla="*/ 46 w 95"/>
                <a:gd name="T11" fmla="*/ 0 h 167"/>
                <a:gd name="T12" fmla="*/ 39 w 95"/>
                <a:gd name="T13" fmla="*/ 0 h 167"/>
                <a:gd name="T14" fmla="*/ 16 w 95"/>
                <a:gd name="T15" fmla="*/ 18 h 167"/>
                <a:gd name="T16" fmla="*/ 15 w 95"/>
                <a:gd name="T17" fmla="*/ 19 h 167"/>
                <a:gd name="T18" fmla="*/ 1 w 95"/>
                <a:gd name="T19" fmla="*/ 64 h 167"/>
                <a:gd name="T20" fmla="*/ 5 w 95"/>
                <a:gd name="T21" fmla="*/ 73 h 167"/>
                <a:gd name="T22" fmla="*/ 15 w 95"/>
                <a:gd name="T23" fmla="*/ 69 h 167"/>
                <a:gd name="T24" fmla="*/ 28 w 95"/>
                <a:gd name="T25" fmla="*/ 25 h 167"/>
                <a:gd name="T26" fmla="*/ 32 w 95"/>
                <a:gd name="T27" fmla="*/ 25 h 167"/>
                <a:gd name="T28" fmla="*/ 8 w 95"/>
                <a:gd name="T29" fmla="*/ 100 h 167"/>
                <a:gd name="T30" fmla="*/ 27 w 95"/>
                <a:gd name="T31" fmla="*/ 100 h 167"/>
                <a:gd name="T32" fmla="*/ 27 w 95"/>
                <a:gd name="T33" fmla="*/ 158 h 167"/>
                <a:gd name="T34" fmla="*/ 36 w 95"/>
                <a:gd name="T35" fmla="*/ 167 h 167"/>
                <a:gd name="T36" fmla="*/ 44 w 95"/>
                <a:gd name="T37" fmla="*/ 158 h 167"/>
                <a:gd name="T38" fmla="*/ 44 w 95"/>
                <a:gd name="T39" fmla="*/ 100 h 167"/>
                <a:gd name="T40" fmla="*/ 51 w 95"/>
                <a:gd name="T41" fmla="*/ 100 h 167"/>
                <a:gd name="T42" fmla="*/ 51 w 95"/>
                <a:gd name="T43" fmla="*/ 158 h 167"/>
                <a:gd name="T44" fmla="*/ 59 w 95"/>
                <a:gd name="T45" fmla="*/ 167 h 167"/>
                <a:gd name="T46" fmla="*/ 68 w 95"/>
                <a:gd name="T47" fmla="*/ 158 h 167"/>
                <a:gd name="T48" fmla="*/ 68 w 95"/>
                <a:gd name="T49" fmla="*/ 100 h 167"/>
                <a:gd name="T50" fmla="*/ 87 w 95"/>
                <a:gd name="T51" fmla="*/ 100 h 167"/>
                <a:gd name="T52" fmla="*/ 63 w 95"/>
                <a:gd name="T53" fmla="*/ 25 h 167"/>
                <a:gd name="T54" fmla="*/ 67 w 95"/>
                <a:gd name="T55" fmla="*/ 25 h 167"/>
                <a:gd name="T56" fmla="*/ 80 w 95"/>
                <a:gd name="T57" fmla="*/ 69 h 167"/>
                <a:gd name="T58" fmla="*/ 90 w 95"/>
                <a:gd name="T59" fmla="*/ 73 h 167"/>
                <a:gd name="T60" fmla="*/ 94 w 95"/>
                <a:gd name="T61" fmla="*/ 64 h 167"/>
                <a:gd name="connsiteX0" fmla="*/ 9818 w 9845"/>
                <a:gd name="connsiteY0" fmla="*/ 3832 h 10000"/>
                <a:gd name="connsiteX1" fmla="*/ 8344 w 9845"/>
                <a:gd name="connsiteY1" fmla="*/ 1138 h 10000"/>
                <a:gd name="connsiteX2" fmla="*/ 8239 w 9845"/>
                <a:gd name="connsiteY2" fmla="*/ 1078 h 10000"/>
                <a:gd name="connsiteX3" fmla="*/ 5818 w 9845"/>
                <a:gd name="connsiteY3" fmla="*/ 0 h 10000"/>
                <a:gd name="connsiteX4" fmla="*/ 5081 w 9845"/>
                <a:gd name="connsiteY4" fmla="*/ 0 h 10000"/>
                <a:gd name="connsiteX5" fmla="*/ 4765 w 9845"/>
                <a:gd name="connsiteY5" fmla="*/ 0 h 10000"/>
                <a:gd name="connsiteX6" fmla="*/ 4028 w 9845"/>
                <a:gd name="connsiteY6" fmla="*/ 0 h 10000"/>
                <a:gd name="connsiteX7" fmla="*/ 1607 w 9845"/>
                <a:gd name="connsiteY7" fmla="*/ 1078 h 10000"/>
                <a:gd name="connsiteX8" fmla="*/ 1502 w 9845"/>
                <a:gd name="connsiteY8" fmla="*/ 1138 h 10000"/>
                <a:gd name="connsiteX9" fmla="*/ 28 w 9845"/>
                <a:gd name="connsiteY9" fmla="*/ 3832 h 10000"/>
                <a:gd name="connsiteX10" fmla="*/ 449 w 9845"/>
                <a:gd name="connsiteY10" fmla="*/ 4371 h 10000"/>
                <a:gd name="connsiteX11" fmla="*/ 1502 w 9845"/>
                <a:gd name="connsiteY11" fmla="*/ 4132 h 10000"/>
                <a:gd name="connsiteX12" fmla="*/ 2870 w 9845"/>
                <a:gd name="connsiteY12" fmla="*/ 1497 h 10000"/>
                <a:gd name="connsiteX13" fmla="*/ 3291 w 9845"/>
                <a:gd name="connsiteY13" fmla="*/ 1497 h 10000"/>
                <a:gd name="connsiteX14" fmla="*/ 765 w 9845"/>
                <a:gd name="connsiteY14" fmla="*/ 5988 h 10000"/>
                <a:gd name="connsiteX15" fmla="*/ 2765 w 9845"/>
                <a:gd name="connsiteY15" fmla="*/ 5988 h 10000"/>
                <a:gd name="connsiteX16" fmla="*/ 2765 w 9845"/>
                <a:gd name="connsiteY16" fmla="*/ 9461 h 10000"/>
                <a:gd name="connsiteX17" fmla="*/ 3712 w 9845"/>
                <a:gd name="connsiteY17" fmla="*/ 10000 h 10000"/>
                <a:gd name="connsiteX18" fmla="*/ 4555 w 9845"/>
                <a:gd name="connsiteY18" fmla="*/ 9461 h 10000"/>
                <a:gd name="connsiteX19" fmla="*/ 4555 w 9845"/>
                <a:gd name="connsiteY19" fmla="*/ 5988 h 10000"/>
                <a:gd name="connsiteX20" fmla="*/ 5291 w 9845"/>
                <a:gd name="connsiteY20" fmla="*/ 5988 h 10000"/>
                <a:gd name="connsiteX21" fmla="*/ 5291 w 9845"/>
                <a:gd name="connsiteY21" fmla="*/ 9461 h 10000"/>
                <a:gd name="connsiteX22" fmla="*/ 6134 w 9845"/>
                <a:gd name="connsiteY22" fmla="*/ 10000 h 10000"/>
                <a:gd name="connsiteX23" fmla="*/ 7081 w 9845"/>
                <a:gd name="connsiteY23" fmla="*/ 9461 h 10000"/>
                <a:gd name="connsiteX24" fmla="*/ 7081 w 9845"/>
                <a:gd name="connsiteY24" fmla="*/ 5988 h 10000"/>
                <a:gd name="connsiteX25" fmla="*/ 9081 w 9845"/>
                <a:gd name="connsiteY25" fmla="*/ 5988 h 10000"/>
                <a:gd name="connsiteX26" fmla="*/ 6555 w 9845"/>
                <a:gd name="connsiteY26" fmla="*/ 1497 h 10000"/>
                <a:gd name="connsiteX27" fmla="*/ 6976 w 9845"/>
                <a:gd name="connsiteY27" fmla="*/ 1497 h 10000"/>
                <a:gd name="connsiteX28" fmla="*/ 8344 w 9845"/>
                <a:gd name="connsiteY28" fmla="*/ 4132 h 10000"/>
                <a:gd name="connsiteX29" fmla="*/ 9397 w 9845"/>
                <a:gd name="connsiteY29" fmla="*/ 4371 h 10000"/>
                <a:gd name="connsiteX30" fmla="*/ 9818 w 9845"/>
                <a:gd name="connsiteY30" fmla="*/ 3832 h 10000"/>
                <a:gd name="connsiteX0" fmla="*/ 9973 w 10000"/>
                <a:gd name="connsiteY0" fmla="*/ 3832 h 10000"/>
                <a:gd name="connsiteX1" fmla="*/ 8475 w 10000"/>
                <a:gd name="connsiteY1" fmla="*/ 1138 h 10000"/>
                <a:gd name="connsiteX2" fmla="*/ 8369 w 10000"/>
                <a:gd name="connsiteY2" fmla="*/ 1078 h 10000"/>
                <a:gd name="connsiteX3" fmla="*/ 5910 w 10000"/>
                <a:gd name="connsiteY3" fmla="*/ 0 h 10000"/>
                <a:gd name="connsiteX4" fmla="*/ 5161 w 10000"/>
                <a:gd name="connsiteY4" fmla="*/ 0 h 10000"/>
                <a:gd name="connsiteX5" fmla="*/ 4840 w 10000"/>
                <a:gd name="connsiteY5" fmla="*/ 0 h 10000"/>
                <a:gd name="connsiteX6" fmla="*/ 4091 w 10000"/>
                <a:gd name="connsiteY6" fmla="*/ 0 h 10000"/>
                <a:gd name="connsiteX7" fmla="*/ 1632 w 10000"/>
                <a:gd name="connsiteY7" fmla="*/ 1078 h 10000"/>
                <a:gd name="connsiteX8" fmla="*/ 1526 w 10000"/>
                <a:gd name="connsiteY8" fmla="*/ 1138 h 10000"/>
                <a:gd name="connsiteX9" fmla="*/ 28 w 10000"/>
                <a:gd name="connsiteY9" fmla="*/ 3832 h 10000"/>
                <a:gd name="connsiteX10" fmla="*/ 456 w 10000"/>
                <a:gd name="connsiteY10" fmla="*/ 4371 h 10000"/>
                <a:gd name="connsiteX11" fmla="*/ 1526 w 10000"/>
                <a:gd name="connsiteY11" fmla="*/ 4132 h 10000"/>
                <a:gd name="connsiteX12" fmla="*/ 2915 w 10000"/>
                <a:gd name="connsiteY12" fmla="*/ 1497 h 10000"/>
                <a:gd name="connsiteX13" fmla="*/ 3343 w 10000"/>
                <a:gd name="connsiteY13" fmla="*/ 1497 h 10000"/>
                <a:gd name="connsiteX14" fmla="*/ 2809 w 10000"/>
                <a:gd name="connsiteY14" fmla="*/ 5988 h 10000"/>
                <a:gd name="connsiteX15" fmla="*/ 2809 w 10000"/>
                <a:gd name="connsiteY15" fmla="*/ 9461 h 10000"/>
                <a:gd name="connsiteX16" fmla="*/ 3770 w 10000"/>
                <a:gd name="connsiteY16" fmla="*/ 10000 h 10000"/>
                <a:gd name="connsiteX17" fmla="*/ 4627 w 10000"/>
                <a:gd name="connsiteY17" fmla="*/ 9461 h 10000"/>
                <a:gd name="connsiteX18" fmla="*/ 4627 w 10000"/>
                <a:gd name="connsiteY18" fmla="*/ 5988 h 10000"/>
                <a:gd name="connsiteX19" fmla="*/ 5374 w 10000"/>
                <a:gd name="connsiteY19" fmla="*/ 5988 h 10000"/>
                <a:gd name="connsiteX20" fmla="*/ 5374 w 10000"/>
                <a:gd name="connsiteY20" fmla="*/ 9461 h 10000"/>
                <a:gd name="connsiteX21" fmla="*/ 6231 w 10000"/>
                <a:gd name="connsiteY21" fmla="*/ 10000 h 10000"/>
                <a:gd name="connsiteX22" fmla="*/ 7192 w 10000"/>
                <a:gd name="connsiteY22" fmla="*/ 9461 h 10000"/>
                <a:gd name="connsiteX23" fmla="*/ 7192 w 10000"/>
                <a:gd name="connsiteY23" fmla="*/ 5988 h 10000"/>
                <a:gd name="connsiteX24" fmla="*/ 9224 w 10000"/>
                <a:gd name="connsiteY24" fmla="*/ 5988 h 10000"/>
                <a:gd name="connsiteX25" fmla="*/ 6658 w 10000"/>
                <a:gd name="connsiteY25" fmla="*/ 1497 h 10000"/>
                <a:gd name="connsiteX26" fmla="*/ 7086 w 10000"/>
                <a:gd name="connsiteY26" fmla="*/ 1497 h 10000"/>
                <a:gd name="connsiteX27" fmla="*/ 8475 w 10000"/>
                <a:gd name="connsiteY27" fmla="*/ 4132 h 10000"/>
                <a:gd name="connsiteX28" fmla="*/ 9545 w 10000"/>
                <a:gd name="connsiteY28" fmla="*/ 4371 h 10000"/>
                <a:gd name="connsiteX29" fmla="*/ 9973 w 10000"/>
                <a:gd name="connsiteY29" fmla="*/ 3832 h 10000"/>
                <a:gd name="connsiteX0" fmla="*/ 9973 w 10000"/>
                <a:gd name="connsiteY0" fmla="*/ 3832 h 10000"/>
                <a:gd name="connsiteX1" fmla="*/ 8475 w 10000"/>
                <a:gd name="connsiteY1" fmla="*/ 1138 h 10000"/>
                <a:gd name="connsiteX2" fmla="*/ 8369 w 10000"/>
                <a:gd name="connsiteY2" fmla="*/ 1078 h 10000"/>
                <a:gd name="connsiteX3" fmla="*/ 5910 w 10000"/>
                <a:gd name="connsiteY3" fmla="*/ 0 h 10000"/>
                <a:gd name="connsiteX4" fmla="*/ 5161 w 10000"/>
                <a:gd name="connsiteY4" fmla="*/ 0 h 10000"/>
                <a:gd name="connsiteX5" fmla="*/ 4840 w 10000"/>
                <a:gd name="connsiteY5" fmla="*/ 0 h 10000"/>
                <a:gd name="connsiteX6" fmla="*/ 4091 w 10000"/>
                <a:gd name="connsiteY6" fmla="*/ 0 h 10000"/>
                <a:gd name="connsiteX7" fmla="*/ 1632 w 10000"/>
                <a:gd name="connsiteY7" fmla="*/ 1078 h 10000"/>
                <a:gd name="connsiteX8" fmla="*/ 1526 w 10000"/>
                <a:gd name="connsiteY8" fmla="*/ 1138 h 10000"/>
                <a:gd name="connsiteX9" fmla="*/ 28 w 10000"/>
                <a:gd name="connsiteY9" fmla="*/ 3832 h 10000"/>
                <a:gd name="connsiteX10" fmla="*/ 456 w 10000"/>
                <a:gd name="connsiteY10" fmla="*/ 4371 h 10000"/>
                <a:gd name="connsiteX11" fmla="*/ 1526 w 10000"/>
                <a:gd name="connsiteY11" fmla="*/ 4132 h 10000"/>
                <a:gd name="connsiteX12" fmla="*/ 2915 w 10000"/>
                <a:gd name="connsiteY12" fmla="*/ 1497 h 10000"/>
                <a:gd name="connsiteX13" fmla="*/ 3343 w 10000"/>
                <a:gd name="connsiteY13" fmla="*/ 1497 h 10000"/>
                <a:gd name="connsiteX14" fmla="*/ 2809 w 10000"/>
                <a:gd name="connsiteY14" fmla="*/ 5988 h 10000"/>
                <a:gd name="connsiteX15" fmla="*/ 3770 w 10000"/>
                <a:gd name="connsiteY15" fmla="*/ 10000 h 10000"/>
                <a:gd name="connsiteX16" fmla="*/ 4627 w 10000"/>
                <a:gd name="connsiteY16" fmla="*/ 9461 h 10000"/>
                <a:gd name="connsiteX17" fmla="*/ 4627 w 10000"/>
                <a:gd name="connsiteY17" fmla="*/ 5988 h 10000"/>
                <a:gd name="connsiteX18" fmla="*/ 5374 w 10000"/>
                <a:gd name="connsiteY18" fmla="*/ 5988 h 10000"/>
                <a:gd name="connsiteX19" fmla="*/ 5374 w 10000"/>
                <a:gd name="connsiteY19" fmla="*/ 9461 h 10000"/>
                <a:gd name="connsiteX20" fmla="*/ 6231 w 10000"/>
                <a:gd name="connsiteY20" fmla="*/ 10000 h 10000"/>
                <a:gd name="connsiteX21" fmla="*/ 7192 w 10000"/>
                <a:gd name="connsiteY21" fmla="*/ 9461 h 10000"/>
                <a:gd name="connsiteX22" fmla="*/ 7192 w 10000"/>
                <a:gd name="connsiteY22" fmla="*/ 5988 h 10000"/>
                <a:gd name="connsiteX23" fmla="*/ 9224 w 10000"/>
                <a:gd name="connsiteY23" fmla="*/ 5988 h 10000"/>
                <a:gd name="connsiteX24" fmla="*/ 6658 w 10000"/>
                <a:gd name="connsiteY24" fmla="*/ 1497 h 10000"/>
                <a:gd name="connsiteX25" fmla="*/ 7086 w 10000"/>
                <a:gd name="connsiteY25" fmla="*/ 1497 h 10000"/>
                <a:gd name="connsiteX26" fmla="*/ 8475 w 10000"/>
                <a:gd name="connsiteY26" fmla="*/ 4132 h 10000"/>
                <a:gd name="connsiteX27" fmla="*/ 9545 w 10000"/>
                <a:gd name="connsiteY27" fmla="*/ 4371 h 10000"/>
                <a:gd name="connsiteX28" fmla="*/ 9973 w 10000"/>
                <a:gd name="connsiteY28" fmla="*/ 3832 h 10000"/>
                <a:gd name="connsiteX0" fmla="*/ 9973 w 10000"/>
                <a:gd name="connsiteY0" fmla="*/ 3832 h 10000"/>
                <a:gd name="connsiteX1" fmla="*/ 8475 w 10000"/>
                <a:gd name="connsiteY1" fmla="*/ 1138 h 10000"/>
                <a:gd name="connsiteX2" fmla="*/ 8369 w 10000"/>
                <a:gd name="connsiteY2" fmla="*/ 1078 h 10000"/>
                <a:gd name="connsiteX3" fmla="*/ 5910 w 10000"/>
                <a:gd name="connsiteY3" fmla="*/ 0 h 10000"/>
                <a:gd name="connsiteX4" fmla="*/ 5161 w 10000"/>
                <a:gd name="connsiteY4" fmla="*/ 0 h 10000"/>
                <a:gd name="connsiteX5" fmla="*/ 4840 w 10000"/>
                <a:gd name="connsiteY5" fmla="*/ 0 h 10000"/>
                <a:gd name="connsiteX6" fmla="*/ 4091 w 10000"/>
                <a:gd name="connsiteY6" fmla="*/ 0 h 10000"/>
                <a:gd name="connsiteX7" fmla="*/ 1632 w 10000"/>
                <a:gd name="connsiteY7" fmla="*/ 1078 h 10000"/>
                <a:gd name="connsiteX8" fmla="*/ 1526 w 10000"/>
                <a:gd name="connsiteY8" fmla="*/ 1138 h 10000"/>
                <a:gd name="connsiteX9" fmla="*/ 28 w 10000"/>
                <a:gd name="connsiteY9" fmla="*/ 3832 h 10000"/>
                <a:gd name="connsiteX10" fmla="*/ 456 w 10000"/>
                <a:gd name="connsiteY10" fmla="*/ 4371 h 10000"/>
                <a:gd name="connsiteX11" fmla="*/ 1526 w 10000"/>
                <a:gd name="connsiteY11" fmla="*/ 4132 h 10000"/>
                <a:gd name="connsiteX12" fmla="*/ 2915 w 10000"/>
                <a:gd name="connsiteY12" fmla="*/ 1497 h 10000"/>
                <a:gd name="connsiteX13" fmla="*/ 3343 w 10000"/>
                <a:gd name="connsiteY13" fmla="*/ 1497 h 10000"/>
                <a:gd name="connsiteX14" fmla="*/ 2809 w 10000"/>
                <a:gd name="connsiteY14" fmla="*/ 5988 h 10000"/>
                <a:gd name="connsiteX15" fmla="*/ 4627 w 10000"/>
                <a:gd name="connsiteY15" fmla="*/ 9461 h 10000"/>
                <a:gd name="connsiteX16" fmla="*/ 4627 w 10000"/>
                <a:gd name="connsiteY16" fmla="*/ 5988 h 10000"/>
                <a:gd name="connsiteX17" fmla="*/ 5374 w 10000"/>
                <a:gd name="connsiteY17" fmla="*/ 5988 h 10000"/>
                <a:gd name="connsiteX18" fmla="*/ 5374 w 10000"/>
                <a:gd name="connsiteY18" fmla="*/ 9461 h 10000"/>
                <a:gd name="connsiteX19" fmla="*/ 6231 w 10000"/>
                <a:gd name="connsiteY19" fmla="*/ 10000 h 10000"/>
                <a:gd name="connsiteX20" fmla="*/ 7192 w 10000"/>
                <a:gd name="connsiteY20" fmla="*/ 9461 h 10000"/>
                <a:gd name="connsiteX21" fmla="*/ 7192 w 10000"/>
                <a:gd name="connsiteY21" fmla="*/ 5988 h 10000"/>
                <a:gd name="connsiteX22" fmla="*/ 9224 w 10000"/>
                <a:gd name="connsiteY22" fmla="*/ 5988 h 10000"/>
                <a:gd name="connsiteX23" fmla="*/ 6658 w 10000"/>
                <a:gd name="connsiteY23" fmla="*/ 1497 h 10000"/>
                <a:gd name="connsiteX24" fmla="*/ 7086 w 10000"/>
                <a:gd name="connsiteY24" fmla="*/ 1497 h 10000"/>
                <a:gd name="connsiteX25" fmla="*/ 8475 w 10000"/>
                <a:gd name="connsiteY25" fmla="*/ 4132 h 10000"/>
                <a:gd name="connsiteX26" fmla="*/ 9545 w 10000"/>
                <a:gd name="connsiteY26" fmla="*/ 4371 h 10000"/>
                <a:gd name="connsiteX27" fmla="*/ 9973 w 10000"/>
                <a:gd name="connsiteY27" fmla="*/ 3832 h 10000"/>
                <a:gd name="connsiteX0" fmla="*/ 9973 w 10000"/>
                <a:gd name="connsiteY0" fmla="*/ 3832 h 10000"/>
                <a:gd name="connsiteX1" fmla="*/ 8475 w 10000"/>
                <a:gd name="connsiteY1" fmla="*/ 1138 h 10000"/>
                <a:gd name="connsiteX2" fmla="*/ 8369 w 10000"/>
                <a:gd name="connsiteY2" fmla="*/ 1078 h 10000"/>
                <a:gd name="connsiteX3" fmla="*/ 5910 w 10000"/>
                <a:gd name="connsiteY3" fmla="*/ 0 h 10000"/>
                <a:gd name="connsiteX4" fmla="*/ 5161 w 10000"/>
                <a:gd name="connsiteY4" fmla="*/ 0 h 10000"/>
                <a:gd name="connsiteX5" fmla="*/ 4840 w 10000"/>
                <a:gd name="connsiteY5" fmla="*/ 0 h 10000"/>
                <a:gd name="connsiteX6" fmla="*/ 4091 w 10000"/>
                <a:gd name="connsiteY6" fmla="*/ 0 h 10000"/>
                <a:gd name="connsiteX7" fmla="*/ 1632 w 10000"/>
                <a:gd name="connsiteY7" fmla="*/ 1078 h 10000"/>
                <a:gd name="connsiteX8" fmla="*/ 1526 w 10000"/>
                <a:gd name="connsiteY8" fmla="*/ 1138 h 10000"/>
                <a:gd name="connsiteX9" fmla="*/ 28 w 10000"/>
                <a:gd name="connsiteY9" fmla="*/ 3832 h 10000"/>
                <a:gd name="connsiteX10" fmla="*/ 456 w 10000"/>
                <a:gd name="connsiteY10" fmla="*/ 4371 h 10000"/>
                <a:gd name="connsiteX11" fmla="*/ 1526 w 10000"/>
                <a:gd name="connsiteY11" fmla="*/ 4132 h 10000"/>
                <a:gd name="connsiteX12" fmla="*/ 2915 w 10000"/>
                <a:gd name="connsiteY12" fmla="*/ 1497 h 10000"/>
                <a:gd name="connsiteX13" fmla="*/ 3343 w 10000"/>
                <a:gd name="connsiteY13" fmla="*/ 1497 h 10000"/>
                <a:gd name="connsiteX14" fmla="*/ 2809 w 10000"/>
                <a:gd name="connsiteY14" fmla="*/ 5988 h 10000"/>
                <a:gd name="connsiteX15" fmla="*/ 4627 w 10000"/>
                <a:gd name="connsiteY15" fmla="*/ 5988 h 10000"/>
                <a:gd name="connsiteX16" fmla="*/ 5374 w 10000"/>
                <a:gd name="connsiteY16" fmla="*/ 5988 h 10000"/>
                <a:gd name="connsiteX17" fmla="*/ 5374 w 10000"/>
                <a:gd name="connsiteY17" fmla="*/ 9461 h 10000"/>
                <a:gd name="connsiteX18" fmla="*/ 6231 w 10000"/>
                <a:gd name="connsiteY18" fmla="*/ 10000 h 10000"/>
                <a:gd name="connsiteX19" fmla="*/ 7192 w 10000"/>
                <a:gd name="connsiteY19" fmla="*/ 9461 h 10000"/>
                <a:gd name="connsiteX20" fmla="*/ 7192 w 10000"/>
                <a:gd name="connsiteY20" fmla="*/ 5988 h 10000"/>
                <a:gd name="connsiteX21" fmla="*/ 9224 w 10000"/>
                <a:gd name="connsiteY21" fmla="*/ 5988 h 10000"/>
                <a:gd name="connsiteX22" fmla="*/ 6658 w 10000"/>
                <a:gd name="connsiteY22" fmla="*/ 1497 h 10000"/>
                <a:gd name="connsiteX23" fmla="*/ 7086 w 10000"/>
                <a:gd name="connsiteY23" fmla="*/ 1497 h 10000"/>
                <a:gd name="connsiteX24" fmla="*/ 8475 w 10000"/>
                <a:gd name="connsiteY24" fmla="*/ 4132 h 10000"/>
                <a:gd name="connsiteX25" fmla="*/ 9545 w 10000"/>
                <a:gd name="connsiteY25" fmla="*/ 4371 h 10000"/>
                <a:gd name="connsiteX26" fmla="*/ 9973 w 10000"/>
                <a:gd name="connsiteY26" fmla="*/ 3832 h 10000"/>
                <a:gd name="connsiteX0" fmla="*/ 9973 w 10000"/>
                <a:gd name="connsiteY0" fmla="*/ 3832 h 10000"/>
                <a:gd name="connsiteX1" fmla="*/ 8475 w 10000"/>
                <a:gd name="connsiteY1" fmla="*/ 1138 h 10000"/>
                <a:gd name="connsiteX2" fmla="*/ 8369 w 10000"/>
                <a:gd name="connsiteY2" fmla="*/ 1078 h 10000"/>
                <a:gd name="connsiteX3" fmla="*/ 5910 w 10000"/>
                <a:gd name="connsiteY3" fmla="*/ 0 h 10000"/>
                <a:gd name="connsiteX4" fmla="*/ 5161 w 10000"/>
                <a:gd name="connsiteY4" fmla="*/ 0 h 10000"/>
                <a:gd name="connsiteX5" fmla="*/ 4840 w 10000"/>
                <a:gd name="connsiteY5" fmla="*/ 0 h 10000"/>
                <a:gd name="connsiteX6" fmla="*/ 4091 w 10000"/>
                <a:gd name="connsiteY6" fmla="*/ 0 h 10000"/>
                <a:gd name="connsiteX7" fmla="*/ 1632 w 10000"/>
                <a:gd name="connsiteY7" fmla="*/ 1078 h 10000"/>
                <a:gd name="connsiteX8" fmla="*/ 1526 w 10000"/>
                <a:gd name="connsiteY8" fmla="*/ 1138 h 10000"/>
                <a:gd name="connsiteX9" fmla="*/ 28 w 10000"/>
                <a:gd name="connsiteY9" fmla="*/ 3832 h 10000"/>
                <a:gd name="connsiteX10" fmla="*/ 456 w 10000"/>
                <a:gd name="connsiteY10" fmla="*/ 4371 h 10000"/>
                <a:gd name="connsiteX11" fmla="*/ 1526 w 10000"/>
                <a:gd name="connsiteY11" fmla="*/ 4132 h 10000"/>
                <a:gd name="connsiteX12" fmla="*/ 2915 w 10000"/>
                <a:gd name="connsiteY12" fmla="*/ 1497 h 10000"/>
                <a:gd name="connsiteX13" fmla="*/ 3343 w 10000"/>
                <a:gd name="connsiteY13" fmla="*/ 1497 h 10000"/>
                <a:gd name="connsiteX14" fmla="*/ 4627 w 10000"/>
                <a:gd name="connsiteY14" fmla="*/ 5988 h 10000"/>
                <a:gd name="connsiteX15" fmla="*/ 5374 w 10000"/>
                <a:gd name="connsiteY15" fmla="*/ 5988 h 10000"/>
                <a:gd name="connsiteX16" fmla="*/ 5374 w 10000"/>
                <a:gd name="connsiteY16" fmla="*/ 9461 h 10000"/>
                <a:gd name="connsiteX17" fmla="*/ 6231 w 10000"/>
                <a:gd name="connsiteY17" fmla="*/ 10000 h 10000"/>
                <a:gd name="connsiteX18" fmla="*/ 7192 w 10000"/>
                <a:gd name="connsiteY18" fmla="*/ 9461 h 10000"/>
                <a:gd name="connsiteX19" fmla="*/ 7192 w 10000"/>
                <a:gd name="connsiteY19" fmla="*/ 5988 h 10000"/>
                <a:gd name="connsiteX20" fmla="*/ 9224 w 10000"/>
                <a:gd name="connsiteY20" fmla="*/ 5988 h 10000"/>
                <a:gd name="connsiteX21" fmla="*/ 6658 w 10000"/>
                <a:gd name="connsiteY21" fmla="*/ 1497 h 10000"/>
                <a:gd name="connsiteX22" fmla="*/ 7086 w 10000"/>
                <a:gd name="connsiteY22" fmla="*/ 1497 h 10000"/>
                <a:gd name="connsiteX23" fmla="*/ 8475 w 10000"/>
                <a:gd name="connsiteY23" fmla="*/ 4132 h 10000"/>
                <a:gd name="connsiteX24" fmla="*/ 9545 w 10000"/>
                <a:gd name="connsiteY24" fmla="*/ 4371 h 10000"/>
                <a:gd name="connsiteX25" fmla="*/ 9973 w 10000"/>
                <a:gd name="connsiteY25" fmla="*/ 3832 h 10000"/>
                <a:gd name="connsiteX0" fmla="*/ 9945 w 9972"/>
                <a:gd name="connsiteY0" fmla="*/ 3832 h 10000"/>
                <a:gd name="connsiteX1" fmla="*/ 8447 w 9972"/>
                <a:gd name="connsiteY1" fmla="*/ 1138 h 10000"/>
                <a:gd name="connsiteX2" fmla="*/ 8341 w 9972"/>
                <a:gd name="connsiteY2" fmla="*/ 1078 h 10000"/>
                <a:gd name="connsiteX3" fmla="*/ 5882 w 9972"/>
                <a:gd name="connsiteY3" fmla="*/ 0 h 10000"/>
                <a:gd name="connsiteX4" fmla="*/ 5133 w 9972"/>
                <a:gd name="connsiteY4" fmla="*/ 0 h 10000"/>
                <a:gd name="connsiteX5" fmla="*/ 4812 w 9972"/>
                <a:gd name="connsiteY5" fmla="*/ 0 h 10000"/>
                <a:gd name="connsiteX6" fmla="*/ 4063 w 9972"/>
                <a:gd name="connsiteY6" fmla="*/ 0 h 10000"/>
                <a:gd name="connsiteX7" fmla="*/ 1604 w 9972"/>
                <a:gd name="connsiteY7" fmla="*/ 1078 h 10000"/>
                <a:gd name="connsiteX8" fmla="*/ 1498 w 9972"/>
                <a:gd name="connsiteY8" fmla="*/ 1138 h 10000"/>
                <a:gd name="connsiteX9" fmla="*/ 0 w 9972"/>
                <a:gd name="connsiteY9" fmla="*/ 3832 h 10000"/>
                <a:gd name="connsiteX10" fmla="*/ 1498 w 9972"/>
                <a:gd name="connsiteY10" fmla="*/ 4132 h 10000"/>
                <a:gd name="connsiteX11" fmla="*/ 2887 w 9972"/>
                <a:gd name="connsiteY11" fmla="*/ 1497 h 10000"/>
                <a:gd name="connsiteX12" fmla="*/ 3315 w 9972"/>
                <a:gd name="connsiteY12" fmla="*/ 1497 h 10000"/>
                <a:gd name="connsiteX13" fmla="*/ 4599 w 9972"/>
                <a:gd name="connsiteY13" fmla="*/ 5988 h 10000"/>
                <a:gd name="connsiteX14" fmla="*/ 5346 w 9972"/>
                <a:gd name="connsiteY14" fmla="*/ 5988 h 10000"/>
                <a:gd name="connsiteX15" fmla="*/ 5346 w 9972"/>
                <a:gd name="connsiteY15" fmla="*/ 9461 h 10000"/>
                <a:gd name="connsiteX16" fmla="*/ 6203 w 9972"/>
                <a:gd name="connsiteY16" fmla="*/ 10000 h 10000"/>
                <a:gd name="connsiteX17" fmla="*/ 7164 w 9972"/>
                <a:gd name="connsiteY17" fmla="*/ 9461 h 10000"/>
                <a:gd name="connsiteX18" fmla="*/ 7164 w 9972"/>
                <a:gd name="connsiteY18" fmla="*/ 5988 h 10000"/>
                <a:gd name="connsiteX19" fmla="*/ 9196 w 9972"/>
                <a:gd name="connsiteY19" fmla="*/ 5988 h 10000"/>
                <a:gd name="connsiteX20" fmla="*/ 6630 w 9972"/>
                <a:gd name="connsiteY20" fmla="*/ 1497 h 10000"/>
                <a:gd name="connsiteX21" fmla="*/ 7058 w 9972"/>
                <a:gd name="connsiteY21" fmla="*/ 1497 h 10000"/>
                <a:gd name="connsiteX22" fmla="*/ 8447 w 9972"/>
                <a:gd name="connsiteY22" fmla="*/ 4132 h 10000"/>
                <a:gd name="connsiteX23" fmla="*/ 9517 w 9972"/>
                <a:gd name="connsiteY23" fmla="*/ 4371 h 10000"/>
                <a:gd name="connsiteX24" fmla="*/ 9945 w 9972"/>
                <a:gd name="connsiteY24" fmla="*/ 3832 h 10000"/>
                <a:gd name="connsiteX0" fmla="*/ 8579 w 8606"/>
                <a:gd name="connsiteY0" fmla="*/ 3832 h 10000"/>
                <a:gd name="connsiteX1" fmla="*/ 7077 w 8606"/>
                <a:gd name="connsiteY1" fmla="*/ 1138 h 10000"/>
                <a:gd name="connsiteX2" fmla="*/ 6970 w 8606"/>
                <a:gd name="connsiteY2" fmla="*/ 1078 h 10000"/>
                <a:gd name="connsiteX3" fmla="*/ 4505 w 8606"/>
                <a:gd name="connsiteY3" fmla="*/ 0 h 10000"/>
                <a:gd name="connsiteX4" fmla="*/ 3753 w 8606"/>
                <a:gd name="connsiteY4" fmla="*/ 0 h 10000"/>
                <a:gd name="connsiteX5" fmla="*/ 3432 w 8606"/>
                <a:gd name="connsiteY5" fmla="*/ 0 h 10000"/>
                <a:gd name="connsiteX6" fmla="*/ 2680 w 8606"/>
                <a:gd name="connsiteY6" fmla="*/ 0 h 10000"/>
                <a:gd name="connsiteX7" fmla="*/ 215 w 8606"/>
                <a:gd name="connsiteY7" fmla="*/ 1078 h 10000"/>
                <a:gd name="connsiteX8" fmla="*/ 108 w 8606"/>
                <a:gd name="connsiteY8" fmla="*/ 1138 h 10000"/>
                <a:gd name="connsiteX9" fmla="*/ 108 w 8606"/>
                <a:gd name="connsiteY9" fmla="*/ 4132 h 10000"/>
                <a:gd name="connsiteX10" fmla="*/ 1501 w 8606"/>
                <a:gd name="connsiteY10" fmla="*/ 1497 h 10000"/>
                <a:gd name="connsiteX11" fmla="*/ 1930 w 8606"/>
                <a:gd name="connsiteY11" fmla="*/ 1497 h 10000"/>
                <a:gd name="connsiteX12" fmla="*/ 3218 w 8606"/>
                <a:gd name="connsiteY12" fmla="*/ 5988 h 10000"/>
                <a:gd name="connsiteX13" fmla="*/ 3967 w 8606"/>
                <a:gd name="connsiteY13" fmla="*/ 5988 h 10000"/>
                <a:gd name="connsiteX14" fmla="*/ 3967 w 8606"/>
                <a:gd name="connsiteY14" fmla="*/ 9461 h 10000"/>
                <a:gd name="connsiteX15" fmla="*/ 4826 w 8606"/>
                <a:gd name="connsiteY15" fmla="*/ 10000 h 10000"/>
                <a:gd name="connsiteX16" fmla="*/ 5790 w 8606"/>
                <a:gd name="connsiteY16" fmla="*/ 9461 h 10000"/>
                <a:gd name="connsiteX17" fmla="*/ 5790 w 8606"/>
                <a:gd name="connsiteY17" fmla="*/ 5988 h 10000"/>
                <a:gd name="connsiteX18" fmla="*/ 7828 w 8606"/>
                <a:gd name="connsiteY18" fmla="*/ 5988 h 10000"/>
                <a:gd name="connsiteX19" fmla="*/ 5255 w 8606"/>
                <a:gd name="connsiteY19" fmla="*/ 1497 h 10000"/>
                <a:gd name="connsiteX20" fmla="*/ 5684 w 8606"/>
                <a:gd name="connsiteY20" fmla="*/ 1497 h 10000"/>
                <a:gd name="connsiteX21" fmla="*/ 7077 w 8606"/>
                <a:gd name="connsiteY21" fmla="*/ 4132 h 10000"/>
                <a:gd name="connsiteX22" fmla="*/ 8150 w 8606"/>
                <a:gd name="connsiteY22" fmla="*/ 4371 h 10000"/>
                <a:gd name="connsiteX23" fmla="*/ 8579 w 8606"/>
                <a:gd name="connsiteY23" fmla="*/ 3832 h 10000"/>
                <a:gd name="connsiteX0" fmla="*/ 9936 w 9967"/>
                <a:gd name="connsiteY0" fmla="*/ 3832 h 10000"/>
                <a:gd name="connsiteX1" fmla="*/ 8190 w 9967"/>
                <a:gd name="connsiteY1" fmla="*/ 1138 h 10000"/>
                <a:gd name="connsiteX2" fmla="*/ 8066 w 9967"/>
                <a:gd name="connsiteY2" fmla="*/ 1078 h 10000"/>
                <a:gd name="connsiteX3" fmla="*/ 5202 w 9967"/>
                <a:gd name="connsiteY3" fmla="*/ 0 h 10000"/>
                <a:gd name="connsiteX4" fmla="*/ 4328 w 9967"/>
                <a:gd name="connsiteY4" fmla="*/ 0 h 10000"/>
                <a:gd name="connsiteX5" fmla="*/ 3955 w 9967"/>
                <a:gd name="connsiteY5" fmla="*/ 0 h 10000"/>
                <a:gd name="connsiteX6" fmla="*/ 3081 w 9967"/>
                <a:gd name="connsiteY6" fmla="*/ 0 h 10000"/>
                <a:gd name="connsiteX7" fmla="*/ 217 w 9967"/>
                <a:gd name="connsiteY7" fmla="*/ 1078 h 10000"/>
                <a:gd name="connsiteX8" fmla="*/ 92 w 9967"/>
                <a:gd name="connsiteY8" fmla="*/ 1138 h 10000"/>
                <a:gd name="connsiteX9" fmla="*/ 1711 w 9967"/>
                <a:gd name="connsiteY9" fmla="*/ 1497 h 10000"/>
                <a:gd name="connsiteX10" fmla="*/ 2210 w 9967"/>
                <a:gd name="connsiteY10" fmla="*/ 1497 h 10000"/>
                <a:gd name="connsiteX11" fmla="*/ 3706 w 9967"/>
                <a:gd name="connsiteY11" fmla="*/ 5988 h 10000"/>
                <a:gd name="connsiteX12" fmla="*/ 4577 w 9967"/>
                <a:gd name="connsiteY12" fmla="*/ 5988 h 10000"/>
                <a:gd name="connsiteX13" fmla="*/ 4577 w 9967"/>
                <a:gd name="connsiteY13" fmla="*/ 9461 h 10000"/>
                <a:gd name="connsiteX14" fmla="*/ 5575 w 9967"/>
                <a:gd name="connsiteY14" fmla="*/ 10000 h 10000"/>
                <a:gd name="connsiteX15" fmla="*/ 6695 w 9967"/>
                <a:gd name="connsiteY15" fmla="*/ 9461 h 10000"/>
                <a:gd name="connsiteX16" fmla="*/ 6695 w 9967"/>
                <a:gd name="connsiteY16" fmla="*/ 5988 h 10000"/>
                <a:gd name="connsiteX17" fmla="*/ 9063 w 9967"/>
                <a:gd name="connsiteY17" fmla="*/ 5988 h 10000"/>
                <a:gd name="connsiteX18" fmla="*/ 6073 w 9967"/>
                <a:gd name="connsiteY18" fmla="*/ 1497 h 10000"/>
                <a:gd name="connsiteX19" fmla="*/ 6572 w 9967"/>
                <a:gd name="connsiteY19" fmla="*/ 1497 h 10000"/>
                <a:gd name="connsiteX20" fmla="*/ 8190 w 9967"/>
                <a:gd name="connsiteY20" fmla="*/ 4132 h 10000"/>
                <a:gd name="connsiteX21" fmla="*/ 9437 w 9967"/>
                <a:gd name="connsiteY21" fmla="*/ 4371 h 10000"/>
                <a:gd name="connsiteX22" fmla="*/ 9936 w 9967"/>
                <a:gd name="connsiteY22" fmla="*/ 3832 h 10000"/>
                <a:gd name="connsiteX0" fmla="*/ 9777 w 9808"/>
                <a:gd name="connsiteY0" fmla="*/ 3832 h 10000"/>
                <a:gd name="connsiteX1" fmla="*/ 8025 w 9808"/>
                <a:gd name="connsiteY1" fmla="*/ 1138 h 10000"/>
                <a:gd name="connsiteX2" fmla="*/ 7901 w 9808"/>
                <a:gd name="connsiteY2" fmla="*/ 1078 h 10000"/>
                <a:gd name="connsiteX3" fmla="*/ 5027 w 9808"/>
                <a:gd name="connsiteY3" fmla="*/ 0 h 10000"/>
                <a:gd name="connsiteX4" fmla="*/ 4150 w 9808"/>
                <a:gd name="connsiteY4" fmla="*/ 0 h 10000"/>
                <a:gd name="connsiteX5" fmla="*/ 3776 w 9808"/>
                <a:gd name="connsiteY5" fmla="*/ 0 h 10000"/>
                <a:gd name="connsiteX6" fmla="*/ 2899 w 9808"/>
                <a:gd name="connsiteY6" fmla="*/ 0 h 10000"/>
                <a:gd name="connsiteX7" fmla="*/ 26 w 9808"/>
                <a:gd name="connsiteY7" fmla="*/ 1078 h 10000"/>
                <a:gd name="connsiteX8" fmla="*/ 1525 w 9808"/>
                <a:gd name="connsiteY8" fmla="*/ 1497 h 10000"/>
                <a:gd name="connsiteX9" fmla="*/ 2025 w 9808"/>
                <a:gd name="connsiteY9" fmla="*/ 1497 h 10000"/>
                <a:gd name="connsiteX10" fmla="*/ 3526 w 9808"/>
                <a:gd name="connsiteY10" fmla="*/ 5988 h 10000"/>
                <a:gd name="connsiteX11" fmla="*/ 4400 w 9808"/>
                <a:gd name="connsiteY11" fmla="*/ 5988 h 10000"/>
                <a:gd name="connsiteX12" fmla="*/ 4400 w 9808"/>
                <a:gd name="connsiteY12" fmla="*/ 9461 h 10000"/>
                <a:gd name="connsiteX13" fmla="*/ 5401 w 9808"/>
                <a:gd name="connsiteY13" fmla="*/ 10000 h 10000"/>
                <a:gd name="connsiteX14" fmla="*/ 6525 w 9808"/>
                <a:gd name="connsiteY14" fmla="*/ 9461 h 10000"/>
                <a:gd name="connsiteX15" fmla="*/ 6525 w 9808"/>
                <a:gd name="connsiteY15" fmla="*/ 5988 h 10000"/>
                <a:gd name="connsiteX16" fmla="*/ 8901 w 9808"/>
                <a:gd name="connsiteY16" fmla="*/ 5988 h 10000"/>
                <a:gd name="connsiteX17" fmla="*/ 5901 w 9808"/>
                <a:gd name="connsiteY17" fmla="*/ 1497 h 10000"/>
                <a:gd name="connsiteX18" fmla="*/ 6402 w 9808"/>
                <a:gd name="connsiteY18" fmla="*/ 1497 h 10000"/>
                <a:gd name="connsiteX19" fmla="*/ 8025 w 9808"/>
                <a:gd name="connsiteY19" fmla="*/ 4132 h 10000"/>
                <a:gd name="connsiteX20" fmla="*/ 9276 w 9808"/>
                <a:gd name="connsiteY20" fmla="*/ 4371 h 10000"/>
                <a:gd name="connsiteX21" fmla="*/ 9777 w 9808"/>
                <a:gd name="connsiteY21" fmla="*/ 3832 h 10000"/>
                <a:gd name="connsiteX0" fmla="*/ 8451 w 8483"/>
                <a:gd name="connsiteY0" fmla="*/ 3832 h 10000"/>
                <a:gd name="connsiteX1" fmla="*/ 6665 w 8483"/>
                <a:gd name="connsiteY1" fmla="*/ 1138 h 10000"/>
                <a:gd name="connsiteX2" fmla="*/ 6539 w 8483"/>
                <a:gd name="connsiteY2" fmla="*/ 1078 h 10000"/>
                <a:gd name="connsiteX3" fmla="*/ 3608 w 8483"/>
                <a:gd name="connsiteY3" fmla="*/ 0 h 10000"/>
                <a:gd name="connsiteX4" fmla="*/ 2714 w 8483"/>
                <a:gd name="connsiteY4" fmla="*/ 0 h 10000"/>
                <a:gd name="connsiteX5" fmla="*/ 2333 w 8483"/>
                <a:gd name="connsiteY5" fmla="*/ 0 h 10000"/>
                <a:gd name="connsiteX6" fmla="*/ 1439 w 8483"/>
                <a:gd name="connsiteY6" fmla="*/ 0 h 10000"/>
                <a:gd name="connsiteX7" fmla="*/ 38 w 8483"/>
                <a:gd name="connsiteY7" fmla="*/ 1497 h 10000"/>
                <a:gd name="connsiteX8" fmla="*/ 548 w 8483"/>
                <a:gd name="connsiteY8" fmla="*/ 1497 h 10000"/>
                <a:gd name="connsiteX9" fmla="*/ 2078 w 8483"/>
                <a:gd name="connsiteY9" fmla="*/ 5988 h 10000"/>
                <a:gd name="connsiteX10" fmla="*/ 2969 w 8483"/>
                <a:gd name="connsiteY10" fmla="*/ 5988 h 10000"/>
                <a:gd name="connsiteX11" fmla="*/ 2969 w 8483"/>
                <a:gd name="connsiteY11" fmla="*/ 9461 h 10000"/>
                <a:gd name="connsiteX12" fmla="*/ 3990 w 8483"/>
                <a:gd name="connsiteY12" fmla="*/ 10000 h 10000"/>
                <a:gd name="connsiteX13" fmla="*/ 5136 w 8483"/>
                <a:gd name="connsiteY13" fmla="*/ 9461 h 10000"/>
                <a:gd name="connsiteX14" fmla="*/ 5136 w 8483"/>
                <a:gd name="connsiteY14" fmla="*/ 5988 h 10000"/>
                <a:gd name="connsiteX15" fmla="*/ 7558 w 8483"/>
                <a:gd name="connsiteY15" fmla="*/ 5988 h 10000"/>
                <a:gd name="connsiteX16" fmla="*/ 4500 w 8483"/>
                <a:gd name="connsiteY16" fmla="*/ 1497 h 10000"/>
                <a:gd name="connsiteX17" fmla="*/ 5010 w 8483"/>
                <a:gd name="connsiteY17" fmla="*/ 1497 h 10000"/>
                <a:gd name="connsiteX18" fmla="*/ 6665 w 8483"/>
                <a:gd name="connsiteY18" fmla="*/ 4132 h 10000"/>
                <a:gd name="connsiteX19" fmla="*/ 7941 w 8483"/>
                <a:gd name="connsiteY19" fmla="*/ 4371 h 10000"/>
                <a:gd name="connsiteX20" fmla="*/ 8451 w 8483"/>
                <a:gd name="connsiteY20" fmla="*/ 3832 h 10000"/>
                <a:gd name="connsiteX0" fmla="*/ 9329 w 9367"/>
                <a:gd name="connsiteY0" fmla="*/ 3832 h 10000"/>
                <a:gd name="connsiteX1" fmla="*/ 7224 w 9367"/>
                <a:gd name="connsiteY1" fmla="*/ 1138 h 10000"/>
                <a:gd name="connsiteX2" fmla="*/ 7075 w 9367"/>
                <a:gd name="connsiteY2" fmla="*/ 1078 h 10000"/>
                <a:gd name="connsiteX3" fmla="*/ 3620 w 9367"/>
                <a:gd name="connsiteY3" fmla="*/ 0 h 10000"/>
                <a:gd name="connsiteX4" fmla="*/ 2566 w 9367"/>
                <a:gd name="connsiteY4" fmla="*/ 0 h 10000"/>
                <a:gd name="connsiteX5" fmla="*/ 2117 w 9367"/>
                <a:gd name="connsiteY5" fmla="*/ 0 h 10000"/>
                <a:gd name="connsiteX6" fmla="*/ 1063 w 9367"/>
                <a:gd name="connsiteY6" fmla="*/ 0 h 10000"/>
                <a:gd name="connsiteX7" fmla="*/ 13 w 9367"/>
                <a:gd name="connsiteY7" fmla="*/ 1497 h 10000"/>
                <a:gd name="connsiteX8" fmla="*/ 1817 w 9367"/>
                <a:gd name="connsiteY8" fmla="*/ 5988 h 10000"/>
                <a:gd name="connsiteX9" fmla="*/ 2867 w 9367"/>
                <a:gd name="connsiteY9" fmla="*/ 5988 h 10000"/>
                <a:gd name="connsiteX10" fmla="*/ 2867 w 9367"/>
                <a:gd name="connsiteY10" fmla="*/ 9461 h 10000"/>
                <a:gd name="connsiteX11" fmla="*/ 4071 w 9367"/>
                <a:gd name="connsiteY11" fmla="*/ 10000 h 10000"/>
                <a:gd name="connsiteX12" fmla="*/ 5421 w 9367"/>
                <a:gd name="connsiteY12" fmla="*/ 9461 h 10000"/>
                <a:gd name="connsiteX13" fmla="*/ 5421 w 9367"/>
                <a:gd name="connsiteY13" fmla="*/ 5988 h 10000"/>
                <a:gd name="connsiteX14" fmla="*/ 8277 w 9367"/>
                <a:gd name="connsiteY14" fmla="*/ 5988 h 10000"/>
                <a:gd name="connsiteX15" fmla="*/ 4672 w 9367"/>
                <a:gd name="connsiteY15" fmla="*/ 1497 h 10000"/>
                <a:gd name="connsiteX16" fmla="*/ 5273 w 9367"/>
                <a:gd name="connsiteY16" fmla="*/ 1497 h 10000"/>
                <a:gd name="connsiteX17" fmla="*/ 7224 w 9367"/>
                <a:gd name="connsiteY17" fmla="*/ 4132 h 10000"/>
                <a:gd name="connsiteX18" fmla="*/ 8728 w 9367"/>
                <a:gd name="connsiteY18" fmla="*/ 4371 h 10000"/>
                <a:gd name="connsiteX19" fmla="*/ 9329 w 9367"/>
                <a:gd name="connsiteY19" fmla="*/ 3832 h 10000"/>
                <a:gd name="connsiteX0" fmla="*/ 8828 w 8869"/>
                <a:gd name="connsiteY0" fmla="*/ 3832 h 10000"/>
                <a:gd name="connsiteX1" fmla="*/ 6581 w 8869"/>
                <a:gd name="connsiteY1" fmla="*/ 1138 h 10000"/>
                <a:gd name="connsiteX2" fmla="*/ 6422 w 8869"/>
                <a:gd name="connsiteY2" fmla="*/ 1078 h 10000"/>
                <a:gd name="connsiteX3" fmla="*/ 2734 w 8869"/>
                <a:gd name="connsiteY3" fmla="*/ 0 h 10000"/>
                <a:gd name="connsiteX4" fmla="*/ 1608 w 8869"/>
                <a:gd name="connsiteY4" fmla="*/ 0 h 10000"/>
                <a:gd name="connsiteX5" fmla="*/ 1129 w 8869"/>
                <a:gd name="connsiteY5" fmla="*/ 0 h 10000"/>
                <a:gd name="connsiteX6" fmla="*/ 4 w 8869"/>
                <a:gd name="connsiteY6" fmla="*/ 0 h 10000"/>
                <a:gd name="connsiteX7" fmla="*/ 809 w 8869"/>
                <a:gd name="connsiteY7" fmla="*/ 5988 h 10000"/>
                <a:gd name="connsiteX8" fmla="*/ 1930 w 8869"/>
                <a:gd name="connsiteY8" fmla="*/ 5988 h 10000"/>
                <a:gd name="connsiteX9" fmla="*/ 1930 w 8869"/>
                <a:gd name="connsiteY9" fmla="*/ 9461 h 10000"/>
                <a:gd name="connsiteX10" fmla="*/ 3215 w 8869"/>
                <a:gd name="connsiteY10" fmla="*/ 10000 h 10000"/>
                <a:gd name="connsiteX11" fmla="*/ 4656 w 8869"/>
                <a:gd name="connsiteY11" fmla="*/ 9461 h 10000"/>
                <a:gd name="connsiteX12" fmla="*/ 4656 w 8869"/>
                <a:gd name="connsiteY12" fmla="*/ 5988 h 10000"/>
                <a:gd name="connsiteX13" fmla="*/ 7705 w 8869"/>
                <a:gd name="connsiteY13" fmla="*/ 5988 h 10000"/>
                <a:gd name="connsiteX14" fmla="*/ 3857 w 8869"/>
                <a:gd name="connsiteY14" fmla="*/ 1497 h 10000"/>
                <a:gd name="connsiteX15" fmla="*/ 4498 w 8869"/>
                <a:gd name="connsiteY15" fmla="*/ 1497 h 10000"/>
                <a:gd name="connsiteX16" fmla="*/ 6581 w 8869"/>
                <a:gd name="connsiteY16" fmla="*/ 4132 h 10000"/>
                <a:gd name="connsiteX17" fmla="*/ 8187 w 8869"/>
                <a:gd name="connsiteY17" fmla="*/ 4371 h 10000"/>
                <a:gd name="connsiteX18" fmla="*/ 8828 w 8869"/>
                <a:gd name="connsiteY18" fmla="*/ 3832 h 10000"/>
                <a:gd name="connsiteX0" fmla="*/ 9949 w 9995"/>
                <a:gd name="connsiteY0" fmla="*/ 3832 h 10000"/>
                <a:gd name="connsiteX1" fmla="*/ 7415 w 9995"/>
                <a:gd name="connsiteY1" fmla="*/ 1138 h 10000"/>
                <a:gd name="connsiteX2" fmla="*/ 7236 w 9995"/>
                <a:gd name="connsiteY2" fmla="*/ 1078 h 10000"/>
                <a:gd name="connsiteX3" fmla="*/ 3078 w 9995"/>
                <a:gd name="connsiteY3" fmla="*/ 0 h 10000"/>
                <a:gd name="connsiteX4" fmla="*/ 1808 w 9995"/>
                <a:gd name="connsiteY4" fmla="*/ 0 h 10000"/>
                <a:gd name="connsiteX5" fmla="*/ 1268 w 9995"/>
                <a:gd name="connsiteY5" fmla="*/ 0 h 10000"/>
                <a:gd name="connsiteX6" fmla="*/ 0 w 9995"/>
                <a:gd name="connsiteY6" fmla="*/ 0 h 10000"/>
                <a:gd name="connsiteX7" fmla="*/ 2171 w 9995"/>
                <a:gd name="connsiteY7" fmla="*/ 5988 h 10000"/>
                <a:gd name="connsiteX8" fmla="*/ 2171 w 9995"/>
                <a:gd name="connsiteY8" fmla="*/ 9461 h 10000"/>
                <a:gd name="connsiteX9" fmla="*/ 3620 w 9995"/>
                <a:gd name="connsiteY9" fmla="*/ 10000 h 10000"/>
                <a:gd name="connsiteX10" fmla="*/ 5245 w 9995"/>
                <a:gd name="connsiteY10" fmla="*/ 9461 h 10000"/>
                <a:gd name="connsiteX11" fmla="*/ 5245 w 9995"/>
                <a:gd name="connsiteY11" fmla="*/ 5988 h 10000"/>
                <a:gd name="connsiteX12" fmla="*/ 8683 w 9995"/>
                <a:gd name="connsiteY12" fmla="*/ 5988 h 10000"/>
                <a:gd name="connsiteX13" fmla="*/ 4344 w 9995"/>
                <a:gd name="connsiteY13" fmla="*/ 1497 h 10000"/>
                <a:gd name="connsiteX14" fmla="*/ 5067 w 9995"/>
                <a:gd name="connsiteY14" fmla="*/ 1497 h 10000"/>
                <a:gd name="connsiteX15" fmla="*/ 7415 w 9995"/>
                <a:gd name="connsiteY15" fmla="*/ 4132 h 10000"/>
                <a:gd name="connsiteX16" fmla="*/ 9226 w 9995"/>
                <a:gd name="connsiteY16" fmla="*/ 4371 h 10000"/>
                <a:gd name="connsiteX17" fmla="*/ 9949 w 9995"/>
                <a:gd name="connsiteY17" fmla="*/ 3832 h 10000"/>
                <a:gd name="connsiteX0" fmla="*/ 8685 w 8731"/>
                <a:gd name="connsiteY0" fmla="*/ 3832 h 10000"/>
                <a:gd name="connsiteX1" fmla="*/ 6150 w 8731"/>
                <a:gd name="connsiteY1" fmla="*/ 1138 h 10000"/>
                <a:gd name="connsiteX2" fmla="*/ 5971 w 8731"/>
                <a:gd name="connsiteY2" fmla="*/ 1078 h 10000"/>
                <a:gd name="connsiteX3" fmla="*/ 1811 w 8731"/>
                <a:gd name="connsiteY3" fmla="*/ 0 h 10000"/>
                <a:gd name="connsiteX4" fmla="*/ 540 w 8731"/>
                <a:gd name="connsiteY4" fmla="*/ 0 h 10000"/>
                <a:gd name="connsiteX5" fmla="*/ 0 w 8731"/>
                <a:gd name="connsiteY5" fmla="*/ 0 h 10000"/>
                <a:gd name="connsiteX6" fmla="*/ 903 w 8731"/>
                <a:gd name="connsiteY6" fmla="*/ 5988 h 10000"/>
                <a:gd name="connsiteX7" fmla="*/ 903 w 8731"/>
                <a:gd name="connsiteY7" fmla="*/ 9461 h 10000"/>
                <a:gd name="connsiteX8" fmla="*/ 2353 w 8731"/>
                <a:gd name="connsiteY8" fmla="*/ 10000 h 10000"/>
                <a:gd name="connsiteX9" fmla="*/ 3979 w 8731"/>
                <a:gd name="connsiteY9" fmla="*/ 9461 h 10000"/>
                <a:gd name="connsiteX10" fmla="*/ 3979 w 8731"/>
                <a:gd name="connsiteY10" fmla="*/ 5988 h 10000"/>
                <a:gd name="connsiteX11" fmla="*/ 7418 w 8731"/>
                <a:gd name="connsiteY11" fmla="*/ 5988 h 10000"/>
                <a:gd name="connsiteX12" fmla="*/ 3077 w 8731"/>
                <a:gd name="connsiteY12" fmla="*/ 1497 h 10000"/>
                <a:gd name="connsiteX13" fmla="*/ 3801 w 8731"/>
                <a:gd name="connsiteY13" fmla="*/ 1497 h 10000"/>
                <a:gd name="connsiteX14" fmla="*/ 6150 w 8731"/>
                <a:gd name="connsiteY14" fmla="*/ 4132 h 10000"/>
                <a:gd name="connsiteX15" fmla="*/ 7962 w 8731"/>
                <a:gd name="connsiteY15" fmla="*/ 4371 h 10000"/>
                <a:gd name="connsiteX16" fmla="*/ 8685 w 8731"/>
                <a:gd name="connsiteY16" fmla="*/ 3832 h 10000"/>
                <a:gd name="connsiteX0" fmla="*/ 9329 w 9382"/>
                <a:gd name="connsiteY0" fmla="*/ 3832 h 10000"/>
                <a:gd name="connsiteX1" fmla="*/ 6426 w 9382"/>
                <a:gd name="connsiteY1" fmla="*/ 1138 h 10000"/>
                <a:gd name="connsiteX2" fmla="*/ 6221 w 9382"/>
                <a:gd name="connsiteY2" fmla="*/ 1078 h 10000"/>
                <a:gd name="connsiteX3" fmla="*/ 1456 w 9382"/>
                <a:gd name="connsiteY3" fmla="*/ 0 h 10000"/>
                <a:gd name="connsiteX4" fmla="*/ 0 w 9382"/>
                <a:gd name="connsiteY4" fmla="*/ 0 h 10000"/>
                <a:gd name="connsiteX5" fmla="*/ 416 w 9382"/>
                <a:gd name="connsiteY5" fmla="*/ 5988 h 10000"/>
                <a:gd name="connsiteX6" fmla="*/ 416 w 9382"/>
                <a:gd name="connsiteY6" fmla="*/ 9461 h 10000"/>
                <a:gd name="connsiteX7" fmla="*/ 2077 w 9382"/>
                <a:gd name="connsiteY7" fmla="*/ 10000 h 10000"/>
                <a:gd name="connsiteX8" fmla="*/ 3939 w 9382"/>
                <a:gd name="connsiteY8" fmla="*/ 9461 h 10000"/>
                <a:gd name="connsiteX9" fmla="*/ 3939 w 9382"/>
                <a:gd name="connsiteY9" fmla="*/ 5988 h 10000"/>
                <a:gd name="connsiteX10" fmla="*/ 7878 w 9382"/>
                <a:gd name="connsiteY10" fmla="*/ 5988 h 10000"/>
                <a:gd name="connsiteX11" fmla="*/ 2906 w 9382"/>
                <a:gd name="connsiteY11" fmla="*/ 1497 h 10000"/>
                <a:gd name="connsiteX12" fmla="*/ 3735 w 9382"/>
                <a:gd name="connsiteY12" fmla="*/ 1497 h 10000"/>
                <a:gd name="connsiteX13" fmla="*/ 6426 w 9382"/>
                <a:gd name="connsiteY13" fmla="*/ 4132 h 10000"/>
                <a:gd name="connsiteX14" fmla="*/ 8501 w 9382"/>
                <a:gd name="connsiteY14" fmla="*/ 4371 h 10000"/>
                <a:gd name="connsiteX15" fmla="*/ 9329 w 9382"/>
                <a:gd name="connsiteY15" fmla="*/ 3832 h 10000"/>
                <a:gd name="connsiteX0" fmla="*/ 9726 w 9782"/>
                <a:gd name="connsiteY0" fmla="*/ 3912 h 10080"/>
                <a:gd name="connsiteX1" fmla="*/ 6631 w 9782"/>
                <a:gd name="connsiteY1" fmla="*/ 1218 h 10080"/>
                <a:gd name="connsiteX2" fmla="*/ 6413 w 9782"/>
                <a:gd name="connsiteY2" fmla="*/ 1158 h 10080"/>
                <a:gd name="connsiteX3" fmla="*/ 1334 w 9782"/>
                <a:gd name="connsiteY3" fmla="*/ 80 h 10080"/>
                <a:gd name="connsiteX4" fmla="*/ 0 w 9782"/>
                <a:gd name="connsiteY4" fmla="*/ 80 h 10080"/>
                <a:gd name="connsiteX5" fmla="*/ 225 w 9782"/>
                <a:gd name="connsiteY5" fmla="*/ 6068 h 10080"/>
                <a:gd name="connsiteX6" fmla="*/ 225 w 9782"/>
                <a:gd name="connsiteY6" fmla="*/ 9541 h 10080"/>
                <a:gd name="connsiteX7" fmla="*/ 1996 w 9782"/>
                <a:gd name="connsiteY7" fmla="*/ 10080 h 10080"/>
                <a:gd name="connsiteX8" fmla="*/ 3980 w 9782"/>
                <a:gd name="connsiteY8" fmla="*/ 9541 h 10080"/>
                <a:gd name="connsiteX9" fmla="*/ 3980 w 9782"/>
                <a:gd name="connsiteY9" fmla="*/ 6068 h 10080"/>
                <a:gd name="connsiteX10" fmla="*/ 8179 w 9782"/>
                <a:gd name="connsiteY10" fmla="*/ 6068 h 10080"/>
                <a:gd name="connsiteX11" fmla="*/ 2879 w 9782"/>
                <a:gd name="connsiteY11" fmla="*/ 1577 h 10080"/>
                <a:gd name="connsiteX12" fmla="*/ 3763 w 9782"/>
                <a:gd name="connsiteY12" fmla="*/ 1577 h 10080"/>
                <a:gd name="connsiteX13" fmla="*/ 6631 w 9782"/>
                <a:gd name="connsiteY13" fmla="*/ 4212 h 10080"/>
                <a:gd name="connsiteX14" fmla="*/ 8843 w 9782"/>
                <a:gd name="connsiteY14" fmla="*/ 4451 h 10080"/>
                <a:gd name="connsiteX15" fmla="*/ 9726 w 9782"/>
                <a:gd name="connsiteY15" fmla="*/ 3912 h 1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82" h="10080">
                  <a:moveTo>
                    <a:pt x="9726" y="3912"/>
                  </a:moveTo>
                  <a:lnTo>
                    <a:pt x="6631" y="1218"/>
                  </a:lnTo>
                  <a:lnTo>
                    <a:pt x="6413" y="1158"/>
                  </a:lnTo>
                  <a:cubicBezTo>
                    <a:pt x="5304" y="320"/>
                    <a:pt x="2403" y="260"/>
                    <a:pt x="1334" y="80"/>
                  </a:cubicBezTo>
                  <a:cubicBezTo>
                    <a:pt x="265" y="-100"/>
                    <a:pt x="445" y="80"/>
                    <a:pt x="0" y="80"/>
                  </a:cubicBezTo>
                  <a:cubicBezTo>
                    <a:pt x="148" y="2076"/>
                    <a:pt x="188" y="4491"/>
                    <a:pt x="225" y="6068"/>
                  </a:cubicBezTo>
                  <a:cubicBezTo>
                    <a:pt x="262" y="7645"/>
                    <a:pt x="225" y="8383"/>
                    <a:pt x="225" y="9541"/>
                  </a:cubicBezTo>
                  <a:cubicBezTo>
                    <a:pt x="225" y="9840"/>
                    <a:pt x="886" y="10080"/>
                    <a:pt x="1996" y="10080"/>
                  </a:cubicBezTo>
                  <a:cubicBezTo>
                    <a:pt x="3101" y="10080"/>
                    <a:pt x="3980" y="9840"/>
                    <a:pt x="3980" y="9541"/>
                  </a:cubicBezTo>
                  <a:lnTo>
                    <a:pt x="3980" y="6068"/>
                  </a:lnTo>
                  <a:lnTo>
                    <a:pt x="8179" y="6068"/>
                  </a:lnTo>
                  <a:lnTo>
                    <a:pt x="2879" y="1577"/>
                  </a:lnTo>
                  <a:lnTo>
                    <a:pt x="3763" y="1577"/>
                  </a:lnTo>
                  <a:lnTo>
                    <a:pt x="6631" y="4212"/>
                  </a:lnTo>
                  <a:cubicBezTo>
                    <a:pt x="7076" y="4391"/>
                    <a:pt x="7959" y="4511"/>
                    <a:pt x="8843" y="4451"/>
                  </a:cubicBezTo>
                  <a:cubicBezTo>
                    <a:pt x="9503" y="4391"/>
                    <a:pt x="9945" y="4152"/>
                    <a:pt x="9726" y="3912"/>
                  </a:cubicBezTo>
                  <a:close/>
                </a:path>
              </a:pathLst>
            </a:custGeom>
            <a:solidFill>
              <a:schemeClr val="accent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rgbClr val="404040"/>
                </a:solidFill>
              </a:endParaRPr>
            </a:p>
          </p:txBody>
        </p:sp>
      </p:grpSp>
      <p:grpSp>
        <p:nvGrpSpPr>
          <p:cNvPr id="71" name="Grupo 70"/>
          <p:cNvGrpSpPr/>
          <p:nvPr/>
        </p:nvGrpSpPr>
        <p:grpSpPr>
          <a:xfrm>
            <a:off x="4907203" y="1328459"/>
            <a:ext cx="1050157" cy="307777"/>
            <a:chOff x="5401659" y="2176244"/>
            <a:chExt cx="1050157" cy="307777"/>
          </a:xfrm>
        </p:grpSpPr>
        <p:sp>
          <p:nvSpPr>
            <p:cNvPr id="12" name="TextBox 10"/>
            <p:cNvSpPr txBox="1"/>
            <p:nvPr/>
          </p:nvSpPr>
          <p:spPr>
            <a:xfrm>
              <a:off x="5778234" y="2176244"/>
              <a:ext cx="673582" cy="307777"/>
            </a:xfrm>
            <a:prstGeom prst="rect">
              <a:avLst/>
            </a:prstGeom>
            <a:noFill/>
          </p:spPr>
          <p:txBody>
            <a:bodyPr wrap="none" rtlCol="0">
              <a:spAutoFit/>
            </a:bodyPr>
            <a:lstStyle/>
            <a:p>
              <a:r>
                <a:rPr lang="es-SV" sz="1400" dirty="0" smtClean="0">
                  <a:solidFill>
                    <a:schemeClr val="bg1">
                      <a:lumMod val="65000"/>
                    </a:schemeClr>
                  </a:solidFill>
                </a:rPr>
                <a:t>Belice</a:t>
              </a:r>
              <a:endParaRPr lang="id-ID" sz="1400" dirty="0">
                <a:solidFill>
                  <a:schemeClr val="bg1">
                    <a:lumMod val="65000"/>
                  </a:schemeClr>
                </a:solidFill>
              </a:endParaRPr>
            </a:p>
          </p:txBody>
        </p:sp>
        <p:pic>
          <p:nvPicPr>
            <p:cNvPr id="50" name="Imagen 49"/>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5401659" y="2205072"/>
              <a:ext cx="360000" cy="243000"/>
            </a:xfrm>
            <a:prstGeom prst="rect">
              <a:avLst/>
            </a:prstGeom>
          </p:spPr>
        </p:pic>
      </p:grpSp>
      <p:grpSp>
        <p:nvGrpSpPr>
          <p:cNvPr id="72" name="Grupo 71"/>
          <p:cNvGrpSpPr/>
          <p:nvPr/>
        </p:nvGrpSpPr>
        <p:grpSpPr>
          <a:xfrm>
            <a:off x="5255875" y="1219833"/>
            <a:ext cx="1302023" cy="2159318"/>
            <a:chOff x="6288240" y="1178840"/>
            <a:chExt cx="1302023" cy="2159318"/>
          </a:xfrm>
        </p:grpSpPr>
        <p:pic>
          <p:nvPicPr>
            <p:cNvPr id="49" name="Imagen 48"/>
            <p:cNvPicPr>
              <a:picLocks noChangeAspect="1"/>
            </p:cNvPicPr>
            <p:nvPr/>
          </p:nvPicPr>
          <p:blipFill>
            <a:blip r:embed="rId6">
              <a:duotone>
                <a:prstClr val="black"/>
                <a:schemeClr val="accent2">
                  <a:tint val="45000"/>
                  <a:satMod val="400000"/>
                </a:schemeClr>
              </a:duotone>
              <a:extLst>
                <a:ext uri="{28A0092B-C50C-407E-A947-70E740481C1C}">
                  <a14:useLocalDpi xmlns:a14="http://schemas.microsoft.com/office/drawing/2010/main" xmlns="" val="0"/>
                </a:ext>
              </a:extLst>
            </a:blip>
            <a:stretch>
              <a:fillRect/>
            </a:stretch>
          </p:blipFill>
          <p:spPr>
            <a:xfrm>
              <a:off x="6500475" y="1178840"/>
              <a:ext cx="1045768" cy="2159318"/>
            </a:xfrm>
            <a:prstGeom prst="rect">
              <a:avLst/>
            </a:prstGeom>
            <a:noFill/>
            <a:ln>
              <a:noFill/>
            </a:ln>
            <a:effectLst>
              <a:outerShdw blurRad="76200" dir="13500000" sy="23000" kx="1200000" algn="br" rotWithShape="0">
                <a:prstClr val="black">
                  <a:alpha val="20000"/>
                </a:prstClr>
              </a:outerShdw>
            </a:effectLst>
          </p:spPr>
        </p:pic>
        <p:sp>
          <p:nvSpPr>
            <p:cNvPr id="66" name="CuadroTexto 65"/>
            <p:cNvSpPr txBox="1"/>
            <p:nvPr/>
          </p:nvSpPr>
          <p:spPr>
            <a:xfrm>
              <a:off x="6288240" y="1645239"/>
              <a:ext cx="1302023" cy="1107996"/>
            </a:xfrm>
            <a:prstGeom prst="rect">
              <a:avLst/>
            </a:prstGeom>
            <a:noFill/>
          </p:spPr>
          <p:txBody>
            <a:bodyPr wrap="square" rtlCol="0">
              <a:spAutoFit/>
            </a:bodyPr>
            <a:lstStyle/>
            <a:p>
              <a:pPr algn="ctr"/>
              <a:r>
                <a:rPr lang="es-SV" sz="3600" dirty="0" smtClean="0">
                  <a:solidFill>
                    <a:schemeClr val="bg1"/>
                  </a:solidFill>
                </a:rPr>
                <a:t>1</a:t>
              </a:r>
              <a:endParaRPr lang="es-SV" dirty="0" smtClean="0">
                <a:solidFill>
                  <a:schemeClr val="bg1"/>
                </a:solidFill>
              </a:endParaRPr>
            </a:p>
            <a:p>
              <a:pPr algn="ctr"/>
              <a:r>
                <a:rPr lang="es-SV" sz="1500" dirty="0" smtClean="0">
                  <a:solidFill>
                    <a:schemeClr val="bg1"/>
                  </a:solidFill>
                </a:rPr>
                <a:t>Feria</a:t>
              </a:r>
            </a:p>
            <a:p>
              <a:pPr algn="ctr"/>
              <a:r>
                <a:rPr lang="es-SV" sz="1500" dirty="0" smtClean="0">
                  <a:solidFill>
                    <a:schemeClr val="bg1"/>
                  </a:solidFill>
                </a:rPr>
                <a:t>realizada</a:t>
              </a:r>
              <a:endParaRPr lang="es-SV" sz="1500" dirty="0"/>
            </a:p>
          </p:txBody>
        </p:sp>
      </p:grpSp>
      <p:sp>
        <p:nvSpPr>
          <p:cNvPr id="56" name="TextBox 11"/>
          <p:cNvSpPr txBox="1"/>
          <p:nvPr/>
        </p:nvSpPr>
        <p:spPr>
          <a:xfrm>
            <a:off x="626582" y="3451524"/>
            <a:ext cx="2402327" cy="1800493"/>
          </a:xfrm>
          <a:prstGeom prst="rect">
            <a:avLst/>
          </a:prstGeom>
          <a:noFill/>
        </p:spPr>
        <p:txBody>
          <a:bodyPr wrap="square" rtlCol="0">
            <a:spAutoFit/>
          </a:bodyPr>
          <a:lstStyle/>
          <a:p>
            <a:pPr algn="ctr"/>
            <a:r>
              <a:rPr lang="es-SV" sz="9600" b="1" dirty="0" smtClean="0">
                <a:solidFill>
                  <a:schemeClr val="accent2">
                    <a:lumMod val="50000"/>
                  </a:schemeClr>
                </a:solidFill>
                <a:latin typeface="+mj-lt"/>
              </a:rPr>
              <a:t>679</a:t>
            </a:r>
            <a:endParaRPr lang="es-SV" b="1" dirty="0" smtClean="0">
              <a:solidFill>
                <a:schemeClr val="accent2">
                  <a:lumMod val="50000"/>
                </a:schemeClr>
              </a:solidFill>
              <a:latin typeface="+mj-lt"/>
            </a:endParaRPr>
          </a:p>
          <a:p>
            <a:pPr algn="ctr"/>
            <a:r>
              <a:rPr lang="es-SV" sz="1500" dirty="0" smtClean="0">
                <a:solidFill>
                  <a:schemeClr val="accent2">
                    <a:lumMod val="50000"/>
                  </a:schemeClr>
                </a:solidFill>
                <a:latin typeface="+mj-lt"/>
              </a:rPr>
              <a:t>consultas atendidas</a:t>
            </a:r>
            <a:endParaRPr lang="id-ID" sz="1500" dirty="0">
              <a:solidFill>
                <a:schemeClr val="accent2">
                  <a:lumMod val="50000"/>
                </a:schemeClr>
              </a:solidFill>
              <a:latin typeface="+mj-lt"/>
            </a:endParaRPr>
          </a:p>
        </p:txBody>
      </p:sp>
      <p:sp>
        <p:nvSpPr>
          <p:cNvPr id="59" name="Rectángulo 58"/>
          <p:cNvSpPr/>
          <p:nvPr/>
        </p:nvSpPr>
        <p:spPr>
          <a:xfrm>
            <a:off x="416942" y="418579"/>
            <a:ext cx="2821606" cy="461665"/>
          </a:xfrm>
          <a:prstGeom prst="rect">
            <a:avLst/>
          </a:prstGeom>
        </p:spPr>
        <p:txBody>
          <a:bodyPr wrap="none">
            <a:spAutoFit/>
          </a:bodyPr>
          <a:lstStyle/>
          <a:p>
            <a:pPr algn="ctr"/>
            <a:r>
              <a:rPr lang="es-SV" sz="2400" dirty="0" smtClean="0"/>
              <a:t>Ferias de Identidad</a:t>
            </a:r>
            <a:endParaRPr lang="es-SV" sz="2400" dirty="0"/>
          </a:p>
        </p:txBody>
      </p:sp>
      <p:grpSp>
        <p:nvGrpSpPr>
          <p:cNvPr id="70" name="Grupo 69"/>
          <p:cNvGrpSpPr/>
          <p:nvPr/>
        </p:nvGrpSpPr>
        <p:grpSpPr>
          <a:xfrm>
            <a:off x="500066" y="1864141"/>
            <a:ext cx="2636134" cy="1449652"/>
            <a:chOff x="1057764" y="1864141"/>
            <a:chExt cx="2636134" cy="1449652"/>
          </a:xfrm>
        </p:grpSpPr>
        <p:sp>
          <p:nvSpPr>
            <p:cNvPr id="64" name="Freeform 5"/>
            <p:cNvSpPr>
              <a:spLocks/>
            </p:cNvSpPr>
            <p:nvPr/>
          </p:nvSpPr>
          <p:spPr bwMode="auto">
            <a:xfrm>
              <a:off x="1057764" y="1864141"/>
              <a:ext cx="2636134" cy="1449652"/>
            </a:xfrm>
            <a:custGeom>
              <a:avLst/>
              <a:gdLst>
                <a:gd name="T0" fmla="*/ 807 w 1106"/>
                <a:gd name="T1" fmla="*/ 572 h 608"/>
                <a:gd name="T2" fmla="*/ 784 w 1106"/>
                <a:gd name="T3" fmla="*/ 595 h 608"/>
                <a:gd name="T4" fmla="*/ 757 w 1106"/>
                <a:gd name="T5" fmla="*/ 554 h 608"/>
                <a:gd name="T6" fmla="*/ 761 w 1106"/>
                <a:gd name="T7" fmla="*/ 577 h 608"/>
                <a:gd name="T8" fmla="*/ 730 w 1106"/>
                <a:gd name="T9" fmla="*/ 568 h 608"/>
                <a:gd name="T10" fmla="*/ 639 w 1106"/>
                <a:gd name="T11" fmla="*/ 550 h 608"/>
                <a:gd name="T12" fmla="*/ 721 w 1106"/>
                <a:gd name="T13" fmla="*/ 568 h 608"/>
                <a:gd name="T14" fmla="*/ 693 w 1106"/>
                <a:gd name="T15" fmla="*/ 568 h 608"/>
                <a:gd name="T16" fmla="*/ 761 w 1106"/>
                <a:gd name="T17" fmla="*/ 591 h 608"/>
                <a:gd name="T18" fmla="*/ 725 w 1106"/>
                <a:gd name="T19" fmla="*/ 582 h 608"/>
                <a:gd name="T20" fmla="*/ 512 w 1106"/>
                <a:gd name="T21" fmla="*/ 518 h 608"/>
                <a:gd name="T22" fmla="*/ 331 w 1106"/>
                <a:gd name="T23" fmla="*/ 446 h 608"/>
                <a:gd name="T24" fmla="*/ 268 w 1106"/>
                <a:gd name="T25" fmla="*/ 446 h 608"/>
                <a:gd name="T26" fmla="*/ 141 w 1106"/>
                <a:gd name="T27" fmla="*/ 432 h 608"/>
                <a:gd name="T28" fmla="*/ 5 w 1106"/>
                <a:gd name="T29" fmla="*/ 332 h 608"/>
                <a:gd name="T30" fmla="*/ 0 w 1106"/>
                <a:gd name="T31" fmla="*/ 287 h 608"/>
                <a:gd name="T32" fmla="*/ 127 w 1106"/>
                <a:gd name="T33" fmla="*/ 187 h 608"/>
                <a:gd name="T34" fmla="*/ 163 w 1106"/>
                <a:gd name="T35" fmla="*/ 201 h 608"/>
                <a:gd name="T36" fmla="*/ 272 w 1106"/>
                <a:gd name="T37" fmla="*/ 110 h 608"/>
                <a:gd name="T38" fmla="*/ 236 w 1106"/>
                <a:gd name="T39" fmla="*/ 70 h 608"/>
                <a:gd name="T40" fmla="*/ 245 w 1106"/>
                <a:gd name="T41" fmla="*/ 29 h 608"/>
                <a:gd name="T42" fmla="*/ 259 w 1106"/>
                <a:gd name="T43" fmla="*/ 38 h 608"/>
                <a:gd name="T44" fmla="*/ 431 w 1106"/>
                <a:gd name="T45" fmla="*/ 56 h 608"/>
                <a:gd name="T46" fmla="*/ 462 w 1106"/>
                <a:gd name="T47" fmla="*/ 33 h 608"/>
                <a:gd name="T48" fmla="*/ 494 w 1106"/>
                <a:gd name="T49" fmla="*/ 65 h 608"/>
                <a:gd name="T50" fmla="*/ 526 w 1106"/>
                <a:gd name="T51" fmla="*/ 133 h 608"/>
                <a:gd name="T52" fmla="*/ 553 w 1106"/>
                <a:gd name="T53" fmla="*/ 124 h 608"/>
                <a:gd name="T54" fmla="*/ 580 w 1106"/>
                <a:gd name="T55" fmla="*/ 169 h 608"/>
                <a:gd name="T56" fmla="*/ 630 w 1106"/>
                <a:gd name="T57" fmla="*/ 169 h 608"/>
                <a:gd name="T58" fmla="*/ 739 w 1106"/>
                <a:gd name="T59" fmla="*/ 224 h 608"/>
                <a:gd name="T60" fmla="*/ 743 w 1106"/>
                <a:gd name="T61" fmla="*/ 287 h 608"/>
                <a:gd name="T62" fmla="*/ 775 w 1106"/>
                <a:gd name="T63" fmla="*/ 273 h 608"/>
                <a:gd name="T64" fmla="*/ 866 w 1106"/>
                <a:gd name="T65" fmla="*/ 242 h 608"/>
                <a:gd name="T66" fmla="*/ 861 w 1106"/>
                <a:gd name="T67" fmla="*/ 219 h 608"/>
                <a:gd name="T68" fmla="*/ 929 w 1106"/>
                <a:gd name="T69" fmla="*/ 224 h 608"/>
                <a:gd name="T70" fmla="*/ 961 w 1106"/>
                <a:gd name="T71" fmla="*/ 278 h 608"/>
                <a:gd name="T72" fmla="*/ 1056 w 1106"/>
                <a:gd name="T73" fmla="*/ 255 h 608"/>
                <a:gd name="T74" fmla="*/ 1106 w 1106"/>
                <a:gd name="T75" fmla="*/ 301 h 608"/>
                <a:gd name="T76" fmla="*/ 1069 w 1106"/>
                <a:gd name="T77" fmla="*/ 437 h 608"/>
                <a:gd name="T78" fmla="*/ 1097 w 1106"/>
                <a:gd name="T79" fmla="*/ 446 h 608"/>
                <a:gd name="T80" fmla="*/ 1047 w 1106"/>
                <a:gd name="T81" fmla="*/ 473 h 608"/>
                <a:gd name="T82" fmla="*/ 1029 w 1106"/>
                <a:gd name="T83" fmla="*/ 500 h 608"/>
                <a:gd name="T84" fmla="*/ 1065 w 1106"/>
                <a:gd name="T85" fmla="*/ 545 h 608"/>
                <a:gd name="T86" fmla="*/ 1011 w 1106"/>
                <a:gd name="T87" fmla="*/ 582 h 608"/>
                <a:gd name="T88" fmla="*/ 1011 w 1106"/>
                <a:gd name="T89" fmla="*/ 600 h 608"/>
                <a:gd name="T90" fmla="*/ 816 w 1106"/>
                <a:gd name="T91" fmla="*/ 600 h 608"/>
                <a:gd name="T92" fmla="*/ 807 w 1106"/>
                <a:gd name="T93" fmla="*/ 572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06" h="608">
                  <a:moveTo>
                    <a:pt x="807" y="572"/>
                  </a:moveTo>
                  <a:cubicBezTo>
                    <a:pt x="825" y="594"/>
                    <a:pt x="774" y="581"/>
                    <a:pt x="784" y="595"/>
                  </a:cubicBezTo>
                  <a:cubicBezTo>
                    <a:pt x="762" y="591"/>
                    <a:pt x="789" y="562"/>
                    <a:pt x="757" y="554"/>
                  </a:cubicBezTo>
                  <a:cubicBezTo>
                    <a:pt x="755" y="565"/>
                    <a:pt x="765" y="564"/>
                    <a:pt x="761" y="577"/>
                  </a:cubicBezTo>
                  <a:cubicBezTo>
                    <a:pt x="752" y="573"/>
                    <a:pt x="746" y="565"/>
                    <a:pt x="730" y="568"/>
                  </a:cubicBezTo>
                  <a:cubicBezTo>
                    <a:pt x="722" y="532"/>
                    <a:pt x="673" y="550"/>
                    <a:pt x="639" y="550"/>
                  </a:cubicBezTo>
                  <a:cubicBezTo>
                    <a:pt x="657" y="574"/>
                    <a:pt x="710" y="543"/>
                    <a:pt x="721" y="568"/>
                  </a:cubicBezTo>
                  <a:cubicBezTo>
                    <a:pt x="715" y="582"/>
                    <a:pt x="705" y="563"/>
                    <a:pt x="693" y="568"/>
                  </a:cubicBezTo>
                  <a:cubicBezTo>
                    <a:pt x="711" y="580"/>
                    <a:pt x="743" y="579"/>
                    <a:pt x="761" y="591"/>
                  </a:cubicBezTo>
                  <a:cubicBezTo>
                    <a:pt x="756" y="608"/>
                    <a:pt x="734" y="587"/>
                    <a:pt x="725" y="582"/>
                  </a:cubicBezTo>
                  <a:cubicBezTo>
                    <a:pt x="634" y="577"/>
                    <a:pt x="578" y="549"/>
                    <a:pt x="512" y="518"/>
                  </a:cubicBezTo>
                  <a:cubicBezTo>
                    <a:pt x="454" y="491"/>
                    <a:pt x="412" y="452"/>
                    <a:pt x="331" y="446"/>
                  </a:cubicBezTo>
                  <a:cubicBezTo>
                    <a:pt x="312" y="444"/>
                    <a:pt x="289" y="448"/>
                    <a:pt x="268" y="446"/>
                  </a:cubicBezTo>
                  <a:cubicBezTo>
                    <a:pt x="231" y="441"/>
                    <a:pt x="186" y="419"/>
                    <a:pt x="141" y="432"/>
                  </a:cubicBezTo>
                  <a:cubicBezTo>
                    <a:pt x="119" y="375"/>
                    <a:pt x="58" y="358"/>
                    <a:pt x="5" y="332"/>
                  </a:cubicBezTo>
                  <a:cubicBezTo>
                    <a:pt x="0" y="320"/>
                    <a:pt x="0" y="305"/>
                    <a:pt x="0" y="287"/>
                  </a:cubicBezTo>
                  <a:cubicBezTo>
                    <a:pt x="40" y="251"/>
                    <a:pt x="76" y="212"/>
                    <a:pt x="127" y="187"/>
                  </a:cubicBezTo>
                  <a:cubicBezTo>
                    <a:pt x="142" y="190"/>
                    <a:pt x="146" y="202"/>
                    <a:pt x="163" y="201"/>
                  </a:cubicBezTo>
                  <a:cubicBezTo>
                    <a:pt x="163" y="151"/>
                    <a:pt x="214" y="117"/>
                    <a:pt x="272" y="110"/>
                  </a:cubicBezTo>
                  <a:cubicBezTo>
                    <a:pt x="261" y="96"/>
                    <a:pt x="260" y="71"/>
                    <a:pt x="236" y="70"/>
                  </a:cubicBezTo>
                  <a:cubicBezTo>
                    <a:pt x="250" y="57"/>
                    <a:pt x="236" y="44"/>
                    <a:pt x="245" y="29"/>
                  </a:cubicBezTo>
                  <a:cubicBezTo>
                    <a:pt x="254" y="27"/>
                    <a:pt x="259" y="30"/>
                    <a:pt x="259" y="38"/>
                  </a:cubicBezTo>
                  <a:cubicBezTo>
                    <a:pt x="306" y="0"/>
                    <a:pt x="377" y="30"/>
                    <a:pt x="431" y="56"/>
                  </a:cubicBezTo>
                  <a:cubicBezTo>
                    <a:pt x="451" y="58"/>
                    <a:pt x="443" y="32"/>
                    <a:pt x="462" y="33"/>
                  </a:cubicBezTo>
                  <a:cubicBezTo>
                    <a:pt x="469" y="48"/>
                    <a:pt x="464" y="74"/>
                    <a:pt x="494" y="65"/>
                  </a:cubicBezTo>
                  <a:cubicBezTo>
                    <a:pt x="494" y="98"/>
                    <a:pt x="525" y="101"/>
                    <a:pt x="526" y="133"/>
                  </a:cubicBezTo>
                  <a:cubicBezTo>
                    <a:pt x="539" y="134"/>
                    <a:pt x="540" y="123"/>
                    <a:pt x="553" y="124"/>
                  </a:cubicBezTo>
                  <a:cubicBezTo>
                    <a:pt x="565" y="136"/>
                    <a:pt x="583" y="142"/>
                    <a:pt x="580" y="169"/>
                  </a:cubicBezTo>
                  <a:cubicBezTo>
                    <a:pt x="600" y="173"/>
                    <a:pt x="622" y="164"/>
                    <a:pt x="630" y="169"/>
                  </a:cubicBezTo>
                  <a:cubicBezTo>
                    <a:pt x="620" y="217"/>
                    <a:pt x="697" y="213"/>
                    <a:pt x="739" y="224"/>
                  </a:cubicBezTo>
                  <a:cubicBezTo>
                    <a:pt x="736" y="250"/>
                    <a:pt x="744" y="264"/>
                    <a:pt x="743" y="287"/>
                  </a:cubicBezTo>
                  <a:cubicBezTo>
                    <a:pt x="755" y="284"/>
                    <a:pt x="766" y="280"/>
                    <a:pt x="775" y="273"/>
                  </a:cubicBezTo>
                  <a:cubicBezTo>
                    <a:pt x="821" y="278"/>
                    <a:pt x="839" y="256"/>
                    <a:pt x="866" y="242"/>
                  </a:cubicBezTo>
                  <a:cubicBezTo>
                    <a:pt x="862" y="237"/>
                    <a:pt x="860" y="230"/>
                    <a:pt x="861" y="219"/>
                  </a:cubicBezTo>
                  <a:cubicBezTo>
                    <a:pt x="878" y="226"/>
                    <a:pt x="906" y="223"/>
                    <a:pt x="929" y="224"/>
                  </a:cubicBezTo>
                  <a:cubicBezTo>
                    <a:pt x="931" y="250"/>
                    <a:pt x="959" y="251"/>
                    <a:pt x="961" y="278"/>
                  </a:cubicBezTo>
                  <a:cubicBezTo>
                    <a:pt x="998" y="261"/>
                    <a:pt x="1025" y="278"/>
                    <a:pt x="1056" y="255"/>
                  </a:cubicBezTo>
                  <a:cubicBezTo>
                    <a:pt x="1064" y="279"/>
                    <a:pt x="1085" y="289"/>
                    <a:pt x="1106" y="301"/>
                  </a:cubicBezTo>
                  <a:cubicBezTo>
                    <a:pt x="1088" y="338"/>
                    <a:pt x="1071" y="398"/>
                    <a:pt x="1069" y="437"/>
                  </a:cubicBezTo>
                  <a:cubicBezTo>
                    <a:pt x="1073" y="455"/>
                    <a:pt x="1088" y="434"/>
                    <a:pt x="1097" y="446"/>
                  </a:cubicBezTo>
                  <a:cubicBezTo>
                    <a:pt x="1106" y="477"/>
                    <a:pt x="1053" y="500"/>
                    <a:pt x="1047" y="473"/>
                  </a:cubicBezTo>
                  <a:cubicBezTo>
                    <a:pt x="1039" y="480"/>
                    <a:pt x="1034" y="490"/>
                    <a:pt x="1029" y="500"/>
                  </a:cubicBezTo>
                  <a:cubicBezTo>
                    <a:pt x="1032" y="524"/>
                    <a:pt x="1063" y="520"/>
                    <a:pt x="1065" y="545"/>
                  </a:cubicBezTo>
                  <a:cubicBezTo>
                    <a:pt x="1057" y="568"/>
                    <a:pt x="1029" y="569"/>
                    <a:pt x="1011" y="582"/>
                  </a:cubicBezTo>
                  <a:cubicBezTo>
                    <a:pt x="1004" y="592"/>
                    <a:pt x="1022" y="599"/>
                    <a:pt x="1011" y="600"/>
                  </a:cubicBezTo>
                  <a:cubicBezTo>
                    <a:pt x="956" y="601"/>
                    <a:pt x="874" y="595"/>
                    <a:pt x="816" y="600"/>
                  </a:cubicBezTo>
                  <a:cubicBezTo>
                    <a:pt x="826" y="590"/>
                    <a:pt x="817" y="575"/>
                    <a:pt x="807" y="572"/>
                  </a:cubicBezTo>
                  <a:close/>
                </a:path>
              </a:pathLst>
            </a:cu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a:effectLst>
              <a:outerShdw blurRad="76200" dir="13500000" sy="23000" kx="1200000" algn="br" rotWithShape="0">
                <a:prstClr val="black">
                  <a:alpha val="20000"/>
                </a:prstClr>
              </a:outerShdw>
            </a:effectLst>
          </p:spPr>
          <p:txBody>
            <a:bodyPr vert="horz" wrap="square" lIns="91440" tIns="45720" rIns="91440" bIns="45720" numCol="1" anchor="t" anchorCtr="0" compatLnSpc="1">
              <a:prstTxWarp prst="textNoShape">
                <a:avLst/>
              </a:prstTxWarp>
            </a:bodyPr>
            <a:lstStyle/>
            <a:p>
              <a:endParaRPr lang="es-SV" dirty="0"/>
            </a:p>
            <a:p>
              <a:endParaRPr lang="es-SV" dirty="0" smtClean="0"/>
            </a:p>
            <a:p>
              <a:pPr algn="ctr"/>
              <a:endParaRPr lang="es-SV" sz="2800" dirty="0">
                <a:solidFill>
                  <a:schemeClr val="bg1"/>
                </a:solidFill>
              </a:endParaRPr>
            </a:p>
          </p:txBody>
        </p:sp>
        <p:sp>
          <p:nvSpPr>
            <p:cNvPr id="65" name="CuadroTexto 64"/>
            <p:cNvSpPr txBox="1"/>
            <p:nvPr/>
          </p:nvSpPr>
          <p:spPr>
            <a:xfrm>
              <a:off x="1337963" y="2109220"/>
              <a:ext cx="1982754" cy="877163"/>
            </a:xfrm>
            <a:prstGeom prst="rect">
              <a:avLst/>
            </a:prstGeom>
            <a:noFill/>
          </p:spPr>
          <p:txBody>
            <a:bodyPr wrap="square" rtlCol="0">
              <a:spAutoFit/>
            </a:bodyPr>
            <a:lstStyle/>
            <a:p>
              <a:pPr algn="ctr"/>
              <a:r>
                <a:rPr lang="es-SV" sz="3600" dirty="0" smtClean="0">
                  <a:solidFill>
                    <a:schemeClr val="bg1"/>
                  </a:solidFill>
                </a:rPr>
                <a:t>6</a:t>
              </a:r>
              <a:endParaRPr lang="es-SV" dirty="0" smtClean="0">
                <a:solidFill>
                  <a:schemeClr val="bg1"/>
                </a:solidFill>
              </a:endParaRPr>
            </a:p>
            <a:p>
              <a:pPr algn="ctr"/>
              <a:r>
                <a:rPr lang="es-SV" sz="1500" dirty="0" smtClean="0">
                  <a:solidFill>
                    <a:schemeClr val="bg1"/>
                  </a:solidFill>
                </a:rPr>
                <a:t>ferias realizadas</a:t>
              </a:r>
              <a:endParaRPr lang="es-SV" sz="1500" dirty="0"/>
            </a:p>
          </p:txBody>
        </p:sp>
      </p:grpSp>
      <p:grpSp>
        <p:nvGrpSpPr>
          <p:cNvPr id="69" name="Grupo 68"/>
          <p:cNvGrpSpPr/>
          <p:nvPr/>
        </p:nvGrpSpPr>
        <p:grpSpPr>
          <a:xfrm>
            <a:off x="1076834" y="1333610"/>
            <a:ext cx="1501821" cy="307777"/>
            <a:chOff x="1624922" y="1567190"/>
            <a:chExt cx="1501821" cy="307777"/>
          </a:xfrm>
        </p:grpSpPr>
        <p:sp>
          <p:nvSpPr>
            <p:cNvPr id="67" name="TextBox 10"/>
            <p:cNvSpPr txBox="1"/>
            <p:nvPr/>
          </p:nvSpPr>
          <p:spPr>
            <a:xfrm>
              <a:off x="2025159" y="1567190"/>
              <a:ext cx="1101584" cy="307777"/>
            </a:xfrm>
            <a:prstGeom prst="rect">
              <a:avLst/>
            </a:prstGeom>
            <a:noFill/>
          </p:spPr>
          <p:txBody>
            <a:bodyPr wrap="none" rtlCol="0">
              <a:spAutoFit/>
            </a:bodyPr>
            <a:lstStyle/>
            <a:p>
              <a:r>
                <a:rPr lang="es-SV" sz="1400" dirty="0" smtClean="0">
                  <a:solidFill>
                    <a:schemeClr val="bg1">
                      <a:lumMod val="65000"/>
                    </a:schemeClr>
                  </a:solidFill>
                </a:rPr>
                <a:t>El Salvador</a:t>
              </a:r>
              <a:endParaRPr lang="id-ID" sz="1400" dirty="0">
                <a:solidFill>
                  <a:schemeClr val="bg1">
                    <a:lumMod val="65000"/>
                  </a:schemeClr>
                </a:solidFill>
              </a:endParaRPr>
            </a:p>
          </p:txBody>
        </p:sp>
        <p:pic>
          <p:nvPicPr>
            <p:cNvPr id="68" name="Picture 4" descr="http://allcountries.org/flags/el_salvador_flag-t.gif"/>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624922" y="1618173"/>
              <a:ext cx="360000" cy="210975"/>
            </a:xfrm>
            <a:prstGeom prst="rect">
              <a:avLst/>
            </a:prstGeom>
            <a:noFill/>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xmlns="" val="17261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500"/>
                                        <p:tgtEl>
                                          <p:spTgt spid="5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70"/>
                                        </p:tgtEl>
                                        <p:attrNameLst>
                                          <p:attrName>style.visibility</p:attrName>
                                        </p:attrNameLst>
                                      </p:cBhvr>
                                      <p:to>
                                        <p:strVal val="visible"/>
                                      </p:to>
                                    </p:set>
                                    <p:anim calcmode="lin" valueType="num">
                                      <p:cBhvr>
                                        <p:cTn id="17" dur="500" fill="hold"/>
                                        <p:tgtEl>
                                          <p:spTgt spid="70"/>
                                        </p:tgtEl>
                                        <p:attrNameLst>
                                          <p:attrName>ppt_w</p:attrName>
                                        </p:attrNameLst>
                                      </p:cBhvr>
                                      <p:tavLst>
                                        <p:tav tm="0">
                                          <p:val>
                                            <p:fltVal val="0"/>
                                          </p:val>
                                        </p:tav>
                                        <p:tav tm="100000">
                                          <p:val>
                                            <p:strVal val="#ppt_w"/>
                                          </p:val>
                                        </p:tav>
                                      </p:tavLst>
                                    </p:anim>
                                    <p:anim calcmode="lin" valueType="num">
                                      <p:cBhvr>
                                        <p:cTn id="18" dur="500" fill="hold"/>
                                        <p:tgtEl>
                                          <p:spTgt spid="70"/>
                                        </p:tgtEl>
                                        <p:attrNameLst>
                                          <p:attrName>ppt_h</p:attrName>
                                        </p:attrNameLst>
                                      </p:cBhvr>
                                      <p:tavLst>
                                        <p:tav tm="0">
                                          <p:val>
                                            <p:fltVal val="0"/>
                                          </p:val>
                                        </p:tav>
                                        <p:tav tm="100000">
                                          <p:val>
                                            <p:strVal val="#ppt_h"/>
                                          </p:val>
                                        </p:tav>
                                      </p:tavLst>
                                    </p:anim>
                                    <p:animEffect transition="in" filter="fade">
                                      <p:cBhvr>
                                        <p:cTn id="19" dur="500"/>
                                        <p:tgtEl>
                                          <p:spTgt spid="70"/>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 calcmode="lin" valueType="num">
                                      <p:cBhvr>
                                        <p:cTn id="23" dur="500" fill="hold"/>
                                        <p:tgtEl>
                                          <p:spTgt spid="56"/>
                                        </p:tgtEl>
                                        <p:attrNameLst>
                                          <p:attrName>ppt_w</p:attrName>
                                        </p:attrNameLst>
                                      </p:cBhvr>
                                      <p:tavLst>
                                        <p:tav tm="0">
                                          <p:val>
                                            <p:fltVal val="0"/>
                                          </p:val>
                                        </p:tav>
                                        <p:tav tm="100000">
                                          <p:val>
                                            <p:strVal val="#ppt_w"/>
                                          </p:val>
                                        </p:tav>
                                      </p:tavLst>
                                    </p:anim>
                                    <p:anim calcmode="lin" valueType="num">
                                      <p:cBhvr>
                                        <p:cTn id="24" dur="500" fill="hold"/>
                                        <p:tgtEl>
                                          <p:spTgt spid="56"/>
                                        </p:tgtEl>
                                        <p:attrNameLst>
                                          <p:attrName>ppt_h</p:attrName>
                                        </p:attrNameLst>
                                      </p:cBhvr>
                                      <p:tavLst>
                                        <p:tav tm="0">
                                          <p:val>
                                            <p:fltVal val="0"/>
                                          </p:val>
                                        </p:tav>
                                        <p:tav tm="100000">
                                          <p:val>
                                            <p:strVal val="#ppt_h"/>
                                          </p:val>
                                        </p:tav>
                                      </p:tavLst>
                                    </p:anim>
                                    <p:animEffect transition="in" filter="fade">
                                      <p:cBhvr>
                                        <p:cTn id="25" dur="500"/>
                                        <p:tgtEl>
                                          <p:spTgt spid="56"/>
                                        </p:tgtEl>
                                      </p:cBhvr>
                                    </p:animEffect>
                                  </p:childTnLst>
                                </p:cTn>
                              </p:par>
                            </p:childTnLst>
                          </p:cTn>
                        </p:par>
                        <p:par>
                          <p:cTn id="26" fill="hold">
                            <p:stCondLst>
                              <p:cond delay="2000"/>
                            </p:stCondLst>
                            <p:childTnLst>
                              <p:par>
                                <p:cTn id="27" presetID="16" presetClass="entr" presetSubtype="42" fill="hold" nodeType="afterEffect">
                                  <p:stCondLst>
                                    <p:cond delay="0"/>
                                  </p:stCondLst>
                                  <p:childTnLst>
                                    <p:set>
                                      <p:cBhvr>
                                        <p:cTn id="28" dur="1" fill="hold">
                                          <p:stCondLst>
                                            <p:cond delay="0"/>
                                          </p:stCondLst>
                                        </p:cTn>
                                        <p:tgtEl>
                                          <p:spTgt spid="60"/>
                                        </p:tgtEl>
                                        <p:attrNameLst>
                                          <p:attrName>style.visibility</p:attrName>
                                        </p:attrNameLst>
                                      </p:cBhvr>
                                      <p:to>
                                        <p:strVal val="visible"/>
                                      </p:to>
                                    </p:set>
                                    <p:animEffect transition="in" filter="barn(outHorizontal)">
                                      <p:cBhvr>
                                        <p:cTn id="29" dur="500"/>
                                        <p:tgtEl>
                                          <p:spTgt spid="60"/>
                                        </p:tgtEl>
                                      </p:cBhvr>
                                    </p:animEffect>
                                  </p:childTnLst>
                                </p:cTn>
                              </p:par>
                            </p:childTnLst>
                          </p:cTn>
                        </p:par>
                        <p:par>
                          <p:cTn id="30" fill="hold">
                            <p:stCondLst>
                              <p:cond delay="2500"/>
                            </p:stCondLst>
                            <p:childTnLst>
                              <p:par>
                                <p:cTn id="31" presetID="10" presetClass="entr" presetSubtype="0"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71"/>
                                        </p:tgtEl>
                                        <p:attrNameLst>
                                          <p:attrName>style.visibility</p:attrName>
                                        </p:attrNameLst>
                                      </p:cBhvr>
                                      <p:to>
                                        <p:strVal val="visible"/>
                                      </p:to>
                                    </p:set>
                                    <p:anim calcmode="lin" valueType="num">
                                      <p:cBhvr>
                                        <p:cTn id="37" dur="500" fill="hold"/>
                                        <p:tgtEl>
                                          <p:spTgt spid="71"/>
                                        </p:tgtEl>
                                        <p:attrNameLst>
                                          <p:attrName>ppt_w</p:attrName>
                                        </p:attrNameLst>
                                      </p:cBhvr>
                                      <p:tavLst>
                                        <p:tav tm="0">
                                          <p:val>
                                            <p:fltVal val="0"/>
                                          </p:val>
                                        </p:tav>
                                        <p:tav tm="100000">
                                          <p:val>
                                            <p:strVal val="#ppt_w"/>
                                          </p:val>
                                        </p:tav>
                                      </p:tavLst>
                                    </p:anim>
                                    <p:anim calcmode="lin" valueType="num">
                                      <p:cBhvr>
                                        <p:cTn id="38" dur="500" fill="hold"/>
                                        <p:tgtEl>
                                          <p:spTgt spid="71"/>
                                        </p:tgtEl>
                                        <p:attrNameLst>
                                          <p:attrName>ppt_h</p:attrName>
                                        </p:attrNameLst>
                                      </p:cBhvr>
                                      <p:tavLst>
                                        <p:tav tm="0">
                                          <p:val>
                                            <p:fltVal val="0"/>
                                          </p:val>
                                        </p:tav>
                                        <p:tav tm="100000">
                                          <p:val>
                                            <p:strVal val="#ppt_h"/>
                                          </p:val>
                                        </p:tav>
                                      </p:tavLst>
                                    </p:anim>
                                    <p:animEffect transition="in" filter="fade">
                                      <p:cBhvr>
                                        <p:cTn id="39" dur="500"/>
                                        <p:tgtEl>
                                          <p:spTgt spid="71"/>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childTnLst>
                                </p:cTn>
                              </p:par>
                            </p:childTnLst>
                          </p:cTn>
                        </p:par>
                        <p:par>
                          <p:cTn id="52" fill="hold">
                            <p:stCondLst>
                              <p:cond delay="4500"/>
                            </p:stCondLst>
                            <p:childTnLst>
                              <p:par>
                                <p:cTn id="53" presetID="53" presetClass="entr" presetSubtype="16" fill="hold"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5000"/>
                            </p:stCondLst>
                            <p:childTnLst>
                              <p:par>
                                <p:cTn id="59" presetID="16" presetClass="entr" presetSubtype="42" fill="hold"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barn(outHorizontal)">
                                      <p:cBhvr>
                                        <p:cTn id="61" dur="500"/>
                                        <p:tgtEl>
                                          <p:spTgt spid="61"/>
                                        </p:tgtEl>
                                      </p:cBhvr>
                                    </p:animEffect>
                                  </p:childTnLst>
                                </p:cTn>
                              </p:par>
                            </p:childTnLst>
                          </p:cTn>
                        </p:par>
                        <p:par>
                          <p:cTn id="62" fill="hold">
                            <p:stCondLst>
                              <p:cond delay="5500"/>
                            </p:stCondLst>
                            <p:childTnLst>
                              <p:par>
                                <p:cTn id="63" presetID="10" presetClass="entr" presetSubtype="0" fill="hold" grpId="0"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500"/>
                                        <p:tgtEl>
                                          <p:spTgt spid="5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 calcmode="lin" valueType="num">
                                      <p:cBhvr>
                                        <p:cTn id="69" dur="500" fill="hold"/>
                                        <p:tgtEl>
                                          <p:spTgt spid="53"/>
                                        </p:tgtEl>
                                        <p:attrNameLst>
                                          <p:attrName>ppt_w</p:attrName>
                                        </p:attrNameLst>
                                      </p:cBhvr>
                                      <p:tavLst>
                                        <p:tav tm="0">
                                          <p:val>
                                            <p:fltVal val="0"/>
                                          </p:val>
                                        </p:tav>
                                        <p:tav tm="100000">
                                          <p:val>
                                            <p:strVal val="#ppt_w"/>
                                          </p:val>
                                        </p:tav>
                                      </p:tavLst>
                                    </p:anim>
                                    <p:anim calcmode="lin" valueType="num">
                                      <p:cBhvr>
                                        <p:cTn id="70" dur="500" fill="hold"/>
                                        <p:tgtEl>
                                          <p:spTgt spid="53"/>
                                        </p:tgtEl>
                                        <p:attrNameLst>
                                          <p:attrName>ppt_h</p:attrName>
                                        </p:attrNameLst>
                                      </p:cBhvr>
                                      <p:tavLst>
                                        <p:tav tm="0">
                                          <p:val>
                                            <p:fltVal val="0"/>
                                          </p:val>
                                        </p:tav>
                                        <p:tav tm="100000">
                                          <p:val>
                                            <p:strVal val="#ppt_h"/>
                                          </p:val>
                                        </p:tav>
                                      </p:tavLst>
                                    </p:anim>
                                    <p:animEffect transition="in" filter="fade">
                                      <p:cBhvr>
                                        <p:cTn id="71" dur="500"/>
                                        <p:tgtEl>
                                          <p:spTgt spid="53"/>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52"/>
                                        </p:tgtEl>
                                        <p:attrNameLst>
                                          <p:attrName>style.visibility</p:attrName>
                                        </p:attrNameLst>
                                      </p:cBhvr>
                                      <p:to>
                                        <p:strVal val="visible"/>
                                      </p:to>
                                    </p:set>
                                    <p:anim calcmode="lin" valueType="num">
                                      <p:cBhvr>
                                        <p:cTn id="75" dur="500" fill="hold"/>
                                        <p:tgtEl>
                                          <p:spTgt spid="52"/>
                                        </p:tgtEl>
                                        <p:attrNameLst>
                                          <p:attrName>ppt_w</p:attrName>
                                        </p:attrNameLst>
                                      </p:cBhvr>
                                      <p:tavLst>
                                        <p:tav tm="0">
                                          <p:val>
                                            <p:fltVal val="0"/>
                                          </p:val>
                                        </p:tav>
                                        <p:tav tm="100000">
                                          <p:val>
                                            <p:strVal val="#ppt_w"/>
                                          </p:val>
                                        </p:tav>
                                      </p:tavLst>
                                    </p:anim>
                                    <p:anim calcmode="lin" valueType="num">
                                      <p:cBhvr>
                                        <p:cTn id="76" dur="500" fill="hold"/>
                                        <p:tgtEl>
                                          <p:spTgt spid="52"/>
                                        </p:tgtEl>
                                        <p:attrNameLst>
                                          <p:attrName>ppt_h</p:attrName>
                                        </p:attrNameLst>
                                      </p:cBhvr>
                                      <p:tavLst>
                                        <p:tav tm="0">
                                          <p:val>
                                            <p:fltVal val="0"/>
                                          </p:val>
                                        </p:tav>
                                        <p:tav tm="100000">
                                          <p:val>
                                            <p:strVal val="#ppt_h"/>
                                          </p:val>
                                        </p:tav>
                                      </p:tavLst>
                                    </p:anim>
                                    <p:animEffect transition="in" filter="fade">
                                      <p:cBhvr>
                                        <p:cTn id="77" dur="500"/>
                                        <p:tgtEl>
                                          <p:spTgt spid="52"/>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55"/>
                                        </p:tgtEl>
                                        <p:attrNameLst>
                                          <p:attrName>style.visibility</p:attrName>
                                        </p:attrNameLst>
                                      </p:cBhvr>
                                      <p:to>
                                        <p:strVal val="visible"/>
                                      </p:to>
                                    </p:set>
                                    <p:anim calcmode="lin" valueType="num">
                                      <p:cBhvr>
                                        <p:cTn id="81" dur="500" fill="hold"/>
                                        <p:tgtEl>
                                          <p:spTgt spid="55"/>
                                        </p:tgtEl>
                                        <p:attrNameLst>
                                          <p:attrName>ppt_w</p:attrName>
                                        </p:attrNameLst>
                                      </p:cBhvr>
                                      <p:tavLst>
                                        <p:tav tm="0">
                                          <p:val>
                                            <p:fltVal val="0"/>
                                          </p:val>
                                        </p:tav>
                                        <p:tav tm="100000">
                                          <p:val>
                                            <p:strVal val="#ppt_w"/>
                                          </p:val>
                                        </p:tav>
                                      </p:tavLst>
                                    </p:anim>
                                    <p:anim calcmode="lin" valueType="num">
                                      <p:cBhvr>
                                        <p:cTn id="82" dur="500" fill="hold"/>
                                        <p:tgtEl>
                                          <p:spTgt spid="55"/>
                                        </p:tgtEl>
                                        <p:attrNameLst>
                                          <p:attrName>ppt_h</p:attrName>
                                        </p:attrNameLst>
                                      </p:cBhvr>
                                      <p:tavLst>
                                        <p:tav tm="0">
                                          <p:val>
                                            <p:fltVal val="0"/>
                                          </p:val>
                                        </p:tav>
                                        <p:tav tm="100000">
                                          <p:val>
                                            <p:strVal val="#ppt_h"/>
                                          </p:val>
                                        </p:tav>
                                      </p:tavLst>
                                    </p:anim>
                                    <p:animEffect transition="in" filter="fade">
                                      <p:cBhvr>
                                        <p:cTn id="83" dur="500"/>
                                        <p:tgtEl>
                                          <p:spTgt spid="55"/>
                                        </p:tgtEl>
                                      </p:cBhvr>
                                    </p:animEffect>
                                  </p:childTnLst>
                                </p:cTn>
                              </p:par>
                            </p:childTnLst>
                          </p:cTn>
                        </p:par>
                        <p:par>
                          <p:cTn id="84" fill="hold">
                            <p:stCondLst>
                              <p:cond delay="7500"/>
                            </p:stCondLst>
                            <p:childTnLst>
                              <p:par>
                                <p:cTn id="85" presetID="53" presetClass="entr" presetSubtype="16" fill="hold" nodeType="after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Effect transition="in" filter="fade">
                                      <p:cBhvr>
                                        <p:cTn id="89"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p:bldP spid="55" grpId="0"/>
      <p:bldP spid="5" grpId="0"/>
      <p:bldP spid="10" grpId="0"/>
      <p:bldP spid="56" grpId="0"/>
      <p:bldP spid="5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11"/>
          <p:cNvSpPr/>
          <p:nvPr/>
        </p:nvSpPr>
        <p:spPr>
          <a:xfrm>
            <a:off x="-10766" y="4540615"/>
            <a:ext cx="8443568" cy="2112406"/>
          </a:xfrm>
          <a:custGeom>
            <a:avLst/>
            <a:gdLst>
              <a:gd name="connsiteX0" fmla="*/ 0 w 8443568"/>
              <a:gd name="connsiteY0" fmla="*/ 0 h 2112406"/>
              <a:gd name="connsiteX1" fmla="*/ 7387365 w 8443568"/>
              <a:gd name="connsiteY1" fmla="*/ 0 h 2112406"/>
              <a:gd name="connsiteX2" fmla="*/ 8443568 w 8443568"/>
              <a:gd name="connsiteY2" fmla="*/ 1056203 h 2112406"/>
              <a:gd name="connsiteX3" fmla="*/ 8443567 w 8443568"/>
              <a:gd name="connsiteY3" fmla="*/ 1056203 h 2112406"/>
              <a:gd name="connsiteX4" fmla="*/ 7387364 w 8443568"/>
              <a:gd name="connsiteY4" fmla="*/ 2112406 h 2112406"/>
              <a:gd name="connsiteX5" fmla="*/ 0 w 8443568"/>
              <a:gd name="connsiteY5" fmla="*/ 2112405 h 211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3568" h="2112406">
                <a:moveTo>
                  <a:pt x="0" y="0"/>
                </a:moveTo>
                <a:lnTo>
                  <a:pt x="7387365" y="0"/>
                </a:lnTo>
                <a:cubicBezTo>
                  <a:pt x="7970690" y="0"/>
                  <a:pt x="8443568" y="472878"/>
                  <a:pt x="8443568" y="1056203"/>
                </a:cubicBezTo>
                <a:lnTo>
                  <a:pt x="8443567" y="1056203"/>
                </a:lnTo>
                <a:cubicBezTo>
                  <a:pt x="8443567" y="1639528"/>
                  <a:pt x="7970689" y="2112406"/>
                  <a:pt x="7387364" y="2112406"/>
                </a:cubicBezTo>
                <a:lnTo>
                  <a:pt x="0" y="211240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468506" y="4703109"/>
            <a:ext cx="1787419" cy="1787419"/>
          </a:xfrm>
          <a:prstGeom prst="ellipse">
            <a:avLst/>
          </a:prstGeom>
          <a:solidFill>
            <a:schemeClr val="accent2">
              <a:lumMod val="75000"/>
            </a:schemeClr>
          </a:solidFill>
          <a:ln w="635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p:nvPr>
        </p:nvSpPr>
        <p:spPr>
          <a:xfrm>
            <a:off x="160438" y="5096474"/>
            <a:ext cx="6308067" cy="1000688"/>
          </a:xfrm>
        </p:spPr>
        <p:txBody>
          <a:bodyPr>
            <a:noAutofit/>
          </a:bodyPr>
          <a:lstStyle/>
          <a:p>
            <a:r>
              <a:rPr lang="es-SV" sz="3600" dirty="0">
                <a:latin typeface="+mn-lt"/>
              </a:rPr>
              <a:t>Emisión del </a:t>
            </a:r>
            <a:r>
              <a:rPr lang="es-SV" sz="3600" b="1" dirty="0">
                <a:latin typeface="+mn-lt"/>
              </a:rPr>
              <a:t>DUI</a:t>
            </a:r>
            <a:r>
              <a:rPr lang="es-SV" sz="3600" dirty="0">
                <a:latin typeface="+mn-lt"/>
              </a:rPr>
              <a:t> en </a:t>
            </a:r>
            <a:r>
              <a:rPr lang="es-SV" sz="3600" dirty="0" smtClean="0">
                <a:latin typeface="+mn-lt"/>
              </a:rPr>
              <a:t/>
            </a:r>
            <a:br>
              <a:rPr lang="es-SV" sz="3600" dirty="0" smtClean="0">
                <a:latin typeface="+mn-lt"/>
              </a:rPr>
            </a:br>
            <a:r>
              <a:rPr lang="es-SV" sz="3600" dirty="0" smtClean="0">
                <a:latin typeface="+mn-lt"/>
              </a:rPr>
              <a:t>El </a:t>
            </a:r>
            <a:r>
              <a:rPr lang="es-SV" sz="3600" dirty="0">
                <a:latin typeface="+mn-lt"/>
              </a:rPr>
              <a:t>Salvador y en el </a:t>
            </a:r>
            <a:r>
              <a:rPr lang="es-SV" sz="3600" dirty="0" smtClean="0">
                <a:latin typeface="+mn-lt"/>
              </a:rPr>
              <a:t>exterior</a:t>
            </a:r>
            <a:endParaRPr lang="en-US" sz="3600" dirty="0">
              <a:latin typeface="+mn-lt"/>
            </a:endParaRPr>
          </a:p>
        </p:txBody>
      </p:sp>
      <p:sp>
        <p:nvSpPr>
          <p:cNvPr id="8" name="Freeform 80"/>
          <p:cNvSpPr>
            <a:spLocks noEditPoints="1"/>
          </p:cNvSpPr>
          <p:nvPr/>
        </p:nvSpPr>
        <p:spPr bwMode="auto">
          <a:xfrm>
            <a:off x="6875830" y="5270920"/>
            <a:ext cx="972770" cy="651796"/>
          </a:xfrm>
          <a:custGeom>
            <a:avLst/>
            <a:gdLst>
              <a:gd name="T0" fmla="*/ 48 w 209"/>
              <a:gd name="T1" fmla="*/ 24 h 140"/>
              <a:gd name="T2" fmla="*/ 48 w 209"/>
              <a:gd name="T3" fmla="*/ 53 h 140"/>
              <a:gd name="T4" fmla="*/ 59 w 209"/>
              <a:gd name="T5" fmla="*/ 58 h 140"/>
              <a:gd name="T6" fmla="*/ 71 w 209"/>
              <a:gd name="T7" fmla="*/ 83 h 140"/>
              <a:gd name="T8" fmla="*/ 65 w 209"/>
              <a:gd name="T9" fmla="*/ 117 h 140"/>
              <a:gd name="T10" fmla="*/ 31 w 209"/>
              <a:gd name="T11" fmla="*/ 117 h 140"/>
              <a:gd name="T12" fmla="*/ 25 w 209"/>
              <a:gd name="T13" fmla="*/ 83 h 140"/>
              <a:gd name="T14" fmla="*/ 37 w 209"/>
              <a:gd name="T15" fmla="*/ 58 h 140"/>
              <a:gd name="T16" fmla="*/ 59 w 209"/>
              <a:gd name="T17" fmla="*/ 58 h 140"/>
              <a:gd name="T18" fmla="*/ 55 w 209"/>
              <a:gd name="T19" fmla="*/ 61 h 140"/>
              <a:gd name="T20" fmla="*/ 49 w 209"/>
              <a:gd name="T21" fmla="*/ 61 h 140"/>
              <a:gd name="T22" fmla="*/ 42 w 209"/>
              <a:gd name="T23" fmla="*/ 60 h 140"/>
              <a:gd name="T24" fmla="*/ 45 w 209"/>
              <a:gd name="T25" fmla="*/ 63 h 140"/>
              <a:gd name="T26" fmla="*/ 47 w 209"/>
              <a:gd name="T27" fmla="*/ 67 h 140"/>
              <a:gd name="T28" fmla="*/ 48 w 209"/>
              <a:gd name="T29" fmla="*/ 92 h 140"/>
              <a:gd name="T30" fmla="*/ 50 w 209"/>
              <a:gd name="T31" fmla="*/ 67 h 140"/>
              <a:gd name="T32" fmla="*/ 51 w 209"/>
              <a:gd name="T33" fmla="*/ 63 h 140"/>
              <a:gd name="T34" fmla="*/ 157 w 209"/>
              <a:gd name="T35" fmla="*/ 104 h 140"/>
              <a:gd name="T36" fmla="*/ 93 w 209"/>
              <a:gd name="T37" fmla="*/ 97 h 140"/>
              <a:gd name="T38" fmla="*/ 93 w 209"/>
              <a:gd name="T39" fmla="*/ 86 h 140"/>
              <a:gd name="T40" fmla="*/ 182 w 209"/>
              <a:gd name="T41" fmla="*/ 78 h 140"/>
              <a:gd name="T42" fmla="*/ 93 w 209"/>
              <a:gd name="T43" fmla="*/ 86 h 140"/>
              <a:gd name="T44" fmla="*/ 182 w 209"/>
              <a:gd name="T45" fmla="*/ 50 h 140"/>
              <a:gd name="T46" fmla="*/ 93 w 209"/>
              <a:gd name="T47" fmla="*/ 31 h 140"/>
              <a:gd name="T48" fmla="*/ 121 w 209"/>
              <a:gd name="T49" fmla="*/ 68 h 140"/>
              <a:gd name="T50" fmla="*/ 182 w 209"/>
              <a:gd name="T51" fmla="*/ 60 h 140"/>
              <a:gd name="T52" fmla="*/ 121 w 209"/>
              <a:gd name="T53" fmla="*/ 68 h 140"/>
              <a:gd name="T54" fmla="*/ 209 w 209"/>
              <a:gd name="T55" fmla="*/ 126 h 140"/>
              <a:gd name="T56" fmla="*/ 14 w 209"/>
              <a:gd name="T57" fmla="*/ 140 h 140"/>
              <a:gd name="T58" fmla="*/ 0 w 209"/>
              <a:gd name="T59" fmla="*/ 14 h 140"/>
              <a:gd name="T60" fmla="*/ 196 w 209"/>
              <a:gd name="T61" fmla="*/ 0 h 140"/>
              <a:gd name="T62" fmla="*/ 200 w 209"/>
              <a:gd name="T63" fmla="*/ 14 h 140"/>
              <a:gd name="T64" fmla="*/ 14 w 209"/>
              <a:gd name="T65" fmla="*/ 10 h 140"/>
              <a:gd name="T66" fmla="*/ 10 w 209"/>
              <a:gd name="T67" fmla="*/ 126 h 140"/>
              <a:gd name="T68" fmla="*/ 196 w 209"/>
              <a:gd name="T69" fmla="*/ 130 h 140"/>
              <a:gd name="T70" fmla="*/ 200 w 209"/>
              <a:gd name="T71" fmla="*/ 1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9" h="140">
                <a:moveTo>
                  <a:pt x="34" y="39"/>
                </a:moveTo>
                <a:cubicBezTo>
                  <a:pt x="34" y="31"/>
                  <a:pt x="40" y="24"/>
                  <a:pt x="48" y="24"/>
                </a:cubicBezTo>
                <a:cubicBezTo>
                  <a:pt x="56" y="24"/>
                  <a:pt x="63" y="31"/>
                  <a:pt x="63" y="39"/>
                </a:cubicBezTo>
                <a:cubicBezTo>
                  <a:pt x="63" y="47"/>
                  <a:pt x="56" y="53"/>
                  <a:pt x="48" y="53"/>
                </a:cubicBezTo>
                <a:cubicBezTo>
                  <a:pt x="40" y="53"/>
                  <a:pt x="34" y="47"/>
                  <a:pt x="34" y="39"/>
                </a:cubicBezTo>
                <a:close/>
                <a:moveTo>
                  <a:pt x="59" y="58"/>
                </a:moveTo>
                <a:cubicBezTo>
                  <a:pt x="69" y="59"/>
                  <a:pt x="74" y="61"/>
                  <a:pt x="74" y="61"/>
                </a:cubicBezTo>
                <a:cubicBezTo>
                  <a:pt x="74" y="61"/>
                  <a:pt x="73" y="79"/>
                  <a:pt x="71" y="83"/>
                </a:cubicBezTo>
                <a:cubicBezTo>
                  <a:pt x="70" y="88"/>
                  <a:pt x="65" y="90"/>
                  <a:pt x="65" y="94"/>
                </a:cubicBezTo>
                <a:cubicBezTo>
                  <a:pt x="65" y="117"/>
                  <a:pt x="65" y="117"/>
                  <a:pt x="65" y="117"/>
                </a:cubicBezTo>
                <a:cubicBezTo>
                  <a:pt x="65" y="117"/>
                  <a:pt x="57" y="119"/>
                  <a:pt x="48" y="119"/>
                </a:cubicBezTo>
                <a:cubicBezTo>
                  <a:pt x="40" y="119"/>
                  <a:pt x="31" y="117"/>
                  <a:pt x="31" y="117"/>
                </a:cubicBezTo>
                <a:cubicBezTo>
                  <a:pt x="31" y="94"/>
                  <a:pt x="31" y="94"/>
                  <a:pt x="31" y="94"/>
                </a:cubicBezTo>
                <a:cubicBezTo>
                  <a:pt x="31" y="90"/>
                  <a:pt x="26" y="88"/>
                  <a:pt x="25" y="83"/>
                </a:cubicBezTo>
                <a:cubicBezTo>
                  <a:pt x="23" y="79"/>
                  <a:pt x="22" y="61"/>
                  <a:pt x="22" y="61"/>
                </a:cubicBezTo>
                <a:cubicBezTo>
                  <a:pt x="22" y="61"/>
                  <a:pt x="27" y="59"/>
                  <a:pt x="37" y="58"/>
                </a:cubicBezTo>
                <a:cubicBezTo>
                  <a:pt x="39" y="57"/>
                  <a:pt x="43" y="55"/>
                  <a:pt x="48" y="55"/>
                </a:cubicBezTo>
                <a:cubicBezTo>
                  <a:pt x="53" y="55"/>
                  <a:pt x="58" y="57"/>
                  <a:pt x="59" y="58"/>
                </a:cubicBezTo>
                <a:close/>
                <a:moveTo>
                  <a:pt x="51" y="63"/>
                </a:moveTo>
                <a:cubicBezTo>
                  <a:pt x="53" y="63"/>
                  <a:pt x="54" y="62"/>
                  <a:pt x="55" y="61"/>
                </a:cubicBezTo>
                <a:cubicBezTo>
                  <a:pt x="54" y="60"/>
                  <a:pt x="54" y="60"/>
                  <a:pt x="54" y="60"/>
                </a:cubicBezTo>
                <a:cubicBezTo>
                  <a:pt x="52" y="60"/>
                  <a:pt x="51" y="60"/>
                  <a:pt x="49" y="61"/>
                </a:cubicBezTo>
                <a:cubicBezTo>
                  <a:pt x="47" y="61"/>
                  <a:pt x="47" y="61"/>
                  <a:pt x="47" y="61"/>
                </a:cubicBezTo>
                <a:cubicBezTo>
                  <a:pt x="45" y="60"/>
                  <a:pt x="44" y="60"/>
                  <a:pt x="42" y="60"/>
                </a:cubicBezTo>
                <a:cubicBezTo>
                  <a:pt x="41" y="61"/>
                  <a:pt x="41" y="61"/>
                  <a:pt x="41" y="61"/>
                </a:cubicBezTo>
                <a:cubicBezTo>
                  <a:pt x="42" y="62"/>
                  <a:pt x="44" y="63"/>
                  <a:pt x="45" y="63"/>
                </a:cubicBezTo>
                <a:cubicBezTo>
                  <a:pt x="45" y="64"/>
                  <a:pt x="45" y="64"/>
                  <a:pt x="45" y="64"/>
                </a:cubicBezTo>
                <a:cubicBezTo>
                  <a:pt x="47" y="67"/>
                  <a:pt x="47" y="67"/>
                  <a:pt x="47" y="67"/>
                </a:cubicBezTo>
                <a:cubicBezTo>
                  <a:pt x="43" y="87"/>
                  <a:pt x="43" y="87"/>
                  <a:pt x="43" y="87"/>
                </a:cubicBezTo>
                <a:cubicBezTo>
                  <a:pt x="48" y="92"/>
                  <a:pt x="48" y="92"/>
                  <a:pt x="48" y="92"/>
                </a:cubicBezTo>
                <a:cubicBezTo>
                  <a:pt x="53" y="87"/>
                  <a:pt x="53" y="87"/>
                  <a:pt x="53" y="87"/>
                </a:cubicBezTo>
                <a:cubicBezTo>
                  <a:pt x="50" y="67"/>
                  <a:pt x="50" y="67"/>
                  <a:pt x="50" y="67"/>
                </a:cubicBezTo>
                <a:cubicBezTo>
                  <a:pt x="51" y="64"/>
                  <a:pt x="51" y="64"/>
                  <a:pt x="51" y="64"/>
                </a:cubicBezTo>
                <a:lnTo>
                  <a:pt x="51" y="63"/>
                </a:lnTo>
                <a:close/>
                <a:moveTo>
                  <a:pt x="93" y="104"/>
                </a:moveTo>
                <a:cubicBezTo>
                  <a:pt x="157" y="104"/>
                  <a:pt x="157" y="104"/>
                  <a:pt x="157" y="104"/>
                </a:cubicBezTo>
                <a:cubicBezTo>
                  <a:pt x="157" y="97"/>
                  <a:pt x="157" y="97"/>
                  <a:pt x="157" y="97"/>
                </a:cubicBezTo>
                <a:cubicBezTo>
                  <a:pt x="93" y="97"/>
                  <a:pt x="93" y="97"/>
                  <a:pt x="93" y="97"/>
                </a:cubicBezTo>
                <a:lnTo>
                  <a:pt x="93" y="104"/>
                </a:lnTo>
                <a:close/>
                <a:moveTo>
                  <a:pt x="93" y="86"/>
                </a:moveTo>
                <a:cubicBezTo>
                  <a:pt x="182" y="86"/>
                  <a:pt x="182" y="86"/>
                  <a:pt x="182" y="86"/>
                </a:cubicBezTo>
                <a:cubicBezTo>
                  <a:pt x="182" y="78"/>
                  <a:pt x="182" y="78"/>
                  <a:pt x="182" y="78"/>
                </a:cubicBezTo>
                <a:cubicBezTo>
                  <a:pt x="93" y="78"/>
                  <a:pt x="93" y="78"/>
                  <a:pt x="93" y="78"/>
                </a:cubicBezTo>
                <a:lnTo>
                  <a:pt x="93" y="86"/>
                </a:lnTo>
                <a:close/>
                <a:moveTo>
                  <a:pt x="93" y="50"/>
                </a:moveTo>
                <a:cubicBezTo>
                  <a:pt x="182" y="50"/>
                  <a:pt x="182" y="50"/>
                  <a:pt x="182" y="50"/>
                </a:cubicBezTo>
                <a:cubicBezTo>
                  <a:pt x="182" y="31"/>
                  <a:pt x="182" y="31"/>
                  <a:pt x="182" y="31"/>
                </a:cubicBezTo>
                <a:cubicBezTo>
                  <a:pt x="93" y="31"/>
                  <a:pt x="93" y="31"/>
                  <a:pt x="93" y="31"/>
                </a:cubicBezTo>
                <a:lnTo>
                  <a:pt x="93" y="50"/>
                </a:lnTo>
                <a:close/>
                <a:moveTo>
                  <a:pt x="121" y="68"/>
                </a:moveTo>
                <a:cubicBezTo>
                  <a:pt x="182" y="68"/>
                  <a:pt x="182" y="68"/>
                  <a:pt x="182" y="68"/>
                </a:cubicBezTo>
                <a:cubicBezTo>
                  <a:pt x="182" y="60"/>
                  <a:pt x="182" y="60"/>
                  <a:pt x="182" y="60"/>
                </a:cubicBezTo>
                <a:cubicBezTo>
                  <a:pt x="121" y="60"/>
                  <a:pt x="121" y="60"/>
                  <a:pt x="121" y="60"/>
                </a:cubicBezTo>
                <a:lnTo>
                  <a:pt x="121" y="68"/>
                </a:lnTo>
                <a:close/>
                <a:moveTo>
                  <a:pt x="209" y="14"/>
                </a:moveTo>
                <a:cubicBezTo>
                  <a:pt x="209" y="126"/>
                  <a:pt x="209" y="126"/>
                  <a:pt x="209" y="126"/>
                </a:cubicBezTo>
                <a:cubicBezTo>
                  <a:pt x="209" y="134"/>
                  <a:pt x="203" y="140"/>
                  <a:pt x="196" y="140"/>
                </a:cubicBezTo>
                <a:cubicBezTo>
                  <a:pt x="14" y="140"/>
                  <a:pt x="14" y="140"/>
                  <a:pt x="14" y="140"/>
                </a:cubicBezTo>
                <a:cubicBezTo>
                  <a:pt x="6" y="140"/>
                  <a:pt x="0" y="134"/>
                  <a:pt x="0" y="126"/>
                </a:cubicBezTo>
                <a:cubicBezTo>
                  <a:pt x="0" y="14"/>
                  <a:pt x="0" y="14"/>
                  <a:pt x="0" y="14"/>
                </a:cubicBezTo>
                <a:cubicBezTo>
                  <a:pt x="0" y="7"/>
                  <a:pt x="6" y="0"/>
                  <a:pt x="14" y="0"/>
                </a:cubicBezTo>
                <a:cubicBezTo>
                  <a:pt x="196" y="0"/>
                  <a:pt x="196" y="0"/>
                  <a:pt x="196" y="0"/>
                </a:cubicBezTo>
                <a:cubicBezTo>
                  <a:pt x="203" y="0"/>
                  <a:pt x="209" y="7"/>
                  <a:pt x="209" y="14"/>
                </a:cubicBezTo>
                <a:close/>
                <a:moveTo>
                  <a:pt x="200" y="14"/>
                </a:moveTo>
                <a:cubicBezTo>
                  <a:pt x="200" y="12"/>
                  <a:pt x="198" y="10"/>
                  <a:pt x="196" y="10"/>
                </a:cubicBezTo>
                <a:cubicBezTo>
                  <a:pt x="14" y="10"/>
                  <a:pt x="14" y="10"/>
                  <a:pt x="14" y="10"/>
                </a:cubicBezTo>
                <a:cubicBezTo>
                  <a:pt x="11" y="10"/>
                  <a:pt x="10" y="12"/>
                  <a:pt x="10" y="14"/>
                </a:cubicBezTo>
                <a:cubicBezTo>
                  <a:pt x="10" y="126"/>
                  <a:pt x="10" y="126"/>
                  <a:pt x="10" y="126"/>
                </a:cubicBezTo>
                <a:cubicBezTo>
                  <a:pt x="10" y="128"/>
                  <a:pt x="11" y="130"/>
                  <a:pt x="14" y="130"/>
                </a:cubicBezTo>
                <a:cubicBezTo>
                  <a:pt x="196" y="130"/>
                  <a:pt x="196" y="130"/>
                  <a:pt x="196" y="130"/>
                </a:cubicBezTo>
                <a:cubicBezTo>
                  <a:pt x="198" y="130"/>
                  <a:pt x="200" y="128"/>
                  <a:pt x="200" y="126"/>
                </a:cubicBezTo>
                <a:lnTo>
                  <a:pt x="200" y="14"/>
                </a:lnTo>
                <a:close/>
              </a:path>
            </a:pathLst>
          </a:custGeom>
          <a:solidFill>
            <a:schemeClr val="accent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xmlns="" val="995928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13" grpId="0"/>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Freeform 11"/>
          <p:cNvSpPr/>
          <p:nvPr/>
        </p:nvSpPr>
        <p:spPr>
          <a:xfrm>
            <a:off x="-10766" y="4540615"/>
            <a:ext cx="8443568" cy="2112406"/>
          </a:xfrm>
          <a:custGeom>
            <a:avLst/>
            <a:gdLst>
              <a:gd name="connsiteX0" fmla="*/ 0 w 8443568"/>
              <a:gd name="connsiteY0" fmla="*/ 0 h 2112406"/>
              <a:gd name="connsiteX1" fmla="*/ 7387365 w 8443568"/>
              <a:gd name="connsiteY1" fmla="*/ 0 h 2112406"/>
              <a:gd name="connsiteX2" fmla="*/ 8443568 w 8443568"/>
              <a:gd name="connsiteY2" fmla="*/ 1056203 h 2112406"/>
              <a:gd name="connsiteX3" fmla="*/ 8443567 w 8443568"/>
              <a:gd name="connsiteY3" fmla="*/ 1056203 h 2112406"/>
              <a:gd name="connsiteX4" fmla="*/ 7387364 w 8443568"/>
              <a:gd name="connsiteY4" fmla="*/ 2112406 h 2112406"/>
              <a:gd name="connsiteX5" fmla="*/ 0 w 8443568"/>
              <a:gd name="connsiteY5" fmla="*/ 2112405 h 211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3568" h="2112406">
                <a:moveTo>
                  <a:pt x="0" y="0"/>
                </a:moveTo>
                <a:lnTo>
                  <a:pt x="7387365" y="0"/>
                </a:lnTo>
                <a:cubicBezTo>
                  <a:pt x="7970690" y="0"/>
                  <a:pt x="8443568" y="472878"/>
                  <a:pt x="8443568" y="1056203"/>
                </a:cubicBezTo>
                <a:lnTo>
                  <a:pt x="8443567" y="1056203"/>
                </a:lnTo>
                <a:cubicBezTo>
                  <a:pt x="8443567" y="1639528"/>
                  <a:pt x="7970689" y="2112406"/>
                  <a:pt x="7387364" y="2112406"/>
                </a:cubicBezTo>
                <a:lnTo>
                  <a:pt x="0" y="211240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6"/>
          <p:cNvSpPr/>
          <p:nvPr/>
        </p:nvSpPr>
        <p:spPr>
          <a:xfrm>
            <a:off x="6468506" y="4703109"/>
            <a:ext cx="1787419" cy="1787419"/>
          </a:xfrm>
          <a:prstGeom prst="ellipse">
            <a:avLst/>
          </a:prstGeom>
          <a:solidFill>
            <a:schemeClr val="accent2">
              <a:lumMod val="75000"/>
            </a:schemeClr>
          </a:solidFill>
          <a:ln w="635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p:nvPr>
        </p:nvSpPr>
        <p:spPr>
          <a:xfrm>
            <a:off x="160438" y="5096474"/>
            <a:ext cx="6131191" cy="1000688"/>
          </a:xfrm>
        </p:spPr>
        <p:txBody>
          <a:bodyPr>
            <a:noAutofit/>
          </a:bodyPr>
          <a:lstStyle/>
          <a:p>
            <a:r>
              <a:rPr lang="es-SV" sz="3600" dirty="0" smtClean="0">
                <a:latin typeface="+mn-lt"/>
              </a:rPr>
              <a:t>Servicios </a:t>
            </a:r>
            <a:r>
              <a:rPr lang="es-SV" sz="3600" dirty="0">
                <a:latin typeface="+mn-lt"/>
              </a:rPr>
              <a:t>prestados a otras entidades públicas</a:t>
            </a:r>
            <a:endParaRPr lang="en-US" sz="3600" dirty="0">
              <a:latin typeface="+mn-lt"/>
            </a:endParaRPr>
          </a:p>
        </p:txBody>
      </p:sp>
      <p:sp>
        <p:nvSpPr>
          <p:cNvPr id="8" name="Freeform 42"/>
          <p:cNvSpPr>
            <a:spLocks noEditPoints="1"/>
          </p:cNvSpPr>
          <p:nvPr/>
        </p:nvSpPr>
        <p:spPr bwMode="auto">
          <a:xfrm>
            <a:off x="6886716" y="5120356"/>
            <a:ext cx="950998" cy="952924"/>
          </a:xfrm>
          <a:custGeom>
            <a:avLst/>
            <a:gdLst>
              <a:gd name="T0" fmla="*/ 23 w 209"/>
              <a:gd name="T1" fmla="*/ 84 h 209"/>
              <a:gd name="T2" fmla="*/ 186 w 209"/>
              <a:gd name="T3" fmla="*/ 71 h 209"/>
              <a:gd name="T4" fmla="*/ 13 w 209"/>
              <a:gd name="T5" fmla="*/ 192 h 209"/>
              <a:gd name="T6" fmla="*/ 196 w 209"/>
              <a:gd name="T7" fmla="*/ 179 h 209"/>
              <a:gd name="T8" fmla="*/ 13 w 209"/>
              <a:gd name="T9" fmla="*/ 192 h 209"/>
              <a:gd name="T10" fmla="*/ 205 w 209"/>
              <a:gd name="T11" fmla="*/ 209 h 209"/>
              <a:gd name="T12" fmla="*/ 4 w 209"/>
              <a:gd name="T13" fmla="*/ 196 h 209"/>
              <a:gd name="T14" fmla="*/ 182 w 209"/>
              <a:gd name="T15" fmla="*/ 98 h 209"/>
              <a:gd name="T16" fmla="*/ 159 w 209"/>
              <a:gd name="T17" fmla="*/ 88 h 209"/>
              <a:gd name="T18" fmla="*/ 162 w 209"/>
              <a:gd name="T19" fmla="*/ 98 h 209"/>
              <a:gd name="T20" fmla="*/ 159 w 209"/>
              <a:gd name="T21" fmla="*/ 166 h 209"/>
              <a:gd name="T22" fmla="*/ 182 w 209"/>
              <a:gd name="T23" fmla="*/ 175 h 209"/>
              <a:gd name="T24" fmla="*/ 179 w 209"/>
              <a:gd name="T25" fmla="*/ 166 h 209"/>
              <a:gd name="T26" fmla="*/ 182 w 209"/>
              <a:gd name="T27" fmla="*/ 98 h 209"/>
              <a:gd name="T28" fmla="*/ 49 w 209"/>
              <a:gd name="T29" fmla="*/ 88 h 209"/>
              <a:gd name="T30" fmla="*/ 27 w 209"/>
              <a:gd name="T31" fmla="*/ 98 h 209"/>
              <a:gd name="T32" fmla="*/ 30 w 209"/>
              <a:gd name="T33" fmla="*/ 166 h 209"/>
              <a:gd name="T34" fmla="*/ 27 w 209"/>
              <a:gd name="T35" fmla="*/ 175 h 209"/>
              <a:gd name="T36" fmla="*/ 49 w 209"/>
              <a:gd name="T37" fmla="*/ 166 h 209"/>
              <a:gd name="T38" fmla="*/ 47 w 209"/>
              <a:gd name="T39" fmla="*/ 98 h 209"/>
              <a:gd name="T40" fmla="*/ 138 w 209"/>
              <a:gd name="T41" fmla="*/ 98 h 209"/>
              <a:gd name="T42" fmla="*/ 115 w 209"/>
              <a:gd name="T43" fmla="*/ 88 h 209"/>
              <a:gd name="T44" fmla="*/ 118 w 209"/>
              <a:gd name="T45" fmla="*/ 98 h 209"/>
              <a:gd name="T46" fmla="*/ 115 w 209"/>
              <a:gd name="T47" fmla="*/ 166 h 209"/>
              <a:gd name="T48" fmla="*/ 138 w 209"/>
              <a:gd name="T49" fmla="*/ 175 h 209"/>
              <a:gd name="T50" fmla="*/ 135 w 209"/>
              <a:gd name="T51" fmla="*/ 166 h 209"/>
              <a:gd name="T52" fmla="*/ 138 w 209"/>
              <a:gd name="T53" fmla="*/ 98 h 209"/>
              <a:gd name="T54" fmla="*/ 94 w 209"/>
              <a:gd name="T55" fmla="*/ 88 h 209"/>
              <a:gd name="T56" fmla="*/ 71 w 209"/>
              <a:gd name="T57" fmla="*/ 98 h 209"/>
              <a:gd name="T58" fmla="*/ 74 w 209"/>
              <a:gd name="T59" fmla="*/ 166 h 209"/>
              <a:gd name="T60" fmla="*/ 71 w 209"/>
              <a:gd name="T61" fmla="*/ 175 h 209"/>
              <a:gd name="T62" fmla="*/ 94 w 209"/>
              <a:gd name="T63" fmla="*/ 166 h 209"/>
              <a:gd name="T64" fmla="*/ 91 w 209"/>
              <a:gd name="T65" fmla="*/ 98 h 209"/>
              <a:gd name="T66" fmla="*/ 209 w 209"/>
              <a:gd name="T67" fmla="*/ 67 h 209"/>
              <a:gd name="T68" fmla="*/ 104 w 209"/>
              <a:gd name="T69" fmla="*/ 0 h 209"/>
              <a:gd name="T70" fmla="*/ 116 w 209"/>
              <a:gd name="T71" fmla="*/ 46 h 209"/>
              <a:gd name="T72" fmla="*/ 93 w 209"/>
              <a:gd name="T73" fmla="*/ 46 h 209"/>
              <a:gd name="T74" fmla="*/ 116 w 209"/>
              <a:gd name="T75" fmla="*/ 46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9" h="209">
                <a:moveTo>
                  <a:pt x="186" y="84"/>
                </a:moveTo>
                <a:cubicBezTo>
                  <a:pt x="23" y="84"/>
                  <a:pt x="23" y="84"/>
                  <a:pt x="23" y="84"/>
                </a:cubicBezTo>
                <a:cubicBezTo>
                  <a:pt x="23" y="71"/>
                  <a:pt x="23" y="71"/>
                  <a:pt x="23" y="71"/>
                </a:cubicBezTo>
                <a:cubicBezTo>
                  <a:pt x="186" y="71"/>
                  <a:pt x="186" y="71"/>
                  <a:pt x="186" y="71"/>
                </a:cubicBezTo>
                <a:lnTo>
                  <a:pt x="186" y="84"/>
                </a:lnTo>
                <a:close/>
                <a:moveTo>
                  <a:pt x="13" y="192"/>
                </a:moveTo>
                <a:cubicBezTo>
                  <a:pt x="196" y="192"/>
                  <a:pt x="196" y="192"/>
                  <a:pt x="196" y="192"/>
                </a:cubicBezTo>
                <a:cubicBezTo>
                  <a:pt x="196" y="179"/>
                  <a:pt x="196" y="179"/>
                  <a:pt x="196" y="179"/>
                </a:cubicBezTo>
                <a:cubicBezTo>
                  <a:pt x="13" y="179"/>
                  <a:pt x="13" y="179"/>
                  <a:pt x="13" y="179"/>
                </a:cubicBezTo>
                <a:lnTo>
                  <a:pt x="13" y="192"/>
                </a:lnTo>
                <a:close/>
                <a:moveTo>
                  <a:pt x="4" y="209"/>
                </a:moveTo>
                <a:cubicBezTo>
                  <a:pt x="205" y="209"/>
                  <a:pt x="205" y="209"/>
                  <a:pt x="205" y="209"/>
                </a:cubicBezTo>
                <a:cubicBezTo>
                  <a:pt x="205" y="196"/>
                  <a:pt x="205" y="196"/>
                  <a:pt x="205" y="196"/>
                </a:cubicBezTo>
                <a:cubicBezTo>
                  <a:pt x="4" y="196"/>
                  <a:pt x="4" y="196"/>
                  <a:pt x="4" y="196"/>
                </a:cubicBezTo>
                <a:lnTo>
                  <a:pt x="4" y="209"/>
                </a:lnTo>
                <a:close/>
                <a:moveTo>
                  <a:pt x="182" y="98"/>
                </a:moveTo>
                <a:cubicBezTo>
                  <a:pt x="182" y="88"/>
                  <a:pt x="182" y="88"/>
                  <a:pt x="182" y="88"/>
                </a:cubicBezTo>
                <a:cubicBezTo>
                  <a:pt x="159" y="88"/>
                  <a:pt x="159" y="88"/>
                  <a:pt x="159" y="88"/>
                </a:cubicBezTo>
                <a:cubicBezTo>
                  <a:pt x="159" y="98"/>
                  <a:pt x="159" y="98"/>
                  <a:pt x="159" y="98"/>
                </a:cubicBezTo>
                <a:cubicBezTo>
                  <a:pt x="162" y="98"/>
                  <a:pt x="162" y="98"/>
                  <a:pt x="162" y="98"/>
                </a:cubicBezTo>
                <a:cubicBezTo>
                  <a:pt x="162" y="166"/>
                  <a:pt x="162" y="166"/>
                  <a:pt x="162" y="166"/>
                </a:cubicBezTo>
                <a:cubicBezTo>
                  <a:pt x="159" y="166"/>
                  <a:pt x="159" y="166"/>
                  <a:pt x="159" y="166"/>
                </a:cubicBezTo>
                <a:cubicBezTo>
                  <a:pt x="159" y="175"/>
                  <a:pt x="159" y="175"/>
                  <a:pt x="159" y="175"/>
                </a:cubicBezTo>
                <a:cubicBezTo>
                  <a:pt x="182" y="175"/>
                  <a:pt x="182" y="175"/>
                  <a:pt x="182" y="175"/>
                </a:cubicBezTo>
                <a:cubicBezTo>
                  <a:pt x="182" y="166"/>
                  <a:pt x="182" y="166"/>
                  <a:pt x="182" y="166"/>
                </a:cubicBezTo>
                <a:cubicBezTo>
                  <a:pt x="179" y="166"/>
                  <a:pt x="179" y="166"/>
                  <a:pt x="179" y="166"/>
                </a:cubicBezTo>
                <a:cubicBezTo>
                  <a:pt x="179" y="98"/>
                  <a:pt x="179" y="98"/>
                  <a:pt x="179" y="98"/>
                </a:cubicBezTo>
                <a:lnTo>
                  <a:pt x="182" y="98"/>
                </a:lnTo>
                <a:close/>
                <a:moveTo>
                  <a:pt x="49" y="98"/>
                </a:moveTo>
                <a:cubicBezTo>
                  <a:pt x="49" y="88"/>
                  <a:pt x="49" y="88"/>
                  <a:pt x="49" y="88"/>
                </a:cubicBezTo>
                <a:cubicBezTo>
                  <a:pt x="27" y="88"/>
                  <a:pt x="27" y="88"/>
                  <a:pt x="27" y="88"/>
                </a:cubicBezTo>
                <a:cubicBezTo>
                  <a:pt x="27" y="98"/>
                  <a:pt x="27" y="98"/>
                  <a:pt x="27" y="98"/>
                </a:cubicBezTo>
                <a:cubicBezTo>
                  <a:pt x="30" y="98"/>
                  <a:pt x="30" y="98"/>
                  <a:pt x="30" y="98"/>
                </a:cubicBezTo>
                <a:cubicBezTo>
                  <a:pt x="30" y="166"/>
                  <a:pt x="30" y="166"/>
                  <a:pt x="30" y="166"/>
                </a:cubicBezTo>
                <a:cubicBezTo>
                  <a:pt x="27" y="166"/>
                  <a:pt x="27" y="166"/>
                  <a:pt x="27" y="166"/>
                </a:cubicBezTo>
                <a:cubicBezTo>
                  <a:pt x="27" y="175"/>
                  <a:pt x="27" y="175"/>
                  <a:pt x="27" y="175"/>
                </a:cubicBezTo>
                <a:cubicBezTo>
                  <a:pt x="49" y="175"/>
                  <a:pt x="49" y="175"/>
                  <a:pt x="49" y="175"/>
                </a:cubicBezTo>
                <a:cubicBezTo>
                  <a:pt x="49" y="166"/>
                  <a:pt x="49" y="166"/>
                  <a:pt x="49" y="166"/>
                </a:cubicBezTo>
                <a:cubicBezTo>
                  <a:pt x="47" y="166"/>
                  <a:pt x="47" y="166"/>
                  <a:pt x="47" y="166"/>
                </a:cubicBezTo>
                <a:cubicBezTo>
                  <a:pt x="47" y="98"/>
                  <a:pt x="47" y="98"/>
                  <a:pt x="47" y="98"/>
                </a:cubicBezTo>
                <a:lnTo>
                  <a:pt x="49" y="98"/>
                </a:lnTo>
                <a:close/>
                <a:moveTo>
                  <a:pt x="138" y="98"/>
                </a:moveTo>
                <a:cubicBezTo>
                  <a:pt x="138" y="88"/>
                  <a:pt x="138" y="88"/>
                  <a:pt x="138" y="88"/>
                </a:cubicBezTo>
                <a:cubicBezTo>
                  <a:pt x="115" y="88"/>
                  <a:pt x="115" y="88"/>
                  <a:pt x="115" y="88"/>
                </a:cubicBezTo>
                <a:cubicBezTo>
                  <a:pt x="115" y="98"/>
                  <a:pt x="115" y="98"/>
                  <a:pt x="115" y="98"/>
                </a:cubicBezTo>
                <a:cubicBezTo>
                  <a:pt x="118" y="98"/>
                  <a:pt x="118" y="98"/>
                  <a:pt x="118" y="98"/>
                </a:cubicBezTo>
                <a:cubicBezTo>
                  <a:pt x="118" y="166"/>
                  <a:pt x="118" y="166"/>
                  <a:pt x="118" y="166"/>
                </a:cubicBezTo>
                <a:cubicBezTo>
                  <a:pt x="115" y="166"/>
                  <a:pt x="115" y="166"/>
                  <a:pt x="115" y="166"/>
                </a:cubicBezTo>
                <a:cubicBezTo>
                  <a:pt x="115" y="175"/>
                  <a:pt x="115" y="175"/>
                  <a:pt x="115" y="175"/>
                </a:cubicBezTo>
                <a:cubicBezTo>
                  <a:pt x="138" y="175"/>
                  <a:pt x="138" y="175"/>
                  <a:pt x="138" y="175"/>
                </a:cubicBezTo>
                <a:cubicBezTo>
                  <a:pt x="138" y="166"/>
                  <a:pt x="138" y="166"/>
                  <a:pt x="138" y="166"/>
                </a:cubicBezTo>
                <a:cubicBezTo>
                  <a:pt x="135" y="166"/>
                  <a:pt x="135" y="166"/>
                  <a:pt x="135" y="166"/>
                </a:cubicBezTo>
                <a:cubicBezTo>
                  <a:pt x="135" y="98"/>
                  <a:pt x="135" y="98"/>
                  <a:pt x="135" y="98"/>
                </a:cubicBezTo>
                <a:lnTo>
                  <a:pt x="138" y="98"/>
                </a:lnTo>
                <a:close/>
                <a:moveTo>
                  <a:pt x="94" y="98"/>
                </a:moveTo>
                <a:cubicBezTo>
                  <a:pt x="94" y="88"/>
                  <a:pt x="94" y="88"/>
                  <a:pt x="94" y="88"/>
                </a:cubicBezTo>
                <a:cubicBezTo>
                  <a:pt x="71" y="88"/>
                  <a:pt x="71" y="88"/>
                  <a:pt x="71" y="88"/>
                </a:cubicBezTo>
                <a:cubicBezTo>
                  <a:pt x="71" y="98"/>
                  <a:pt x="71" y="98"/>
                  <a:pt x="71" y="98"/>
                </a:cubicBezTo>
                <a:cubicBezTo>
                  <a:pt x="74" y="98"/>
                  <a:pt x="74" y="98"/>
                  <a:pt x="74" y="98"/>
                </a:cubicBezTo>
                <a:cubicBezTo>
                  <a:pt x="74" y="166"/>
                  <a:pt x="74" y="166"/>
                  <a:pt x="74" y="166"/>
                </a:cubicBezTo>
                <a:cubicBezTo>
                  <a:pt x="71" y="166"/>
                  <a:pt x="71" y="166"/>
                  <a:pt x="71" y="166"/>
                </a:cubicBezTo>
                <a:cubicBezTo>
                  <a:pt x="71" y="175"/>
                  <a:pt x="71" y="175"/>
                  <a:pt x="71" y="175"/>
                </a:cubicBezTo>
                <a:cubicBezTo>
                  <a:pt x="94" y="175"/>
                  <a:pt x="94" y="175"/>
                  <a:pt x="94" y="175"/>
                </a:cubicBezTo>
                <a:cubicBezTo>
                  <a:pt x="94" y="166"/>
                  <a:pt x="94" y="166"/>
                  <a:pt x="94" y="166"/>
                </a:cubicBezTo>
                <a:cubicBezTo>
                  <a:pt x="91" y="166"/>
                  <a:pt x="91" y="166"/>
                  <a:pt x="91" y="166"/>
                </a:cubicBezTo>
                <a:cubicBezTo>
                  <a:pt x="91" y="98"/>
                  <a:pt x="91" y="98"/>
                  <a:pt x="91" y="98"/>
                </a:cubicBezTo>
                <a:lnTo>
                  <a:pt x="94" y="98"/>
                </a:lnTo>
                <a:close/>
                <a:moveTo>
                  <a:pt x="209" y="67"/>
                </a:moveTo>
                <a:cubicBezTo>
                  <a:pt x="0" y="67"/>
                  <a:pt x="0" y="67"/>
                  <a:pt x="0" y="67"/>
                </a:cubicBezTo>
                <a:cubicBezTo>
                  <a:pt x="104" y="0"/>
                  <a:pt x="104" y="0"/>
                  <a:pt x="104" y="0"/>
                </a:cubicBezTo>
                <a:lnTo>
                  <a:pt x="209" y="67"/>
                </a:lnTo>
                <a:close/>
                <a:moveTo>
                  <a:pt x="116" y="46"/>
                </a:moveTo>
                <a:cubicBezTo>
                  <a:pt x="116" y="40"/>
                  <a:pt x="111" y="35"/>
                  <a:pt x="104" y="35"/>
                </a:cubicBezTo>
                <a:cubicBezTo>
                  <a:pt x="98" y="35"/>
                  <a:pt x="93" y="40"/>
                  <a:pt x="93" y="46"/>
                </a:cubicBezTo>
                <a:cubicBezTo>
                  <a:pt x="93" y="53"/>
                  <a:pt x="98" y="58"/>
                  <a:pt x="104" y="58"/>
                </a:cubicBezTo>
                <a:cubicBezTo>
                  <a:pt x="111" y="58"/>
                  <a:pt x="116" y="53"/>
                  <a:pt x="116" y="4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xmlns="" val="4240561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3" grpId="0"/>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03002" y="2422481"/>
            <a:ext cx="8828625" cy="569387"/>
          </a:xfrm>
          <a:prstGeom prst="rect">
            <a:avLst/>
          </a:prstGeom>
          <a:noFill/>
        </p:spPr>
        <p:txBody>
          <a:bodyPr wrap="square" rtlCol="0">
            <a:spAutoFit/>
          </a:bodyPr>
          <a:lstStyle/>
          <a:p>
            <a:pPr algn="just"/>
            <a:r>
              <a:rPr lang="id-ID" sz="1600" b="1" dirty="0" smtClean="0"/>
              <a:t>Certificaciones</a:t>
            </a:r>
            <a:r>
              <a:rPr lang="es-SV" sz="1600" b="1" dirty="0" smtClean="0"/>
              <a:t>: </a:t>
            </a:r>
            <a:r>
              <a:rPr lang="es-SV" sz="1500" dirty="0" smtClean="0">
                <a:solidFill>
                  <a:schemeClr val="tx1">
                    <a:lumMod val="60000"/>
                    <a:lumOff val="40000"/>
                  </a:schemeClr>
                </a:solidFill>
              </a:rPr>
              <a:t>Emitimos certificaciones </a:t>
            </a:r>
            <a:r>
              <a:rPr lang="es-SV" sz="1500" dirty="0">
                <a:solidFill>
                  <a:schemeClr val="tx1">
                    <a:lumMod val="60000"/>
                    <a:lumOff val="40000"/>
                  </a:schemeClr>
                </a:solidFill>
              </a:rPr>
              <a:t>a solicitud de entidades </a:t>
            </a:r>
            <a:r>
              <a:rPr lang="es-SV" sz="1500" dirty="0" smtClean="0">
                <a:solidFill>
                  <a:schemeClr val="tx1">
                    <a:lumMod val="60000"/>
                    <a:lumOff val="40000"/>
                  </a:schemeClr>
                </a:solidFill>
              </a:rPr>
              <a:t>autorizadas para realizar  </a:t>
            </a:r>
            <a:r>
              <a:rPr lang="es-SV" sz="1500" dirty="0">
                <a:solidFill>
                  <a:schemeClr val="tx1">
                    <a:lumMod val="60000"/>
                    <a:lumOff val="40000"/>
                  </a:schemeClr>
                </a:solidFill>
              </a:rPr>
              <a:t>investigación de hechos </a:t>
            </a:r>
            <a:r>
              <a:rPr lang="es-SV" sz="1500" dirty="0" smtClean="0">
                <a:solidFill>
                  <a:schemeClr val="tx1">
                    <a:lumMod val="60000"/>
                    <a:lumOff val="40000"/>
                  </a:schemeClr>
                </a:solidFill>
              </a:rPr>
              <a:t>delictivos.</a:t>
            </a:r>
            <a:endParaRPr lang="id-ID" sz="1500" dirty="0">
              <a:solidFill>
                <a:schemeClr val="tx1">
                  <a:lumMod val="60000"/>
                  <a:lumOff val="40000"/>
                </a:schemeClr>
              </a:solidFill>
            </a:endParaRPr>
          </a:p>
        </p:txBody>
      </p:sp>
      <p:sp>
        <p:nvSpPr>
          <p:cNvPr id="3" name="Freeform 6"/>
          <p:cNvSpPr>
            <a:spLocks noEditPoints="1"/>
          </p:cNvSpPr>
          <p:nvPr/>
        </p:nvSpPr>
        <p:spPr bwMode="auto">
          <a:xfrm>
            <a:off x="1375002" y="2287590"/>
            <a:ext cx="828000" cy="828000"/>
          </a:xfrm>
          <a:prstGeom prst="ellipse">
            <a:avLst/>
          </a:prstGeom>
          <a:solidFill>
            <a:schemeClr val="tx1">
              <a:lumMod val="7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 name="Rectangle 11"/>
          <p:cNvSpPr/>
          <p:nvPr/>
        </p:nvSpPr>
        <p:spPr>
          <a:xfrm>
            <a:off x="2054302" y="3525741"/>
            <a:ext cx="8977336" cy="37354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2054303" y="3529929"/>
            <a:ext cx="8977324" cy="3641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ntent Placeholder 2"/>
          <p:cNvSpPr txBox="1">
            <a:spLocks/>
          </p:cNvSpPr>
          <p:nvPr/>
        </p:nvSpPr>
        <p:spPr>
          <a:xfrm>
            <a:off x="2071526" y="3577125"/>
            <a:ext cx="2280840" cy="323165"/>
          </a:xfrm>
          <a:prstGeom prst="rect">
            <a:avLst/>
          </a:prstGeom>
          <a:noFill/>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500" b="1" dirty="0">
                <a:solidFill>
                  <a:schemeClr val="bg1"/>
                </a:solidFill>
              </a:rPr>
              <a:t>30,202</a:t>
            </a:r>
            <a:endParaRPr lang="en-US" sz="1500" b="1" dirty="0" smtClean="0">
              <a:solidFill>
                <a:schemeClr val="bg1"/>
              </a:solidFill>
            </a:endParaRPr>
          </a:p>
        </p:txBody>
      </p:sp>
      <p:sp>
        <p:nvSpPr>
          <p:cNvPr id="17" name="Rectangle 16"/>
          <p:cNvSpPr/>
          <p:nvPr/>
        </p:nvSpPr>
        <p:spPr>
          <a:xfrm>
            <a:off x="2054302" y="4095539"/>
            <a:ext cx="8977336" cy="37354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2054302" y="4095502"/>
            <a:ext cx="6828124" cy="3735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Content Placeholder 2"/>
          <p:cNvSpPr txBox="1">
            <a:spLocks/>
          </p:cNvSpPr>
          <p:nvPr/>
        </p:nvSpPr>
        <p:spPr>
          <a:xfrm>
            <a:off x="2071526" y="4151507"/>
            <a:ext cx="1171304" cy="323165"/>
          </a:xfrm>
          <a:prstGeom prst="rect">
            <a:avLst/>
          </a:prstGeom>
          <a:noFill/>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500" b="1" dirty="0">
                <a:solidFill>
                  <a:schemeClr val="bg1"/>
                </a:solidFill>
              </a:rPr>
              <a:t>22,461</a:t>
            </a:r>
            <a:endParaRPr lang="en-US" sz="1500" b="1" dirty="0" smtClean="0">
              <a:solidFill>
                <a:schemeClr val="bg1"/>
              </a:solidFill>
            </a:endParaRPr>
          </a:p>
        </p:txBody>
      </p:sp>
      <p:sp>
        <p:nvSpPr>
          <p:cNvPr id="21" name="Rectangle 20"/>
          <p:cNvSpPr/>
          <p:nvPr/>
        </p:nvSpPr>
        <p:spPr>
          <a:xfrm>
            <a:off x="2054302" y="4670558"/>
            <a:ext cx="8977336" cy="373541"/>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a:off x="2054302" y="4676427"/>
            <a:ext cx="4263547" cy="364808"/>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Content Placeholder 2"/>
          <p:cNvSpPr txBox="1">
            <a:spLocks/>
          </p:cNvSpPr>
          <p:nvPr/>
        </p:nvSpPr>
        <p:spPr>
          <a:xfrm>
            <a:off x="2071527" y="4702735"/>
            <a:ext cx="1171302" cy="323165"/>
          </a:xfrm>
          <a:prstGeom prst="rect">
            <a:avLst/>
          </a:prstGeom>
          <a:noFill/>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500" b="1" dirty="0">
                <a:solidFill>
                  <a:schemeClr val="bg1"/>
                </a:solidFill>
              </a:rPr>
              <a:t>13,816</a:t>
            </a:r>
            <a:endParaRPr lang="en-US" sz="1500" b="1" dirty="0" smtClean="0">
              <a:solidFill>
                <a:schemeClr val="bg1"/>
              </a:solidFill>
            </a:endParaRPr>
          </a:p>
        </p:txBody>
      </p:sp>
      <p:sp>
        <p:nvSpPr>
          <p:cNvPr id="28" name="Rectangle 27"/>
          <p:cNvSpPr/>
          <p:nvPr/>
        </p:nvSpPr>
        <p:spPr>
          <a:xfrm>
            <a:off x="2054302" y="5245576"/>
            <a:ext cx="8977336" cy="37354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p:nvSpPr>
        <p:spPr>
          <a:xfrm>
            <a:off x="2054302" y="5245576"/>
            <a:ext cx="1963474" cy="373541"/>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Content Placeholder 2"/>
          <p:cNvSpPr txBox="1">
            <a:spLocks/>
          </p:cNvSpPr>
          <p:nvPr/>
        </p:nvSpPr>
        <p:spPr>
          <a:xfrm>
            <a:off x="2071527" y="5293847"/>
            <a:ext cx="1171302" cy="323165"/>
          </a:xfrm>
          <a:prstGeom prst="rect">
            <a:avLst/>
          </a:prstGeom>
          <a:noFill/>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500" b="1" dirty="0">
                <a:solidFill>
                  <a:schemeClr val="bg1"/>
                </a:solidFill>
              </a:rPr>
              <a:t>5,654</a:t>
            </a:r>
            <a:endParaRPr lang="en-US" sz="1500" b="1" dirty="0" smtClean="0">
              <a:solidFill>
                <a:schemeClr val="bg1"/>
              </a:solidFill>
            </a:endParaRPr>
          </a:p>
        </p:txBody>
      </p:sp>
      <p:sp>
        <p:nvSpPr>
          <p:cNvPr id="37" name="Freeform 13"/>
          <p:cNvSpPr>
            <a:spLocks noEditPoints="1"/>
          </p:cNvSpPr>
          <p:nvPr/>
        </p:nvSpPr>
        <p:spPr bwMode="auto">
          <a:xfrm>
            <a:off x="1598079" y="4135684"/>
            <a:ext cx="292822" cy="292822"/>
          </a:xfrm>
          <a:custGeom>
            <a:avLst/>
            <a:gdLst>
              <a:gd name="T0" fmla="*/ 62 w 63"/>
              <a:gd name="T1" fmla="*/ 54 h 63"/>
              <a:gd name="T2" fmla="*/ 51 w 63"/>
              <a:gd name="T3" fmla="*/ 43 h 63"/>
              <a:gd name="T4" fmla="*/ 56 w 63"/>
              <a:gd name="T5" fmla="*/ 28 h 63"/>
              <a:gd name="T6" fmla="*/ 28 w 63"/>
              <a:gd name="T7" fmla="*/ 0 h 63"/>
              <a:gd name="T8" fmla="*/ 0 w 63"/>
              <a:gd name="T9" fmla="*/ 28 h 63"/>
              <a:gd name="T10" fmla="*/ 28 w 63"/>
              <a:gd name="T11" fmla="*/ 56 h 63"/>
              <a:gd name="T12" fmla="*/ 43 w 63"/>
              <a:gd name="T13" fmla="*/ 52 h 63"/>
              <a:gd name="T14" fmla="*/ 54 w 63"/>
              <a:gd name="T15" fmla="*/ 63 h 63"/>
              <a:gd name="T16" fmla="*/ 57 w 63"/>
              <a:gd name="T17" fmla="*/ 63 h 63"/>
              <a:gd name="T18" fmla="*/ 62 w 63"/>
              <a:gd name="T19" fmla="*/ 57 h 63"/>
              <a:gd name="T20" fmla="*/ 62 w 63"/>
              <a:gd name="T21" fmla="*/ 54 h 63"/>
              <a:gd name="T22" fmla="*/ 28 w 63"/>
              <a:gd name="T23" fmla="*/ 48 h 63"/>
              <a:gd name="T24" fmla="*/ 8 w 63"/>
              <a:gd name="T25" fmla="*/ 28 h 63"/>
              <a:gd name="T26" fmla="*/ 28 w 63"/>
              <a:gd name="T27" fmla="*/ 8 h 63"/>
              <a:gd name="T28" fmla="*/ 48 w 63"/>
              <a:gd name="T29" fmla="*/ 28 h 63"/>
              <a:gd name="T30" fmla="*/ 28 w 63"/>
              <a:gd name="T31" fmla="*/ 4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3" h="63">
                <a:moveTo>
                  <a:pt x="62" y="54"/>
                </a:moveTo>
                <a:cubicBezTo>
                  <a:pt x="51" y="43"/>
                  <a:pt x="51" y="43"/>
                  <a:pt x="51" y="43"/>
                </a:cubicBezTo>
                <a:cubicBezTo>
                  <a:pt x="54" y="39"/>
                  <a:pt x="56" y="34"/>
                  <a:pt x="56" y="28"/>
                </a:cubicBezTo>
                <a:cubicBezTo>
                  <a:pt x="56" y="13"/>
                  <a:pt x="43" y="0"/>
                  <a:pt x="28" y="0"/>
                </a:cubicBezTo>
                <a:cubicBezTo>
                  <a:pt x="12" y="0"/>
                  <a:pt x="0" y="13"/>
                  <a:pt x="0" y="28"/>
                </a:cubicBezTo>
                <a:cubicBezTo>
                  <a:pt x="0" y="43"/>
                  <a:pt x="12" y="56"/>
                  <a:pt x="28" y="56"/>
                </a:cubicBezTo>
                <a:cubicBezTo>
                  <a:pt x="33" y="56"/>
                  <a:pt x="39" y="54"/>
                  <a:pt x="43" y="52"/>
                </a:cubicBezTo>
                <a:cubicBezTo>
                  <a:pt x="54" y="63"/>
                  <a:pt x="54" y="63"/>
                  <a:pt x="54" y="63"/>
                </a:cubicBezTo>
                <a:cubicBezTo>
                  <a:pt x="55" y="63"/>
                  <a:pt x="56" y="63"/>
                  <a:pt x="57" y="63"/>
                </a:cubicBezTo>
                <a:cubicBezTo>
                  <a:pt x="62" y="57"/>
                  <a:pt x="62" y="57"/>
                  <a:pt x="62" y="57"/>
                </a:cubicBezTo>
                <a:cubicBezTo>
                  <a:pt x="63" y="56"/>
                  <a:pt x="63" y="55"/>
                  <a:pt x="62" y="54"/>
                </a:cubicBezTo>
                <a:close/>
                <a:moveTo>
                  <a:pt x="28" y="48"/>
                </a:moveTo>
                <a:cubicBezTo>
                  <a:pt x="17" y="48"/>
                  <a:pt x="8" y="39"/>
                  <a:pt x="8" y="28"/>
                </a:cubicBezTo>
                <a:cubicBezTo>
                  <a:pt x="8" y="17"/>
                  <a:pt x="17" y="8"/>
                  <a:pt x="28" y="8"/>
                </a:cubicBezTo>
                <a:cubicBezTo>
                  <a:pt x="39" y="8"/>
                  <a:pt x="48" y="17"/>
                  <a:pt x="48" y="28"/>
                </a:cubicBezTo>
                <a:cubicBezTo>
                  <a:pt x="48" y="39"/>
                  <a:pt x="39" y="48"/>
                  <a:pt x="28" y="48"/>
                </a:cubicBez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3" name="TextBox 7"/>
          <p:cNvSpPr txBox="1"/>
          <p:nvPr/>
        </p:nvSpPr>
        <p:spPr>
          <a:xfrm>
            <a:off x="791048" y="3319123"/>
            <a:ext cx="753457" cy="2400657"/>
          </a:xfrm>
          <a:prstGeom prst="rect">
            <a:avLst/>
          </a:prstGeom>
          <a:noFill/>
        </p:spPr>
        <p:txBody>
          <a:bodyPr wrap="square" rtlCol="0">
            <a:spAutoFit/>
          </a:bodyPr>
          <a:lstStyle/>
          <a:p>
            <a:pPr algn="r">
              <a:lnSpc>
                <a:spcPct val="250000"/>
              </a:lnSpc>
            </a:pPr>
            <a:r>
              <a:rPr lang="es-SV" sz="1500" b="1" dirty="0">
                <a:solidFill>
                  <a:schemeClr val="tx1">
                    <a:lumMod val="60000"/>
                    <a:lumOff val="40000"/>
                  </a:schemeClr>
                </a:solidFill>
              </a:rPr>
              <a:t>PNC</a:t>
            </a:r>
          </a:p>
          <a:p>
            <a:pPr algn="r">
              <a:lnSpc>
                <a:spcPct val="250000"/>
              </a:lnSpc>
            </a:pPr>
            <a:r>
              <a:rPr lang="es-SV" sz="1500" b="1" dirty="0">
                <a:solidFill>
                  <a:schemeClr val="tx1">
                    <a:lumMod val="60000"/>
                    <a:lumOff val="40000"/>
                  </a:schemeClr>
                </a:solidFill>
              </a:rPr>
              <a:t>FGR</a:t>
            </a:r>
          </a:p>
          <a:p>
            <a:pPr algn="r">
              <a:lnSpc>
                <a:spcPct val="250000"/>
              </a:lnSpc>
            </a:pPr>
            <a:r>
              <a:rPr lang="es-SV" sz="1500" b="1" dirty="0">
                <a:solidFill>
                  <a:schemeClr val="tx1">
                    <a:lumMod val="60000"/>
                    <a:lumOff val="40000"/>
                  </a:schemeClr>
                </a:solidFill>
              </a:rPr>
              <a:t>CSJ</a:t>
            </a:r>
          </a:p>
          <a:p>
            <a:pPr algn="r">
              <a:lnSpc>
                <a:spcPct val="250000"/>
              </a:lnSpc>
            </a:pPr>
            <a:r>
              <a:rPr lang="es-SV" sz="1500" b="1" dirty="0">
                <a:solidFill>
                  <a:schemeClr val="tx1">
                    <a:lumMod val="60000"/>
                    <a:lumOff val="40000"/>
                  </a:schemeClr>
                </a:solidFill>
              </a:rPr>
              <a:t>RREE</a:t>
            </a:r>
            <a:endParaRPr lang="id-ID" sz="1500" b="1" dirty="0">
              <a:solidFill>
                <a:schemeClr val="tx1">
                  <a:lumMod val="60000"/>
                  <a:lumOff val="40000"/>
                </a:schemeClr>
              </a:solidFill>
            </a:endParaRPr>
          </a:p>
        </p:txBody>
      </p:sp>
      <p:sp>
        <p:nvSpPr>
          <p:cNvPr id="74" name="Freeform 42"/>
          <p:cNvSpPr>
            <a:spLocks noEditPoints="1"/>
          </p:cNvSpPr>
          <p:nvPr/>
        </p:nvSpPr>
        <p:spPr bwMode="auto">
          <a:xfrm>
            <a:off x="1598839" y="5286384"/>
            <a:ext cx="291334" cy="291924"/>
          </a:xfrm>
          <a:custGeom>
            <a:avLst/>
            <a:gdLst>
              <a:gd name="T0" fmla="*/ 23 w 209"/>
              <a:gd name="T1" fmla="*/ 84 h 209"/>
              <a:gd name="T2" fmla="*/ 186 w 209"/>
              <a:gd name="T3" fmla="*/ 71 h 209"/>
              <a:gd name="T4" fmla="*/ 13 w 209"/>
              <a:gd name="T5" fmla="*/ 192 h 209"/>
              <a:gd name="T6" fmla="*/ 196 w 209"/>
              <a:gd name="T7" fmla="*/ 179 h 209"/>
              <a:gd name="T8" fmla="*/ 13 w 209"/>
              <a:gd name="T9" fmla="*/ 192 h 209"/>
              <a:gd name="T10" fmla="*/ 205 w 209"/>
              <a:gd name="T11" fmla="*/ 209 h 209"/>
              <a:gd name="T12" fmla="*/ 4 w 209"/>
              <a:gd name="T13" fmla="*/ 196 h 209"/>
              <a:gd name="T14" fmla="*/ 182 w 209"/>
              <a:gd name="T15" fmla="*/ 98 h 209"/>
              <a:gd name="T16" fmla="*/ 159 w 209"/>
              <a:gd name="T17" fmla="*/ 88 h 209"/>
              <a:gd name="T18" fmla="*/ 162 w 209"/>
              <a:gd name="T19" fmla="*/ 98 h 209"/>
              <a:gd name="T20" fmla="*/ 159 w 209"/>
              <a:gd name="T21" fmla="*/ 166 h 209"/>
              <a:gd name="T22" fmla="*/ 182 w 209"/>
              <a:gd name="T23" fmla="*/ 175 h 209"/>
              <a:gd name="T24" fmla="*/ 179 w 209"/>
              <a:gd name="T25" fmla="*/ 166 h 209"/>
              <a:gd name="T26" fmla="*/ 182 w 209"/>
              <a:gd name="T27" fmla="*/ 98 h 209"/>
              <a:gd name="T28" fmla="*/ 49 w 209"/>
              <a:gd name="T29" fmla="*/ 88 h 209"/>
              <a:gd name="T30" fmla="*/ 27 w 209"/>
              <a:gd name="T31" fmla="*/ 98 h 209"/>
              <a:gd name="T32" fmla="*/ 30 w 209"/>
              <a:gd name="T33" fmla="*/ 166 h 209"/>
              <a:gd name="T34" fmla="*/ 27 w 209"/>
              <a:gd name="T35" fmla="*/ 175 h 209"/>
              <a:gd name="T36" fmla="*/ 49 w 209"/>
              <a:gd name="T37" fmla="*/ 166 h 209"/>
              <a:gd name="T38" fmla="*/ 47 w 209"/>
              <a:gd name="T39" fmla="*/ 98 h 209"/>
              <a:gd name="T40" fmla="*/ 138 w 209"/>
              <a:gd name="T41" fmla="*/ 98 h 209"/>
              <a:gd name="T42" fmla="*/ 115 w 209"/>
              <a:gd name="T43" fmla="*/ 88 h 209"/>
              <a:gd name="T44" fmla="*/ 118 w 209"/>
              <a:gd name="T45" fmla="*/ 98 h 209"/>
              <a:gd name="T46" fmla="*/ 115 w 209"/>
              <a:gd name="T47" fmla="*/ 166 h 209"/>
              <a:gd name="T48" fmla="*/ 138 w 209"/>
              <a:gd name="T49" fmla="*/ 175 h 209"/>
              <a:gd name="T50" fmla="*/ 135 w 209"/>
              <a:gd name="T51" fmla="*/ 166 h 209"/>
              <a:gd name="T52" fmla="*/ 138 w 209"/>
              <a:gd name="T53" fmla="*/ 98 h 209"/>
              <a:gd name="T54" fmla="*/ 94 w 209"/>
              <a:gd name="T55" fmla="*/ 88 h 209"/>
              <a:gd name="T56" fmla="*/ 71 w 209"/>
              <a:gd name="T57" fmla="*/ 98 h 209"/>
              <a:gd name="T58" fmla="*/ 74 w 209"/>
              <a:gd name="T59" fmla="*/ 166 h 209"/>
              <a:gd name="T60" fmla="*/ 71 w 209"/>
              <a:gd name="T61" fmla="*/ 175 h 209"/>
              <a:gd name="T62" fmla="*/ 94 w 209"/>
              <a:gd name="T63" fmla="*/ 166 h 209"/>
              <a:gd name="T64" fmla="*/ 91 w 209"/>
              <a:gd name="T65" fmla="*/ 98 h 209"/>
              <a:gd name="T66" fmla="*/ 209 w 209"/>
              <a:gd name="T67" fmla="*/ 67 h 209"/>
              <a:gd name="T68" fmla="*/ 104 w 209"/>
              <a:gd name="T69" fmla="*/ 0 h 209"/>
              <a:gd name="T70" fmla="*/ 116 w 209"/>
              <a:gd name="T71" fmla="*/ 46 h 209"/>
              <a:gd name="T72" fmla="*/ 93 w 209"/>
              <a:gd name="T73" fmla="*/ 46 h 209"/>
              <a:gd name="T74" fmla="*/ 116 w 209"/>
              <a:gd name="T75" fmla="*/ 46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9" h="209">
                <a:moveTo>
                  <a:pt x="186" y="84"/>
                </a:moveTo>
                <a:cubicBezTo>
                  <a:pt x="23" y="84"/>
                  <a:pt x="23" y="84"/>
                  <a:pt x="23" y="84"/>
                </a:cubicBezTo>
                <a:cubicBezTo>
                  <a:pt x="23" y="71"/>
                  <a:pt x="23" y="71"/>
                  <a:pt x="23" y="71"/>
                </a:cubicBezTo>
                <a:cubicBezTo>
                  <a:pt x="186" y="71"/>
                  <a:pt x="186" y="71"/>
                  <a:pt x="186" y="71"/>
                </a:cubicBezTo>
                <a:lnTo>
                  <a:pt x="186" y="84"/>
                </a:lnTo>
                <a:close/>
                <a:moveTo>
                  <a:pt x="13" y="192"/>
                </a:moveTo>
                <a:cubicBezTo>
                  <a:pt x="196" y="192"/>
                  <a:pt x="196" y="192"/>
                  <a:pt x="196" y="192"/>
                </a:cubicBezTo>
                <a:cubicBezTo>
                  <a:pt x="196" y="179"/>
                  <a:pt x="196" y="179"/>
                  <a:pt x="196" y="179"/>
                </a:cubicBezTo>
                <a:cubicBezTo>
                  <a:pt x="13" y="179"/>
                  <a:pt x="13" y="179"/>
                  <a:pt x="13" y="179"/>
                </a:cubicBezTo>
                <a:lnTo>
                  <a:pt x="13" y="192"/>
                </a:lnTo>
                <a:close/>
                <a:moveTo>
                  <a:pt x="4" y="209"/>
                </a:moveTo>
                <a:cubicBezTo>
                  <a:pt x="205" y="209"/>
                  <a:pt x="205" y="209"/>
                  <a:pt x="205" y="209"/>
                </a:cubicBezTo>
                <a:cubicBezTo>
                  <a:pt x="205" y="196"/>
                  <a:pt x="205" y="196"/>
                  <a:pt x="205" y="196"/>
                </a:cubicBezTo>
                <a:cubicBezTo>
                  <a:pt x="4" y="196"/>
                  <a:pt x="4" y="196"/>
                  <a:pt x="4" y="196"/>
                </a:cubicBezTo>
                <a:lnTo>
                  <a:pt x="4" y="209"/>
                </a:lnTo>
                <a:close/>
                <a:moveTo>
                  <a:pt x="182" y="98"/>
                </a:moveTo>
                <a:cubicBezTo>
                  <a:pt x="182" y="88"/>
                  <a:pt x="182" y="88"/>
                  <a:pt x="182" y="88"/>
                </a:cubicBezTo>
                <a:cubicBezTo>
                  <a:pt x="159" y="88"/>
                  <a:pt x="159" y="88"/>
                  <a:pt x="159" y="88"/>
                </a:cubicBezTo>
                <a:cubicBezTo>
                  <a:pt x="159" y="98"/>
                  <a:pt x="159" y="98"/>
                  <a:pt x="159" y="98"/>
                </a:cubicBezTo>
                <a:cubicBezTo>
                  <a:pt x="162" y="98"/>
                  <a:pt x="162" y="98"/>
                  <a:pt x="162" y="98"/>
                </a:cubicBezTo>
                <a:cubicBezTo>
                  <a:pt x="162" y="166"/>
                  <a:pt x="162" y="166"/>
                  <a:pt x="162" y="166"/>
                </a:cubicBezTo>
                <a:cubicBezTo>
                  <a:pt x="159" y="166"/>
                  <a:pt x="159" y="166"/>
                  <a:pt x="159" y="166"/>
                </a:cubicBezTo>
                <a:cubicBezTo>
                  <a:pt x="159" y="175"/>
                  <a:pt x="159" y="175"/>
                  <a:pt x="159" y="175"/>
                </a:cubicBezTo>
                <a:cubicBezTo>
                  <a:pt x="182" y="175"/>
                  <a:pt x="182" y="175"/>
                  <a:pt x="182" y="175"/>
                </a:cubicBezTo>
                <a:cubicBezTo>
                  <a:pt x="182" y="166"/>
                  <a:pt x="182" y="166"/>
                  <a:pt x="182" y="166"/>
                </a:cubicBezTo>
                <a:cubicBezTo>
                  <a:pt x="179" y="166"/>
                  <a:pt x="179" y="166"/>
                  <a:pt x="179" y="166"/>
                </a:cubicBezTo>
                <a:cubicBezTo>
                  <a:pt x="179" y="98"/>
                  <a:pt x="179" y="98"/>
                  <a:pt x="179" y="98"/>
                </a:cubicBezTo>
                <a:lnTo>
                  <a:pt x="182" y="98"/>
                </a:lnTo>
                <a:close/>
                <a:moveTo>
                  <a:pt x="49" y="98"/>
                </a:moveTo>
                <a:cubicBezTo>
                  <a:pt x="49" y="88"/>
                  <a:pt x="49" y="88"/>
                  <a:pt x="49" y="88"/>
                </a:cubicBezTo>
                <a:cubicBezTo>
                  <a:pt x="27" y="88"/>
                  <a:pt x="27" y="88"/>
                  <a:pt x="27" y="88"/>
                </a:cubicBezTo>
                <a:cubicBezTo>
                  <a:pt x="27" y="98"/>
                  <a:pt x="27" y="98"/>
                  <a:pt x="27" y="98"/>
                </a:cubicBezTo>
                <a:cubicBezTo>
                  <a:pt x="30" y="98"/>
                  <a:pt x="30" y="98"/>
                  <a:pt x="30" y="98"/>
                </a:cubicBezTo>
                <a:cubicBezTo>
                  <a:pt x="30" y="166"/>
                  <a:pt x="30" y="166"/>
                  <a:pt x="30" y="166"/>
                </a:cubicBezTo>
                <a:cubicBezTo>
                  <a:pt x="27" y="166"/>
                  <a:pt x="27" y="166"/>
                  <a:pt x="27" y="166"/>
                </a:cubicBezTo>
                <a:cubicBezTo>
                  <a:pt x="27" y="175"/>
                  <a:pt x="27" y="175"/>
                  <a:pt x="27" y="175"/>
                </a:cubicBezTo>
                <a:cubicBezTo>
                  <a:pt x="49" y="175"/>
                  <a:pt x="49" y="175"/>
                  <a:pt x="49" y="175"/>
                </a:cubicBezTo>
                <a:cubicBezTo>
                  <a:pt x="49" y="166"/>
                  <a:pt x="49" y="166"/>
                  <a:pt x="49" y="166"/>
                </a:cubicBezTo>
                <a:cubicBezTo>
                  <a:pt x="47" y="166"/>
                  <a:pt x="47" y="166"/>
                  <a:pt x="47" y="166"/>
                </a:cubicBezTo>
                <a:cubicBezTo>
                  <a:pt x="47" y="98"/>
                  <a:pt x="47" y="98"/>
                  <a:pt x="47" y="98"/>
                </a:cubicBezTo>
                <a:lnTo>
                  <a:pt x="49" y="98"/>
                </a:lnTo>
                <a:close/>
                <a:moveTo>
                  <a:pt x="138" y="98"/>
                </a:moveTo>
                <a:cubicBezTo>
                  <a:pt x="138" y="88"/>
                  <a:pt x="138" y="88"/>
                  <a:pt x="138" y="88"/>
                </a:cubicBezTo>
                <a:cubicBezTo>
                  <a:pt x="115" y="88"/>
                  <a:pt x="115" y="88"/>
                  <a:pt x="115" y="88"/>
                </a:cubicBezTo>
                <a:cubicBezTo>
                  <a:pt x="115" y="98"/>
                  <a:pt x="115" y="98"/>
                  <a:pt x="115" y="98"/>
                </a:cubicBezTo>
                <a:cubicBezTo>
                  <a:pt x="118" y="98"/>
                  <a:pt x="118" y="98"/>
                  <a:pt x="118" y="98"/>
                </a:cubicBezTo>
                <a:cubicBezTo>
                  <a:pt x="118" y="166"/>
                  <a:pt x="118" y="166"/>
                  <a:pt x="118" y="166"/>
                </a:cubicBezTo>
                <a:cubicBezTo>
                  <a:pt x="115" y="166"/>
                  <a:pt x="115" y="166"/>
                  <a:pt x="115" y="166"/>
                </a:cubicBezTo>
                <a:cubicBezTo>
                  <a:pt x="115" y="175"/>
                  <a:pt x="115" y="175"/>
                  <a:pt x="115" y="175"/>
                </a:cubicBezTo>
                <a:cubicBezTo>
                  <a:pt x="138" y="175"/>
                  <a:pt x="138" y="175"/>
                  <a:pt x="138" y="175"/>
                </a:cubicBezTo>
                <a:cubicBezTo>
                  <a:pt x="138" y="166"/>
                  <a:pt x="138" y="166"/>
                  <a:pt x="138" y="166"/>
                </a:cubicBezTo>
                <a:cubicBezTo>
                  <a:pt x="135" y="166"/>
                  <a:pt x="135" y="166"/>
                  <a:pt x="135" y="166"/>
                </a:cubicBezTo>
                <a:cubicBezTo>
                  <a:pt x="135" y="98"/>
                  <a:pt x="135" y="98"/>
                  <a:pt x="135" y="98"/>
                </a:cubicBezTo>
                <a:lnTo>
                  <a:pt x="138" y="98"/>
                </a:lnTo>
                <a:close/>
                <a:moveTo>
                  <a:pt x="94" y="98"/>
                </a:moveTo>
                <a:cubicBezTo>
                  <a:pt x="94" y="88"/>
                  <a:pt x="94" y="88"/>
                  <a:pt x="94" y="88"/>
                </a:cubicBezTo>
                <a:cubicBezTo>
                  <a:pt x="71" y="88"/>
                  <a:pt x="71" y="88"/>
                  <a:pt x="71" y="88"/>
                </a:cubicBezTo>
                <a:cubicBezTo>
                  <a:pt x="71" y="98"/>
                  <a:pt x="71" y="98"/>
                  <a:pt x="71" y="98"/>
                </a:cubicBezTo>
                <a:cubicBezTo>
                  <a:pt x="74" y="98"/>
                  <a:pt x="74" y="98"/>
                  <a:pt x="74" y="98"/>
                </a:cubicBezTo>
                <a:cubicBezTo>
                  <a:pt x="74" y="166"/>
                  <a:pt x="74" y="166"/>
                  <a:pt x="74" y="166"/>
                </a:cubicBezTo>
                <a:cubicBezTo>
                  <a:pt x="71" y="166"/>
                  <a:pt x="71" y="166"/>
                  <a:pt x="71" y="166"/>
                </a:cubicBezTo>
                <a:cubicBezTo>
                  <a:pt x="71" y="175"/>
                  <a:pt x="71" y="175"/>
                  <a:pt x="71" y="175"/>
                </a:cubicBezTo>
                <a:cubicBezTo>
                  <a:pt x="94" y="175"/>
                  <a:pt x="94" y="175"/>
                  <a:pt x="94" y="175"/>
                </a:cubicBezTo>
                <a:cubicBezTo>
                  <a:pt x="94" y="166"/>
                  <a:pt x="94" y="166"/>
                  <a:pt x="94" y="166"/>
                </a:cubicBezTo>
                <a:cubicBezTo>
                  <a:pt x="91" y="166"/>
                  <a:pt x="91" y="166"/>
                  <a:pt x="91" y="166"/>
                </a:cubicBezTo>
                <a:cubicBezTo>
                  <a:pt x="91" y="98"/>
                  <a:pt x="91" y="98"/>
                  <a:pt x="91" y="98"/>
                </a:cubicBezTo>
                <a:lnTo>
                  <a:pt x="94" y="98"/>
                </a:lnTo>
                <a:close/>
                <a:moveTo>
                  <a:pt x="209" y="67"/>
                </a:moveTo>
                <a:cubicBezTo>
                  <a:pt x="0" y="67"/>
                  <a:pt x="0" y="67"/>
                  <a:pt x="0" y="67"/>
                </a:cubicBezTo>
                <a:cubicBezTo>
                  <a:pt x="104" y="0"/>
                  <a:pt x="104" y="0"/>
                  <a:pt x="104" y="0"/>
                </a:cubicBezTo>
                <a:lnTo>
                  <a:pt x="209" y="67"/>
                </a:lnTo>
                <a:close/>
                <a:moveTo>
                  <a:pt x="116" y="46"/>
                </a:moveTo>
                <a:cubicBezTo>
                  <a:pt x="116" y="40"/>
                  <a:pt x="111" y="35"/>
                  <a:pt x="104" y="35"/>
                </a:cubicBezTo>
                <a:cubicBezTo>
                  <a:pt x="98" y="35"/>
                  <a:pt x="93" y="40"/>
                  <a:pt x="93" y="46"/>
                </a:cubicBezTo>
                <a:cubicBezTo>
                  <a:pt x="93" y="53"/>
                  <a:pt x="98" y="58"/>
                  <a:pt x="104" y="58"/>
                </a:cubicBezTo>
                <a:cubicBezTo>
                  <a:pt x="111" y="58"/>
                  <a:pt x="116" y="53"/>
                  <a:pt x="116" y="46"/>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5" name="Freeform 53"/>
          <p:cNvSpPr>
            <a:spLocks noEditPoints="1"/>
          </p:cNvSpPr>
          <p:nvPr/>
        </p:nvSpPr>
        <p:spPr bwMode="auto">
          <a:xfrm>
            <a:off x="1589036" y="4705599"/>
            <a:ext cx="307918" cy="291410"/>
          </a:xfrm>
          <a:custGeom>
            <a:avLst/>
            <a:gdLst>
              <a:gd name="T0" fmla="*/ 86 w 205"/>
              <a:gd name="T1" fmla="*/ 179 h 194"/>
              <a:gd name="T2" fmla="*/ 80 w 205"/>
              <a:gd name="T3" fmla="*/ 174 h 194"/>
              <a:gd name="T4" fmla="*/ 86 w 205"/>
              <a:gd name="T5" fmla="*/ 168 h 194"/>
              <a:gd name="T6" fmla="*/ 121 w 205"/>
              <a:gd name="T7" fmla="*/ 168 h 194"/>
              <a:gd name="T8" fmla="*/ 127 w 205"/>
              <a:gd name="T9" fmla="*/ 174 h 194"/>
              <a:gd name="T10" fmla="*/ 121 w 205"/>
              <a:gd name="T11" fmla="*/ 179 h 194"/>
              <a:gd name="T12" fmla="*/ 86 w 205"/>
              <a:gd name="T13" fmla="*/ 179 h 194"/>
              <a:gd name="T14" fmla="*/ 137 w 205"/>
              <a:gd name="T15" fmla="*/ 182 h 194"/>
              <a:gd name="T16" fmla="*/ 69 w 205"/>
              <a:gd name="T17" fmla="*/ 182 h 194"/>
              <a:gd name="T18" fmla="*/ 63 w 205"/>
              <a:gd name="T19" fmla="*/ 188 h 194"/>
              <a:gd name="T20" fmla="*/ 69 w 205"/>
              <a:gd name="T21" fmla="*/ 194 h 194"/>
              <a:gd name="T22" fmla="*/ 137 w 205"/>
              <a:gd name="T23" fmla="*/ 194 h 194"/>
              <a:gd name="T24" fmla="*/ 143 w 205"/>
              <a:gd name="T25" fmla="*/ 188 h 194"/>
              <a:gd name="T26" fmla="*/ 137 w 205"/>
              <a:gd name="T27" fmla="*/ 182 h 194"/>
              <a:gd name="T28" fmla="*/ 205 w 205"/>
              <a:gd name="T29" fmla="*/ 125 h 194"/>
              <a:gd name="T30" fmla="*/ 169 w 205"/>
              <a:gd name="T31" fmla="*/ 153 h 194"/>
              <a:gd name="T32" fmla="*/ 134 w 205"/>
              <a:gd name="T33" fmla="*/ 125 h 194"/>
              <a:gd name="T34" fmla="*/ 137 w 205"/>
              <a:gd name="T35" fmla="*/ 125 h 194"/>
              <a:gd name="T36" fmla="*/ 165 w 205"/>
              <a:gd name="T37" fmla="*/ 48 h 194"/>
              <a:gd name="T38" fmla="*/ 165 w 205"/>
              <a:gd name="T39" fmla="*/ 47 h 194"/>
              <a:gd name="T40" fmla="*/ 161 w 205"/>
              <a:gd name="T41" fmla="*/ 42 h 194"/>
              <a:gd name="T42" fmla="*/ 109 w 205"/>
              <a:gd name="T43" fmla="*/ 32 h 194"/>
              <a:gd name="T44" fmla="*/ 109 w 205"/>
              <a:gd name="T45" fmla="*/ 164 h 194"/>
              <a:gd name="T46" fmla="*/ 97 w 205"/>
              <a:gd name="T47" fmla="*/ 164 h 194"/>
              <a:gd name="T48" fmla="*/ 97 w 205"/>
              <a:gd name="T49" fmla="*/ 32 h 194"/>
              <a:gd name="T50" fmla="*/ 45 w 205"/>
              <a:gd name="T51" fmla="*/ 42 h 194"/>
              <a:gd name="T52" fmla="*/ 42 w 205"/>
              <a:gd name="T53" fmla="*/ 47 h 194"/>
              <a:gd name="T54" fmla="*/ 40 w 205"/>
              <a:gd name="T55" fmla="*/ 48 h 194"/>
              <a:gd name="T56" fmla="*/ 67 w 205"/>
              <a:gd name="T57" fmla="*/ 125 h 194"/>
              <a:gd name="T58" fmla="*/ 71 w 205"/>
              <a:gd name="T59" fmla="*/ 125 h 194"/>
              <a:gd name="T60" fmla="*/ 35 w 205"/>
              <a:gd name="T61" fmla="*/ 153 h 194"/>
              <a:gd name="T62" fmla="*/ 0 w 205"/>
              <a:gd name="T63" fmla="*/ 125 h 194"/>
              <a:gd name="T64" fmla="*/ 3 w 205"/>
              <a:gd name="T65" fmla="*/ 125 h 194"/>
              <a:gd name="T66" fmla="*/ 32 w 205"/>
              <a:gd name="T67" fmla="*/ 47 h 194"/>
              <a:gd name="T68" fmla="*/ 29 w 205"/>
              <a:gd name="T69" fmla="*/ 45 h 194"/>
              <a:gd name="T70" fmla="*/ 32 w 205"/>
              <a:gd name="T71" fmla="*/ 33 h 194"/>
              <a:gd name="T72" fmla="*/ 40 w 205"/>
              <a:gd name="T73" fmla="*/ 32 h 194"/>
              <a:gd name="T74" fmla="*/ 97 w 205"/>
              <a:gd name="T75" fmla="*/ 20 h 194"/>
              <a:gd name="T76" fmla="*/ 97 w 205"/>
              <a:gd name="T77" fmla="*/ 15 h 194"/>
              <a:gd name="T78" fmla="*/ 94 w 205"/>
              <a:gd name="T79" fmla="*/ 9 h 194"/>
              <a:gd name="T80" fmla="*/ 103 w 205"/>
              <a:gd name="T81" fmla="*/ 0 h 194"/>
              <a:gd name="T82" fmla="*/ 112 w 205"/>
              <a:gd name="T83" fmla="*/ 9 h 194"/>
              <a:gd name="T84" fmla="*/ 109 w 205"/>
              <a:gd name="T85" fmla="*/ 15 h 194"/>
              <a:gd name="T86" fmla="*/ 109 w 205"/>
              <a:gd name="T87" fmla="*/ 20 h 194"/>
              <a:gd name="T88" fmla="*/ 167 w 205"/>
              <a:gd name="T89" fmla="*/ 32 h 194"/>
              <a:gd name="T90" fmla="*/ 175 w 205"/>
              <a:gd name="T91" fmla="*/ 33 h 194"/>
              <a:gd name="T92" fmla="*/ 177 w 205"/>
              <a:gd name="T93" fmla="*/ 45 h 194"/>
              <a:gd name="T94" fmla="*/ 174 w 205"/>
              <a:gd name="T95" fmla="*/ 48 h 194"/>
              <a:gd name="T96" fmla="*/ 201 w 205"/>
              <a:gd name="T97" fmla="*/ 125 h 194"/>
              <a:gd name="T98" fmla="*/ 205 w 205"/>
              <a:gd name="T99" fmla="*/ 125 h 194"/>
              <a:gd name="T100" fmla="*/ 35 w 205"/>
              <a:gd name="T101" fmla="*/ 57 h 194"/>
              <a:gd name="T102" fmla="*/ 12 w 205"/>
              <a:gd name="T103" fmla="*/ 125 h 194"/>
              <a:gd name="T104" fmla="*/ 58 w 205"/>
              <a:gd name="T105" fmla="*/ 125 h 194"/>
              <a:gd name="T106" fmla="*/ 58 w 205"/>
              <a:gd name="T107" fmla="*/ 125 h 194"/>
              <a:gd name="T108" fmla="*/ 35 w 205"/>
              <a:gd name="T109" fmla="*/ 57 h 194"/>
              <a:gd name="T110" fmla="*/ 192 w 205"/>
              <a:gd name="T111" fmla="*/ 125 h 194"/>
              <a:gd name="T112" fmla="*/ 169 w 205"/>
              <a:gd name="T113" fmla="*/ 57 h 194"/>
              <a:gd name="T114" fmla="*/ 146 w 205"/>
              <a:gd name="T115" fmla="*/ 125 h 194"/>
              <a:gd name="T116" fmla="*/ 192 w 205"/>
              <a:gd name="T117" fmla="*/ 125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5" h="194">
                <a:moveTo>
                  <a:pt x="86" y="179"/>
                </a:moveTo>
                <a:cubicBezTo>
                  <a:pt x="82" y="179"/>
                  <a:pt x="80" y="177"/>
                  <a:pt x="80" y="174"/>
                </a:cubicBezTo>
                <a:cubicBezTo>
                  <a:pt x="80" y="170"/>
                  <a:pt x="82" y="168"/>
                  <a:pt x="86" y="168"/>
                </a:cubicBezTo>
                <a:cubicBezTo>
                  <a:pt x="121" y="168"/>
                  <a:pt x="121" y="168"/>
                  <a:pt x="121" y="168"/>
                </a:cubicBezTo>
                <a:cubicBezTo>
                  <a:pt x="124" y="168"/>
                  <a:pt x="127" y="170"/>
                  <a:pt x="127" y="174"/>
                </a:cubicBezTo>
                <a:cubicBezTo>
                  <a:pt x="127" y="177"/>
                  <a:pt x="124" y="179"/>
                  <a:pt x="121" y="179"/>
                </a:cubicBezTo>
                <a:lnTo>
                  <a:pt x="86" y="179"/>
                </a:lnTo>
                <a:close/>
                <a:moveTo>
                  <a:pt x="137" y="182"/>
                </a:moveTo>
                <a:cubicBezTo>
                  <a:pt x="69" y="182"/>
                  <a:pt x="69" y="182"/>
                  <a:pt x="69" y="182"/>
                </a:cubicBezTo>
                <a:cubicBezTo>
                  <a:pt x="66" y="182"/>
                  <a:pt x="63" y="185"/>
                  <a:pt x="63" y="188"/>
                </a:cubicBezTo>
                <a:cubicBezTo>
                  <a:pt x="63" y="191"/>
                  <a:pt x="66" y="194"/>
                  <a:pt x="69" y="194"/>
                </a:cubicBezTo>
                <a:cubicBezTo>
                  <a:pt x="137" y="194"/>
                  <a:pt x="137" y="194"/>
                  <a:pt x="137" y="194"/>
                </a:cubicBezTo>
                <a:cubicBezTo>
                  <a:pt x="141" y="194"/>
                  <a:pt x="143" y="191"/>
                  <a:pt x="143" y="188"/>
                </a:cubicBezTo>
                <a:cubicBezTo>
                  <a:pt x="143" y="185"/>
                  <a:pt x="141" y="182"/>
                  <a:pt x="137" y="182"/>
                </a:cubicBezTo>
                <a:close/>
                <a:moveTo>
                  <a:pt x="205" y="125"/>
                </a:moveTo>
                <a:cubicBezTo>
                  <a:pt x="205" y="140"/>
                  <a:pt x="189" y="153"/>
                  <a:pt x="169" y="153"/>
                </a:cubicBezTo>
                <a:cubicBezTo>
                  <a:pt x="150" y="153"/>
                  <a:pt x="134" y="140"/>
                  <a:pt x="134" y="125"/>
                </a:cubicBezTo>
                <a:cubicBezTo>
                  <a:pt x="137" y="125"/>
                  <a:pt x="137" y="125"/>
                  <a:pt x="137" y="125"/>
                </a:cubicBezTo>
                <a:cubicBezTo>
                  <a:pt x="165" y="48"/>
                  <a:pt x="165" y="48"/>
                  <a:pt x="165" y="48"/>
                </a:cubicBezTo>
                <a:cubicBezTo>
                  <a:pt x="165" y="48"/>
                  <a:pt x="165" y="47"/>
                  <a:pt x="165" y="47"/>
                </a:cubicBezTo>
                <a:cubicBezTo>
                  <a:pt x="163" y="46"/>
                  <a:pt x="162" y="44"/>
                  <a:pt x="161" y="42"/>
                </a:cubicBezTo>
                <a:cubicBezTo>
                  <a:pt x="148" y="36"/>
                  <a:pt x="129" y="33"/>
                  <a:pt x="109" y="32"/>
                </a:cubicBezTo>
                <a:cubicBezTo>
                  <a:pt x="109" y="164"/>
                  <a:pt x="109" y="164"/>
                  <a:pt x="109" y="164"/>
                </a:cubicBezTo>
                <a:cubicBezTo>
                  <a:pt x="97" y="164"/>
                  <a:pt x="97" y="164"/>
                  <a:pt x="97" y="164"/>
                </a:cubicBezTo>
                <a:cubicBezTo>
                  <a:pt x="97" y="32"/>
                  <a:pt x="97" y="32"/>
                  <a:pt x="97" y="32"/>
                </a:cubicBezTo>
                <a:cubicBezTo>
                  <a:pt x="77" y="33"/>
                  <a:pt x="58" y="36"/>
                  <a:pt x="45" y="42"/>
                </a:cubicBezTo>
                <a:cubicBezTo>
                  <a:pt x="45" y="44"/>
                  <a:pt x="44" y="46"/>
                  <a:pt x="42" y="47"/>
                </a:cubicBezTo>
                <a:cubicBezTo>
                  <a:pt x="41" y="48"/>
                  <a:pt x="40" y="48"/>
                  <a:pt x="40" y="48"/>
                </a:cubicBezTo>
                <a:cubicBezTo>
                  <a:pt x="67" y="125"/>
                  <a:pt x="67" y="125"/>
                  <a:pt x="67" y="125"/>
                </a:cubicBezTo>
                <a:cubicBezTo>
                  <a:pt x="71" y="125"/>
                  <a:pt x="71" y="125"/>
                  <a:pt x="71" y="125"/>
                </a:cubicBezTo>
                <a:cubicBezTo>
                  <a:pt x="71" y="140"/>
                  <a:pt x="55" y="153"/>
                  <a:pt x="35" y="153"/>
                </a:cubicBezTo>
                <a:cubicBezTo>
                  <a:pt x="16" y="153"/>
                  <a:pt x="0" y="140"/>
                  <a:pt x="0" y="125"/>
                </a:cubicBezTo>
                <a:cubicBezTo>
                  <a:pt x="3" y="125"/>
                  <a:pt x="3" y="125"/>
                  <a:pt x="3" y="125"/>
                </a:cubicBezTo>
                <a:cubicBezTo>
                  <a:pt x="32" y="47"/>
                  <a:pt x="32" y="47"/>
                  <a:pt x="32" y="47"/>
                </a:cubicBezTo>
                <a:cubicBezTo>
                  <a:pt x="31" y="47"/>
                  <a:pt x="30" y="46"/>
                  <a:pt x="29" y="45"/>
                </a:cubicBezTo>
                <a:cubicBezTo>
                  <a:pt x="27" y="41"/>
                  <a:pt x="28" y="35"/>
                  <a:pt x="32" y="33"/>
                </a:cubicBezTo>
                <a:cubicBezTo>
                  <a:pt x="34" y="31"/>
                  <a:pt x="37" y="31"/>
                  <a:pt x="40" y="32"/>
                </a:cubicBezTo>
                <a:cubicBezTo>
                  <a:pt x="54" y="25"/>
                  <a:pt x="75" y="21"/>
                  <a:pt x="97" y="20"/>
                </a:cubicBezTo>
                <a:cubicBezTo>
                  <a:pt x="97" y="15"/>
                  <a:pt x="97" y="15"/>
                  <a:pt x="97" y="15"/>
                </a:cubicBezTo>
                <a:cubicBezTo>
                  <a:pt x="95" y="14"/>
                  <a:pt x="94" y="11"/>
                  <a:pt x="94" y="9"/>
                </a:cubicBezTo>
                <a:cubicBezTo>
                  <a:pt x="94" y="4"/>
                  <a:pt x="98" y="0"/>
                  <a:pt x="103" y="0"/>
                </a:cubicBezTo>
                <a:cubicBezTo>
                  <a:pt x="108" y="0"/>
                  <a:pt x="112" y="4"/>
                  <a:pt x="112" y="9"/>
                </a:cubicBezTo>
                <a:cubicBezTo>
                  <a:pt x="112" y="11"/>
                  <a:pt x="111" y="14"/>
                  <a:pt x="109" y="15"/>
                </a:cubicBezTo>
                <a:cubicBezTo>
                  <a:pt x="109" y="20"/>
                  <a:pt x="109" y="20"/>
                  <a:pt x="109" y="20"/>
                </a:cubicBezTo>
                <a:cubicBezTo>
                  <a:pt x="131" y="21"/>
                  <a:pt x="152" y="25"/>
                  <a:pt x="167" y="32"/>
                </a:cubicBezTo>
                <a:cubicBezTo>
                  <a:pt x="169" y="31"/>
                  <a:pt x="172" y="31"/>
                  <a:pt x="175" y="33"/>
                </a:cubicBezTo>
                <a:cubicBezTo>
                  <a:pt x="179" y="35"/>
                  <a:pt x="180" y="41"/>
                  <a:pt x="177" y="45"/>
                </a:cubicBezTo>
                <a:cubicBezTo>
                  <a:pt x="176" y="46"/>
                  <a:pt x="175" y="47"/>
                  <a:pt x="174" y="48"/>
                </a:cubicBezTo>
                <a:cubicBezTo>
                  <a:pt x="201" y="125"/>
                  <a:pt x="201" y="125"/>
                  <a:pt x="201" y="125"/>
                </a:cubicBezTo>
                <a:lnTo>
                  <a:pt x="205" y="125"/>
                </a:lnTo>
                <a:close/>
                <a:moveTo>
                  <a:pt x="35" y="57"/>
                </a:moveTo>
                <a:cubicBezTo>
                  <a:pt x="12" y="125"/>
                  <a:pt x="12" y="125"/>
                  <a:pt x="12" y="125"/>
                </a:cubicBezTo>
                <a:cubicBezTo>
                  <a:pt x="58" y="125"/>
                  <a:pt x="58" y="125"/>
                  <a:pt x="58" y="125"/>
                </a:cubicBezTo>
                <a:cubicBezTo>
                  <a:pt x="58" y="125"/>
                  <a:pt x="58" y="125"/>
                  <a:pt x="58" y="125"/>
                </a:cubicBezTo>
                <a:lnTo>
                  <a:pt x="35" y="57"/>
                </a:lnTo>
                <a:close/>
                <a:moveTo>
                  <a:pt x="192" y="125"/>
                </a:moveTo>
                <a:cubicBezTo>
                  <a:pt x="169" y="57"/>
                  <a:pt x="169" y="57"/>
                  <a:pt x="169" y="57"/>
                </a:cubicBezTo>
                <a:cubicBezTo>
                  <a:pt x="146" y="125"/>
                  <a:pt x="146" y="125"/>
                  <a:pt x="146" y="125"/>
                </a:cubicBezTo>
                <a:cubicBezTo>
                  <a:pt x="192" y="125"/>
                  <a:pt x="192" y="125"/>
                  <a:pt x="192" y="12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74"/>
          <p:cNvSpPr>
            <a:spLocks noEditPoints="1"/>
          </p:cNvSpPr>
          <p:nvPr/>
        </p:nvSpPr>
        <p:spPr bwMode="auto">
          <a:xfrm>
            <a:off x="1563341" y="3572516"/>
            <a:ext cx="370869" cy="299146"/>
          </a:xfrm>
          <a:custGeom>
            <a:avLst/>
            <a:gdLst>
              <a:gd name="T0" fmla="*/ 249 w 256"/>
              <a:gd name="T1" fmla="*/ 59 h 206"/>
              <a:gd name="T2" fmla="*/ 227 w 256"/>
              <a:gd name="T3" fmla="*/ 64 h 206"/>
              <a:gd name="T4" fmla="*/ 222 w 256"/>
              <a:gd name="T5" fmla="*/ 68 h 206"/>
              <a:gd name="T6" fmla="*/ 218 w 256"/>
              <a:gd name="T7" fmla="*/ 63 h 206"/>
              <a:gd name="T8" fmla="*/ 198 w 256"/>
              <a:gd name="T9" fmla="*/ 33 h 206"/>
              <a:gd name="T10" fmla="*/ 172 w 256"/>
              <a:gd name="T11" fmla="*/ 26 h 206"/>
              <a:gd name="T12" fmla="*/ 166 w 256"/>
              <a:gd name="T13" fmla="*/ 18 h 206"/>
              <a:gd name="T14" fmla="*/ 142 w 256"/>
              <a:gd name="T15" fmla="*/ 0 h 206"/>
              <a:gd name="T16" fmla="*/ 100 w 256"/>
              <a:gd name="T17" fmla="*/ 9 h 206"/>
              <a:gd name="T18" fmla="*/ 84 w 256"/>
              <a:gd name="T19" fmla="*/ 23 h 206"/>
              <a:gd name="T20" fmla="*/ 72 w 256"/>
              <a:gd name="T21" fmla="*/ 26 h 206"/>
              <a:gd name="T22" fmla="*/ 38 w 256"/>
              <a:gd name="T23" fmla="*/ 63 h 206"/>
              <a:gd name="T24" fmla="*/ 35 w 256"/>
              <a:gd name="T25" fmla="*/ 67 h 206"/>
              <a:gd name="T26" fmla="*/ 31 w 256"/>
              <a:gd name="T27" fmla="*/ 65 h 206"/>
              <a:gd name="T28" fmla="*/ 21 w 256"/>
              <a:gd name="T29" fmla="*/ 59 h 206"/>
              <a:gd name="T30" fmla="*/ 1 w 256"/>
              <a:gd name="T31" fmla="*/ 65 h 206"/>
              <a:gd name="T32" fmla="*/ 5 w 256"/>
              <a:gd name="T33" fmla="*/ 75 h 206"/>
              <a:gd name="T34" fmla="*/ 27 w 256"/>
              <a:gd name="T35" fmla="*/ 80 h 206"/>
              <a:gd name="T36" fmla="*/ 13 w 256"/>
              <a:gd name="T37" fmla="*/ 102 h 206"/>
              <a:gd name="T38" fmla="*/ 9 w 256"/>
              <a:gd name="T39" fmla="*/ 167 h 206"/>
              <a:gd name="T40" fmla="*/ 25 w 256"/>
              <a:gd name="T41" fmla="*/ 181 h 206"/>
              <a:gd name="T42" fmla="*/ 31 w 256"/>
              <a:gd name="T43" fmla="*/ 206 h 206"/>
              <a:gd name="T44" fmla="*/ 62 w 256"/>
              <a:gd name="T45" fmla="*/ 200 h 206"/>
              <a:gd name="T46" fmla="*/ 194 w 256"/>
              <a:gd name="T47" fmla="*/ 186 h 206"/>
              <a:gd name="T48" fmla="*/ 200 w 256"/>
              <a:gd name="T49" fmla="*/ 206 h 206"/>
              <a:gd name="T50" fmla="*/ 231 w 256"/>
              <a:gd name="T51" fmla="*/ 200 h 206"/>
              <a:gd name="T52" fmla="*/ 237 w 256"/>
              <a:gd name="T53" fmla="*/ 180 h 206"/>
              <a:gd name="T54" fmla="*/ 247 w 256"/>
              <a:gd name="T55" fmla="*/ 116 h 206"/>
              <a:gd name="T56" fmla="*/ 229 w 256"/>
              <a:gd name="T57" fmla="*/ 80 h 206"/>
              <a:gd name="T58" fmla="*/ 238 w 256"/>
              <a:gd name="T59" fmla="*/ 79 h 206"/>
              <a:gd name="T60" fmla="*/ 255 w 256"/>
              <a:gd name="T61" fmla="*/ 67 h 206"/>
              <a:gd name="T62" fmla="*/ 68 w 256"/>
              <a:gd name="T63" fmla="*/ 39 h 206"/>
              <a:gd name="T64" fmla="*/ 184 w 256"/>
              <a:gd name="T65" fmla="*/ 37 h 206"/>
              <a:gd name="T66" fmla="*/ 212 w 256"/>
              <a:gd name="T67" fmla="*/ 73 h 206"/>
              <a:gd name="T68" fmla="*/ 125 w 256"/>
              <a:gd name="T69" fmla="*/ 80 h 206"/>
              <a:gd name="T70" fmla="*/ 44 w 256"/>
              <a:gd name="T71" fmla="*/ 73 h 206"/>
              <a:gd name="T72" fmla="*/ 21 w 256"/>
              <a:gd name="T73" fmla="*/ 114 h 206"/>
              <a:gd name="T74" fmla="*/ 52 w 256"/>
              <a:gd name="T75" fmla="*/ 135 h 206"/>
              <a:gd name="T76" fmla="*/ 20 w 256"/>
              <a:gd name="T77" fmla="*/ 130 h 206"/>
              <a:gd name="T78" fmla="*/ 21 w 256"/>
              <a:gd name="T79" fmla="*/ 114 h 206"/>
              <a:gd name="T80" fmla="*/ 76 w 256"/>
              <a:gd name="T81" fmla="*/ 128 h 206"/>
              <a:gd name="T82" fmla="*/ 166 w 256"/>
              <a:gd name="T83" fmla="*/ 123 h 206"/>
              <a:gd name="T84" fmla="*/ 181 w 256"/>
              <a:gd name="T85" fmla="*/ 132 h 206"/>
              <a:gd name="T86" fmla="*/ 80 w 256"/>
              <a:gd name="T87" fmla="*/ 144 h 206"/>
              <a:gd name="T88" fmla="*/ 236 w 256"/>
              <a:gd name="T89" fmla="*/ 116 h 206"/>
              <a:gd name="T90" fmla="*/ 214 w 256"/>
              <a:gd name="T91" fmla="*/ 134 h 206"/>
              <a:gd name="T92" fmla="*/ 216 w 256"/>
              <a:gd name="T93" fmla="*/ 120 h 206"/>
              <a:gd name="T94" fmla="*/ 236 w 256"/>
              <a:gd name="T95" fmla="*/ 116 h 206"/>
              <a:gd name="T96" fmla="*/ 80 w 256"/>
              <a:gd name="T97" fmla="*/ 68 h 206"/>
              <a:gd name="T98" fmla="*/ 107 w 256"/>
              <a:gd name="T99" fmla="*/ 47 h 206"/>
              <a:gd name="T100" fmla="*/ 83 w 256"/>
              <a:gd name="T101" fmla="*/ 71 h 206"/>
              <a:gd name="T102" fmla="*/ 80 w 256"/>
              <a:gd name="T103" fmla="*/ 71 h 206"/>
              <a:gd name="T104" fmla="*/ 110 w 256"/>
              <a:gd name="T105" fmla="*/ 72 h 206"/>
              <a:gd name="T106" fmla="*/ 146 w 256"/>
              <a:gd name="T107" fmla="*/ 43 h 206"/>
              <a:gd name="T108" fmla="*/ 113 w 256"/>
              <a:gd name="T109" fmla="*/ 75 h 206"/>
              <a:gd name="T110" fmla="*/ 110 w 256"/>
              <a:gd name="T111" fmla="*/ 75 h 206"/>
              <a:gd name="T112" fmla="*/ 149 w 256"/>
              <a:gd name="T113" fmla="*/ 68 h 206"/>
              <a:gd name="T114" fmla="*/ 176 w 256"/>
              <a:gd name="T115" fmla="*/ 47 h 206"/>
              <a:gd name="T116" fmla="*/ 152 w 256"/>
              <a:gd name="T117" fmla="*/ 71 h 206"/>
              <a:gd name="T118" fmla="*/ 149 w 256"/>
              <a:gd name="T119" fmla="*/ 71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6" h="206">
                <a:moveTo>
                  <a:pt x="255" y="65"/>
                </a:moveTo>
                <a:cubicBezTo>
                  <a:pt x="255" y="62"/>
                  <a:pt x="252" y="59"/>
                  <a:pt x="249" y="59"/>
                </a:cubicBezTo>
                <a:cubicBezTo>
                  <a:pt x="235" y="59"/>
                  <a:pt x="235" y="59"/>
                  <a:pt x="235" y="59"/>
                </a:cubicBezTo>
                <a:cubicBezTo>
                  <a:pt x="232" y="59"/>
                  <a:pt x="228" y="61"/>
                  <a:pt x="227" y="64"/>
                </a:cubicBezTo>
                <a:cubicBezTo>
                  <a:pt x="226" y="65"/>
                  <a:pt x="226" y="65"/>
                  <a:pt x="226" y="65"/>
                </a:cubicBezTo>
                <a:cubicBezTo>
                  <a:pt x="225" y="66"/>
                  <a:pt x="224" y="67"/>
                  <a:pt x="222" y="68"/>
                </a:cubicBezTo>
                <a:cubicBezTo>
                  <a:pt x="221" y="67"/>
                  <a:pt x="221" y="67"/>
                  <a:pt x="221" y="67"/>
                </a:cubicBezTo>
                <a:cubicBezTo>
                  <a:pt x="218" y="63"/>
                  <a:pt x="218" y="63"/>
                  <a:pt x="218" y="63"/>
                </a:cubicBezTo>
                <a:cubicBezTo>
                  <a:pt x="218" y="63"/>
                  <a:pt x="218" y="63"/>
                  <a:pt x="218" y="63"/>
                </a:cubicBezTo>
                <a:cubicBezTo>
                  <a:pt x="198" y="33"/>
                  <a:pt x="198" y="33"/>
                  <a:pt x="198" y="33"/>
                </a:cubicBezTo>
                <a:cubicBezTo>
                  <a:pt x="195" y="29"/>
                  <a:pt x="189" y="26"/>
                  <a:pt x="184" y="26"/>
                </a:cubicBezTo>
                <a:cubicBezTo>
                  <a:pt x="172" y="26"/>
                  <a:pt x="172" y="26"/>
                  <a:pt x="172" y="26"/>
                </a:cubicBezTo>
                <a:cubicBezTo>
                  <a:pt x="172" y="25"/>
                  <a:pt x="172" y="24"/>
                  <a:pt x="172" y="23"/>
                </a:cubicBezTo>
                <a:cubicBezTo>
                  <a:pt x="172" y="20"/>
                  <a:pt x="169" y="18"/>
                  <a:pt x="166" y="18"/>
                </a:cubicBezTo>
                <a:cubicBezTo>
                  <a:pt x="163" y="18"/>
                  <a:pt x="158" y="14"/>
                  <a:pt x="156" y="9"/>
                </a:cubicBezTo>
                <a:cubicBezTo>
                  <a:pt x="155" y="4"/>
                  <a:pt x="148" y="0"/>
                  <a:pt x="142" y="0"/>
                </a:cubicBezTo>
                <a:cubicBezTo>
                  <a:pt x="114" y="0"/>
                  <a:pt x="114" y="0"/>
                  <a:pt x="114" y="0"/>
                </a:cubicBezTo>
                <a:cubicBezTo>
                  <a:pt x="108" y="0"/>
                  <a:pt x="102" y="4"/>
                  <a:pt x="100" y="9"/>
                </a:cubicBezTo>
                <a:cubicBezTo>
                  <a:pt x="98" y="14"/>
                  <a:pt x="94" y="18"/>
                  <a:pt x="90" y="18"/>
                </a:cubicBezTo>
                <a:cubicBezTo>
                  <a:pt x="87" y="18"/>
                  <a:pt x="84" y="20"/>
                  <a:pt x="84" y="23"/>
                </a:cubicBezTo>
                <a:cubicBezTo>
                  <a:pt x="84" y="24"/>
                  <a:pt x="84" y="25"/>
                  <a:pt x="84" y="26"/>
                </a:cubicBezTo>
                <a:cubicBezTo>
                  <a:pt x="72" y="26"/>
                  <a:pt x="72" y="26"/>
                  <a:pt x="72" y="26"/>
                </a:cubicBezTo>
                <a:cubicBezTo>
                  <a:pt x="67" y="26"/>
                  <a:pt x="61" y="29"/>
                  <a:pt x="59" y="33"/>
                </a:cubicBezTo>
                <a:cubicBezTo>
                  <a:pt x="38" y="63"/>
                  <a:pt x="38" y="63"/>
                  <a:pt x="38" y="63"/>
                </a:cubicBezTo>
                <a:cubicBezTo>
                  <a:pt x="38" y="63"/>
                  <a:pt x="38" y="63"/>
                  <a:pt x="38" y="63"/>
                </a:cubicBezTo>
                <a:cubicBezTo>
                  <a:pt x="35" y="67"/>
                  <a:pt x="35" y="67"/>
                  <a:pt x="35" y="67"/>
                </a:cubicBezTo>
                <a:cubicBezTo>
                  <a:pt x="34" y="68"/>
                  <a:pt x="34" y="68"/>
                  <a:pt x="34" y="68"/>
                </a:cubicBezTo>
                <a:cubicBezTo>
                  <a:pt x="33" y="67"/>
                  <a:pt x="31" y="66"/>
                  <a:pt x="31" y="65"/>
                </a:cubicBezTo>
                <a:cubicBezTo>
                  <a:pt x="30" y="64"/>
                  <a:pt x="30" y="64"/>
                  <a:pt x="30" y="64"/>
                </a:cubicBezTo>
                <a:cubicBezTo>
                  <a:pt x="28" y="61"/>
                  <a:pt x="24" y="59"/>
                  <a:pt x="21" y="59"/>
                </a:cubicBezTo>
                <a:cubicBezTo>
                  <a:pt x="8" y="59"/>
                  <a:pt x="8" y="59"/>
                  <a:pt x="8" y="59"/>
                </a:cubicBezTo>
                <a:cubicBezTo>
                  <a:pt x="5" y="59"/>
                  <a:pt x="2" y="62"/>
                  <a:pt x="1" y="65"/>
                </a:cubicBezTo>
                <a:cubicBezTo>
                  <a:pt x="1" y="67"/>
                  <a:pt x="1" y="67"/>
                  <a:pt x="1" y="67"/>
                </a:cubicBezTo>
                <a:cubicBezTo>
                  <a:pt x="0" y="71"/>
                  <a:pt x="3" y="74"/>
                  <a:pt x="5" y="75"/>
                </a:cubicBezTo>
                <a:cubicBezTo>
                  <a:pt x="18" y="79"/>
                  <a:pt x="18" y="79"/>
                  <a:pt x="18" y="79"/>
                </a:cubicBezTo>
                <a:cubicBezTo>
                  <a:pt x="21" y="80"/>
                  <a:pt x="25" y="80"/>
                  <a:pt x="27" y="80"/>
                </a:cubicBezTo>
                <a:cubicBezTo>
                  <a:pt x="27" y="80"/>
                  <a:pt x="27" y="80"/>
                  <a:pt x="27" y="80"/>
                </a:cubicBezTo>
                <a:cubicBezTo>
                  <a:pt x="13" y="102"/>
                  <a:pt x="13" y="102"/>
                  <a:pt x="13" y="102"/>
                </a:cubicBezTo>
                <a:cubicBezTo>
                  <a:pt x="11" y="106"/>
                  <a:pt x="9" y="112"/>
                  <a:pt x="9" y="116"/>
                </a:cubicBezTo>
                <a:cubicBezTo>
                  <a:pt x="9" y="167"/>
                  <a:pt x="9" y="167"/>
                  <a:pt x="9" y="167"/>
                </a:cubicBezTo>
                <a:cubicBezTo>
                  <a:pt x="9" y="173"/>
                  <a:pt x="13" y="178"/>
                  <a:pt x="19" y="180"/>
                </a:cubicBezTo>
                <a:cubicBezTo>
                  <a:pt x="25" y="181"/>
                  <a:pt x="25" y="181"/>
                  <a:pt x="25" y="181"/>
                </a:cubicBezTo>
                <a:cubicBezTo>
                  <a:pt x="25" y="200"/>
                  <a:pt x="25" y="200"/>
                  <a:pt x="25" y="200"/>
                </a:cubicBezTo>
                <a:cubicBezTo>
                  <a:pt x="25" y="203"/>
                  <a:pt x="27" y="206"/>
                  <a:pt x="31" y="206"/>
                </a:cubicBezTo>
                <a:cubicBezTo>
                  <a:pt x="56" y="206"/>
                  <a:pt x="56" y="206"/>
                  <a:pt x="56" y="206"/>
                </a:cubicBezTo>
                <a:cubicBezTo>
                  <a:pt x="60" y="206"/>
                  <a:pt x="62" y="203"/>
                  <a:pt x="62" y="200"/>
                </a:cubicBezTo>
                <a:cubicBezTo>
                  <a:pt x="62" y="186"/>
                  <a:pt x="62" y="186"/>
                  <a:pt x="62" y="186"/>
                </a:cubicBezTo>
                <a:cubicBezTo>
                  <a:pt x="194" y="186"/>
                  <a:pt x="194" y="186"/>
                  <a:pt x="194" y="186"/>
                </a:cubicBezTo>
                <a:cubicBezTo>
                  <a:pt x="194" y="200"/>
                  <a:pt x="194" y="200"/>
                  <a:pt x="194" y="200"/>
                </a:cubicBezTo>
                <a:cubicBezTo>
                  <a:pt x="194" y="203"/>
                  <a:pt x="197" y="206"/>
                  <a:pt x="200" y="206"/>
                </a:cubicBezTo>
                <a:cubicBezTo>
                  <a:pt x="226" y="206"/>
                  <a:pt x="226" y="206"/>
                  <a:pt x="226" y="206"/>
                </a:cubicBezTo>
                <a:cubicBezTo>
                  <a:pt x="229" y="206"/>
                  <a:pt x="231" y="203"/>
                  <a:pt x="231" y="200"/>
                </a:cubicBezTo>
                <a:cubicBezTo>
                  <a:pt x="231" y="181"/>
                  <a:pt x="231" y="181"/>
                  <a:pt x="231" y="181"/>
                </a:cubicBezTo>
                <a:cubicBezTo>
                  <a:pt x="237" y="180"/>
                  <a:pt x="237" y="180"/>
                  <a:pt x="237" y="180"/>
                </a:cubicBezTo>
                <a:cubicBezTo>
                  <a:pt x="243" y="178"/>
                  <a:pt x="247" y="173"/>
                  <a:pt x="247" y="167"/>
                </a:cubicBezTo>
                <a:cubicBezTo>
                  <a:pt x="247" y="116"/>
                  <a:pt x="247" y="116"/>
                  <a:pt x="247" y="116"/>
                </a:cubicBezTo>
                <a:cubicBezTo>
                  <a:pt x="247" y="112"/>
                  <a:pt x="246" y="106"/>
                  <a:pt x="243" y="102"/>
                </a:cubicBezTo>
                <a:cubicBezTo>
                  <a:pt x="229" y="80"/>
                  <a:pt x="229" y="80"/>
                  <a:pt x="229" y="80"/>
                </a:cubicBezTo>
                <a:cubicBezTo>
                  <a:pt x="229" y="80"/>
                  <a:pt x="229" y="80"/>
                  <a:pt x="229" y="80"/>
                </a:cubicBezTo>
                <a:cubicBezTo>
                  <a:pt x="231" y="80"/>
                  <a:pt x="235" y="80"/>
                  <a:pt x="238" y="79"/>
                </a:cubicBezTo>
                <a:cubicBezTo>
                  <a:pt x="251" y="75"/>
                  <a:pt x="251" y="75"/>
                  <a:pt x="251" y="75"/>
                </a:cubicBezTo>
                <a:cubicBezTo>
                  <a:pt x="254" y="74"/>
                  <a:pt x="256" y="71"/>
                  <a:pt x="255" y="67"/>
                </a:cubicBezTo>
                <a:lnTo>
                  <a:pt x="255" y="65"/>
                </a:lnTo>
                <a:close/>
                <a:moveTo>
                  <a:pt x="68" y="39"/>
                </a:moveTo>
                <a:cubicBezTo>
                  <a:pt x="69" y="38"/>
                  <a:pt x="71" y="37"/>
                  <a:pt x="72" y="37"/>
                </a:cubicBezTo>
                <a:cubicBezTo>
                  <a:pt x="184" y="37"/>
                  <a:pt x="184" y="37"/>
                  <a:pt x="184" y="37"/>
                </a:cubicBezTo>
                <a:cubicBezTo>
                  <a:pt x="185" y="37"/>
                  <a:pt x="188" y="38"/>
                  <a:pt x="188" y="39"/>
                </a:cubicBezTo>
                <a:cubicBezTo>
                  <a:pt x="212" y="73"/>
                  <a:pt x="212" y="73"/>
                  <a:pt x="212" y="73"/>
                </a:cubicBezTo>
                <a:cubicBezTo>
                  <a:pt x="213" y="75"/>
                  <a:pt x="213" y="75"/>
                  <a:pt x="213" y="75"/>
                </a:cubicBezTo>
                <a:cubicBezTo>
                  <a:pt x="202" y="77"/>
                  <a:pt x="176" y="80"/>
                  <a:pt x="125" y="80"/>
                </a:cubicBezTo>
                <a:cubicBezTo>
                  <a:pt x="76" y="80"/>
                  <a:pt x="53" y="77"/>
                  <a:pt x="43" y="75"/>
                </a:cubicBezTo>
                <a:cubicBezTo>
                  <a:pt x="44" y="73"/>
                  <a:pt x="44" y="73"/>
                  <a:pt x="44" y="73"/>
                </a:cubicBezTo>
                <a:lnTo>
                  <a:pt x="68" y="39"/>
                </a:lnTo>
                <a:close/>
                <a:moveTo>
                  <a:pt x="21" y="114"/>
                </a:moveTo>
                <a:cubicBezTo>
                  <a:pt x="29" y="116"/>
                  <a:pt x="38" y="118"/>
                  <a:pt x="40" y="120"/>
                </a:cubicBezTo>
                <a:cubicBezTo>
                  <a:pt x="43" y="122"/>
                  <a:pt x="48" y="129"/>
                  <a:pt x="52" y="135"/>
                </a:cubicBezTo>
                <a:cubicBezTo>
                  <a:pt x="49" y="135"/>
                  <a:pt x="45" y="134"/>
                  <a:pt x="43" y="134"/>
                </a:cubicBezTo>
                <a:cubicBezTo>
                  <a:pt x="39" y="133"/>
                  <a:pt x="27" y="131"/>
                  <a:pt x="20" y="130"/>
                </a:cubicBezTo>
                <a:cubicBezTo>
                  <a:pt x="20" y="116"/>
                  <a:pt x="20" y="116"/>
                  <a:pt x="20" y="116"/>
                </a:cubicBezTo>
                <a:cubicBezTo>
                  <a:pt x="20" y="115"/>
                  <a:pt x="20" y="114"/>
                  <a:pt x="21" y="114"/>
                </a:cubicBezTo>
                <a:close/>
                <a:moveTo>
                  <a:pt x="76" y="132"/>
                </a:moveTo>
                <a:cubicBezTo>
                  <a:pt x="75" y="131"/>
                  <a:pt x="75" y="129"/>
                  <a:pt x="76" y="128"/>
                </a:cubicBezTo>
                <a:cubicBezTo>
                  <a:pt x="78" y="125"/>
                  <a:pt x="83" y="123"/>
                  <a:pt x="90" y="123"/>
                </a:cubicBezTo>
                <a:cubicBezTo>
                  <a:pt x="166" y="123"/>
                  <a:pt x="166" y="123"/>
                  <a:pt x="166" y="123"/>
                </a:cubicBezTo>
                <a:cubicBezTo>
                  <a:pt x="173" y="123"/>
                  <a:pt x="178" y="125"/>
                  <a:pt x="180" y="128"/>
                </a:cubicBezTo>
                <a:cubicBezTo>
                  <a:pt x="181" y="129"/>
                  <a:pt x="181" y="131"/>
                  <a:pt x="181" y="132"/>
                </a:cubicBezTo>
                <a:cubicBezTo>
                  <a:pt x="176" y="144"/>
                  <a:pt x="176" y="144"/>
                  <a:pt x="176" y="144"/>
                </a:cubicBezTo>
                <a:cubicBezTo>
                  <a:pt x="80" y="144"/>
                  <a:pt x="80" y="144"/>
                  <a:pt x="80" y="144"/>
                </a:cubicBezTo>
                <a:lnTo>
                  <a:pt x="76" y="132"/>
                </a:lnTo>
                <a:close/>
                <a:moveTo>
                  <a:pt x="236" y="116"/>
                </a:moveTo>
                <a:cubicBezTo>
                  <a:pt x="236" y="130"/>
                  <a:pt x="236" y="130"/>
                  <a:pt x="236" y="130"/>
                </a:cubicBezTo>
                <a:cubicBezTo>
                  <a:pt x="230" y="131"/>
                  <a:pt x="217" y="133"/>
                  <a:pt x="214" y="134"/>
                </a:cubicBezTo>
                <a:cubicBezTo>
                  <a:pt x="211" y="134"/>
                  <a:pt x="208" y="135"/>
                  <a:pt x="204" y="135"/>
                </a:cubicBezTo>
                <a:cubicBezTo>
                  <a:pt x="208" y="129"/>
                  <a:pt x="214" y="122"/>
                  <a:pt x="216" y="120"/>
                </a:cubicBezTo>
                <a:cubicBezTo>
                  <a:pt x="218" y="118"/>
                  <a:pt x="228" y="116"/>
                  <a:pt x="236" y="114"/>
                </a:cubicBezTo>
                <a:cubicBezTo>
                  <a:pt x="236" y="114"/>
                  <a:pt x="236" y="115"/>
                  <a:pt x="236" y="116"/>
                </a:cubicBezTo>
                <a:close/>
                <a:moveTo>
                  <a:pt x="80" y="71"/>
                </a:moveTo>
                <a:cubicBezTo>
                  <a:pt x="79" y="70"/>
                  <a:pt x="79" y="69"/>
                  <a:pt x="80" y="68"/>
                </a:cubicBezTo>
                <a:cubicBezTo>
                  <a:pt x="104" y="46"/>
                  <a:pt x="104" y="46"/>
                  <a:pt x="104" y="46"/>
                </a:cubicBezTo>
                <a:cubicBezTo>
                  <a:pt x="105" y="46"/>
                  <a:pt x="107" y="46"/>
                  <a:pt x="107" y="47"/>
                </a:cubicBezTo>
                <a:cubicBezTo>
                  <a:pt x="108" y="47"/>
                  <a:pt x="108" y="49"/>
                  <a:pt x="107" y="50"/>
                </a:cubicBezTo>
                <a:cubicBezTo>
                  <a:pt x="83" y="71"/>
                  <a:pt x="83" y="71"/>
                  <a:pt x="83" y="71"/>
                </a:cubicBezTo>
                <a:cubicBezTo>
                  <a:pt x="83" y="72"/>
                  <a:pt x="82" y="72"/>
                  <a:pt x="82" y="72"/>
                </a:cubicBezTo>
                <a:cubicBezTo>
                  <a:pt x="81" y="72"/>
                  <a:pt x="80" y="72"/>
                  <a:pt x="80" y="71"/>
                </a:cubicBezTo>
                <a:close/>
                <a:moveTo>
                  <a:pt x="110" y="75"/>
                </a:moveTo>
                <a:cubicBezTo>
                  <a:pt x="109" y="74"/>
                  <a:pt x="109" y="73"/>
                  <a:pt x="110" y="72"/>
                </a:cubicBezTo>
                <a:cubicBezTo>
                  <a:pt x="143" y="42"/>
                  <a:pt x="143" y="42"/>
                  <a:pt x="143" y="42"/>
                </a:cubicBezTo>
                <a:cubicBezTo>
                  <a:pt x="144" y="42"/>
                  <a:pt x="145" y="42"/>
                  <a:pt x="146" y="43"/>
                </a:cubicBezTo>
                <a:cubicBezTo>
                  <a:pt x="147" y="43"/>
                  <a:pt x="147" y="45"/>
                  <a:pt x="146" y="46"/>
                </a:cubicBezTo>
                <a:cubicBezTo>
                  <a:pt x="113" y="75"/>
                  <a:pt x="113" y="75"/>
                  <a:pt x="113" y="75"/>
                </a:cubicBezTo>
                <a:cubicBezTo>
                  <a:pt x="113" y="76"/>
                  <a:pt x="112" y="76"/>
                  <a:pt x="112" y="76"/>
                </a:cubicBezTo>
                <a:cubicBezTo>
                  <a:pt x="111" y="76"/>
                  <a:pt x="110" y="76"/>
                  <a:pt x="110" y="75"/>
                </a:cubicBezTo>
                <a:close/>
                <a:moveTo>
                  <a:pt x="149" y="71"/>
                </a:moveTo>
                <a:cubicBezTo>
                  <a:pt x="148" y="70"/>
                  <a:pt x="148" y="69"/>
                  <a:pt x="149" y="68"/>
                </a:cubicBezTo>
                <a:cubicBezTo>
                  <a:pt x="173" y="46"/>
                  <a:pt x="173" y="46"/>
                  <a:pt x="173" y="46"/>
                </a:cubicBezTo>
                <a:cubicBezTo>
                  <a:pt x="174" y="46"/>
                  <a:pt x="175" y="46"/>
                  <a:pt x="176" y="47"/>
                </a:cubicBezTo>
                <a:cubicBezTo>
                  <a:pt x="177" y="47"/>
                  <a:pt x="177" y="49"/>
                  <a:pt x="176" y="50"/>
                </a:cubicBezTo>
                <a:cubicBezTo>
                  <a:pt x="152" y="71"/>
                  <a:pt x="152" y="71"/>
                  <a:pt x="152" y="71"/>
                </a:cubicBezTo>
                <a:cubicBezTo>
                  <a:pt x="151" y="72"/>
                  <a:pt x="151" y="72"/>
                  <a:pt x="150" y="72"/>
                </a:cubicBezTo>
                <a:cubicBezTo>
                  <a:pt x="150" y="72"/>
                  <a:pt x="149" y="72"/>
                  <a:pt x="149" y="71"/>
                </a:cubicBez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84"/>
          <p:cNvSpPr>
            <a:spLocks noEditPoints="1"/>
          </p:cNvSpPr>
          <p:nvPr/>
        </p:nvSpPr>
        <p:spPr bwMode="auto">
          <a:xfrm>
            <a:off x="1494509" y="2463401"/>
            <a:ext cx="504065" cy="479811"/>
          </a:xfrm>
          <a:custGeom>
            <a:avLst/>
            <a:gdLst>
              <a:gd name="T0" fmla="*/ 43 w 202"/>
              <a:gd name="T1" fmla="*/ 118 h 192"/>
              <a:gd name="T2" fmla="*/ 29 w 202"/>
              <a:gd name="T3" fmla="*/ 88 h 192"/>
              <a:gd name="T4" fmla="*/ 69 w 202"/>
              <a:gd name="T5" fmla="*/ 77 h 192"/>
              <a:gd name="T6" fmla="*/ 49 w 202"/>
              <a:gd name="T7" fmla="*/ 145 h 192"/>
              <a:gd name="T8" fmla="*/ 49 w 202"/>
              <a:gd name="T9" fmla="*/ 47 h 192"/>
              <a:gd name="T10" fmla="*/ 49 w 202"/>
              <a:gd name="T11" fmla="*/ 145 h 192"/>
              <a:gd name="T12" fmla="*/ 86 w 202"/>
              <a:gd name="T13" fmla="*/ 96 h 192"/>
              <a:gd name="T14" fmla="*/ 12 w 202"/>
              <a:gd name="T15" fmla="*/ 96 h 192"/>
              <a:gd name="T16" fmla="*/ 177 w 202"/>
              <a:gd name="T17" fmla="*/ 76 h 192"/>
              <a:gd name="T18" fmla="*/ 102 w 202"/>
              <a:gd name="T19" fmla="*/ 84 h 192"/>
              <a:gd name="T20" fmla="*/ 177 w 202"/>
              <a:gd name="T21" fmla="*/ 76 h 192"/>
              <a:gd name="T22" fmla="*/ 94 w 202"/>
              <a:gd name="T23" fmla="*/ 51 h 192"/>
              <a:gd name="T24" fmla="*/ 153 w 202"/>
              <a:gd name="T25" fmla="*/ 59 h 192"/>
              <a:gd name="T26" fmla="*/ 202 w 202"/>
              <a:gd name="T27" fmla="*/ 49 h 192"/>
              <a:gd name="T28" fmla="*/ 192 w 202"/>
              <a:gd name="T29" fmla="*/ 192 h 192"/>
              <a:gd name="T30" fmla="*/ 45 w 202"/>
              <a:gd name="T31" fmla="*/ 182 h 192"/>
              <a:gd name="T32" fmla="*/ 49 w 202"/>
              <a:gd name="T33" fmla="*/ 151 h 192"/>
              <a:gd name="T34" fmla="*/ 57 w 202"/>
              <a:gd name="T35" fmla="*/ 180 h 192"/>
              <a:gd name="T36" fmla="*/ 190 w 202"/>
              <a:gd name="T37" fmla="*/ 55 h 192"/>
              <a:gd name="T38" fmla="*/ 147 w 202"/>
              <a:gd name="T39" fmla="*/ 39 h 192"/>
              <a:gd name="T40" fmla="*/ 57 w 202"/>
              <a:gd name="T41" fmla="*/ 12 h 192"/>
              <a:gd name="T42" fmla="*/ 49 w 202"/>
              <a:gd name="T43" fmla="*/ 41 h 192"/>
              <a:gd name="T44" fmla="*/ 45 w 202"/>
              <a:gd name="T45" fmla="*/ 10 h 192"/>
              <a:gd name="T46" fmla="*/ 153 w 202"/>
              <a:gd name="T47" fmla="*/ 0 h 192"/>
              <a:gd name="T48" fmla="*/ 157 w 202"/>
              <a:gd name="T49" fmla="*/ 1 h 192"/>
              <a:gd name="T50" fmla="*/ 202 w 202"/>
              <a:gd name="T51" fmla="*/ 49 h 192"/>
              <a:gd name="T52" fmla="*/ 182 w 202"/>
              <a:gd name="T53" fmla="*/ 43 h 192"/>
              <a:gd name="T54" fmla="*/ 159 w 202"/>
              <a:gd name="T55" fmla="*/ 39 h 192"/>
              <a:gd name="T56" fmla="*/ 182 w 202"/>
              <a:gd name="T57" fmla="*/ 43 h 192"/>
              <a:gd name="T58" fmla="*/ 137 w 202"/>
              <a:gd name="T59" fmla="*/ 158 h 192"/>
              <a:gd name="T60" fmla="*/ 70 w 202"/>
              <a:gd name="T61" fmla="*/ 150 h 192"/>
              <a:gd name="T62" fmla="*/ 177 w 202"/>
              <a:gd name="T63" fmla="*/ 101 h 192"/>
              <a:gd name="T64" fmla="*/ 102 w 202"/>
              <a:gd name="T65" fmla="*/ 109 h 192"/>
              <a:gd name="T66" fmla="*/ 177 w 202"/>
              <a:gd name="T67" fmla="*/ 101 h 192"/>
              <a:gd name="T68" fmla="*/ 95 w 202"/>
              <a:gd name="T69" fmla="*/ 125 h 192"/>
              <a:gd name="T70" fmla="*/ 177 w 202"/>
              <a:gd name="T71" fmla="*/ 133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2" h="192">
                <a:moveTo>
                  <a:pt x="78" y="87"/>
                </a:moveTo>
                <a:cubicBezTo>
                  <a:pt x="43" y="118"/>
                  <a:pt x="43" y="118"/>
                  <a:pt x="43" y="118"/>
                </a:cubicBezTo>
                <a:cubicBezTo>
                  <a:pt x="20" y="99"/>
                  <a:pt x="20" y="99"/>
                  <a:pt x="20" y="99"/>
                </a:cubicBezTo>
                <a:cubicBezTo>
                  <a:pt x="29" y="88"/>
                  <a:pt x="29" y="88"/>
                  <a:pt x="29" y="88"/>
                </a:cubicBezTo>
                <a:cubicBezTo>
                  <a:pt x="43" y="100"/>
                  <a:pt x="43" y="100"/>
                  <a:pt x="43" y="100"/>
                </a:cubicBezTo>
                <a:cubicBezTo>
                  <a:pt x="69" y="77"/>
                  <a:pt x="69" y="77"/>
                  <a:pt x="69" y="77"/>
                </a:cubicBezTo>
                <a:lnTo>
                  <a:pt x="78" y="87"/>
                </a:lnTo>
                <a:close/>
                <a:moveTo>
                  <a:pt x="49" y="145"/>
                </a:moveTo>
                <a:cubicBezTo>
                  <a:pt x="22" y="145"/>
                  <a:pt x="0" y="123"/>
                  <a:pt x="0" y="96"/>
                </a:cubicBezTo>
                <a:cubicBezTo>
                  <a:pt x="0" y="69"/>
                  <a:pt x="22" y="47"/>
                  <a:pt x="49" y="47"/>
                </a:cubicBezTo>
                <a:cubicBezTo>
                  <a:pt x="76" y="47"/>
                  <a:pt x="98" y="69"/>
                  <a:pt x="98" y="96"/>
                </a:cubicBezTo>
                <a:cubicBezTo>
                  <a:pt x="98" y="123"/>
                  <a:pt x="76" y="145"/>
                  <a:pt x="49" y="145"/>
                </a:cubicBezTo>
                <a:moveTo>
                  <a:pt x="49" y="133"/>
                </a:moveTo>
                <a:cubicBezTo>
                  <a:pt x="69" y="133"/>
                  <a:pt x="86" y="116"/>
                  <a:pt x="86" y="96"/>
                </a:cubicBezTo>
                <a:cubicBezTo>
                  <a:pt x="86" y="76"/>
                  <a:pt x="69" y="59"/>
                  <a:pt x="49" y="59"/>
                </a:cubicBezTo>
                <a:cubicBezTo>
                  <a:pt x="29" y="59"/>
                  <a:pt x="12" y="76"/>
                  <a:pt x="12" y="96"/>
                </a:cubicBezTo>
                <a:cubicBezTo>
                  <a:pt x="12" y="116"/>
                  <a:pt x="29" y="133"/>
                  <a:pt x="49" y="133"/>
                </a:cubicBezTo>
                <a:moveTo>
                  <a:pt x="177" y="76"/>
                </a:moveTo>
                <a:cubicBezTo>
                  <a:pt x="100" y="76"/>
                  <a:pt x="100" y="76"/>
                  <a:pt x="100" y="76"/>
                </a:cubicBezTo>
                <a:cubicBezTo>
                  <a:pt x="101" y="79"/>
                  <a:pt x="102" y="81"/>
                  <a:pt x="102" y="84"/>
                </a:cubicBezTo>
                <a:cubicBezTo>
                  <a:pt x="177" y="84"/>
                  <a:pt x="177" y="84"/>
                  <a:pt x="177" y="84"/>
                </a:cubicBezTo>
                <a:lnTo>
                  <a:pt x="177" y="76"/>
                </a:lnTo>
                <a:close/>
                <a:moveTo>
                  <a:pt x="144" y="51"/>
                </a:moveTo>
                <a:cubicBezTo>
                  <a:pt x="94" y="51"/>
                  <a:pt x="94" y="51"/>
                  <a:pt x="94" y="51"/>
                </a:cubicBezTo>
                <a:cubicBezTo>
                  <a:pt x="94" y="59"/>
                  <a:pt x="94" y="59"/>
                  <a:pt x="94" y="59"/>
                </a:cubicBezTo>
                <a:cubicBezTo>
                  <a:pt x="153" y="59"/>
                  <a:pt x="153" y="59"/>
                  <a:pt x="153" y="59"/>
                </a:cubicBezTo>
                <a:cubicBezTo>
                  <a:pt x="150" y="58"/>
                  <a:pt x="147" y="55"/>
                  <a:pt x="144" y="51"/>
                </a:cubicBezTo>
                <a:moveTo>
                  <a:pt x="202" y="49"/>
                </a:moveTo>
                <a:cubicBezTo>
                  <a:pt x="202" y="182"/>
                  <a:pt x="202" y="182"/>
                  <a:pt x="202" y="182"/>
                </a:cubicBezTo>
                <a:cubicBezTo>
                  <a:pt x="202" y="188"/>
                  <a:pt x="198" y="192"/>
                  <a:pt x="192" y="192"/>
                </a:cubicBezTo>
                <a:cubicBezTo>
                  <a:pt x="55" y="192"/>
                  <a:pt x="55" y="192"/>
                  <a:pt x="55" y="192"/>
                </a:cubicBezTo>
                <a:cubicBezTo>
                  <a:pt x="49" y="192"/>
                  <a:pt x="45" y="188"/>
                  <a:pt x="45" y="182"/>
                </a:cubicBezTo>
                <a:cubicBezTo>
                  <a:pt x="45" y="151"/>
                  <a:pt x="45" y="151"/>
                  <a:pt x="45" y="151"/>
                </a:cubicBezTo>
                <a:cubicBezTo>
                  <a:pt x="46" y="151"/>
                  <a:pt x="48" y="151"/>
                  <a:pt x="49" y="151"/>
                </a:cubicBezTo>
                <a:cubicBezTo>
                  <a:pt x="52" y="151"/>
                  <a:pt x="54" y="150"/>
                  <a:pt x="57" y="150"/>
                </a:cubicBezTo>
                <a:cubicBezTo>
                  <a:pt x="57" y="180"/>
                  <a:pt x="57" y="180"/>
                  <a:pt x="57" y="180"/>
                </a:cubicBezTo>
                <a:cubicBezTo>
                  <a:pt x="190" y="180"/>
                  <a:pt x="190" y="180"/>
                  <a:pt x="190" y="180"/>
                </a:cubicBezTo>
                <a:cubicBezTo>
                  <a:pt x="190" y="55"/>
                  <a:pt x="190" y="55"/>
                  <a:pt x="190" y="55"/>
                </a:cubicBezTo>
                <a:cubicBezTo>
                  <a:pt x="163" y="55"/>
                  <a:pt x="163" y="55"/>
                  <a:pt x="163" y="55"/>
                </a:cubicBezTo>
                <a:cubicBezTo>
                  <a:pt x="154" y="55"/>
                  <a:pt x="147" y="48"/>
                  <a:pt x="147" y="39"/>
                </a:cubicBezTo>
                <a:cubicBezTo>
                  <a:pt x="147" y="12"/>
                  <a:pt x="147" y="12"/>
                  <a:pt x="147" y="12"/>
                </a:cubicBezTo>
                <a:cubicBezTo>
                  <a:pt x="57" y="12"/>
                  <a:pt x="57" y="12"/>
                  <a:pt x="57" y="12"/>
                </a:cubicBezTo>
                <a:cubicBezTo>
                  <a:pt x="57" y="42"/>
                  <a:pt x="57" y="42"/>
                  <a:pt x="57" y="42"/>
                </a:cubicBezTo>
                <a:cubicBezTo>
                  <a:pt x="54" y="42"/>
                  <a:pt x="52" y="41"/>
                  <a:pt x="49" y="41"/>
                </a:cubicBezTo>
                <a:cubicBezTo>
                  <a:pt x="48" y="41"/>
                  <a:pt x="46" y="41"/>
                  <a:pt x="45" y="42"/>
                </a:cubicBezTo>
                <a:cubicBezTo>
                  <a:pt x="45" y="10"/>
                  <a:pt x="45" y="10"/>
                  <a:pt x="45" y="10"/>
                </a:cubicBezTo>
                <a:cubicBezTo>
                  <a:pt x="45" y="4"/>
                  <a:pt x="49" y="0"/>
                  <a:pt x="55" y="0"/>
                </a:cubicBezTo>
                <a:cubicBezTo>
                  <a:pt x="153" y="0"/>
                  <a:pt x="153" y="0"/>
                  <a:pt x="153" y="0"/>
                </a:cubicBezTo>
                <a:cubicBezTo>
                  <a:pt x="153" y="0"/>
                  <a:pt x="153" y="0"/>
                  <a:pt x="153" y="0"/>
                </a:cubicBezTo>
                <a:cubicBezTo>
                  <a:pt x="155" y="0"/>
                  <a:pt x="156" y="0"/>
                  <a:pt x="157" y="1"/>
                </a:cubicBezTo>
                <a:cubicBezTo>
                  <a:pt x="200" y="44"/>
                  <a:pt x="200" y="44"/>
                  <a:pt x="200" y="44"/>
                </a:cubicBezTo>
                <a:cubicBezTo>
                  <a:pt x="202" y="46"/>
                  <a:pt x="202" y="46"/>
                  <a:pt x="202" y="49"/>
                </a:cubicBezTo>
                <a:cubicBezTo>
                  <a:pt x="202" y="49"/>
                  <a:pt x="202" y="49"/>
                  <a:pt x="202" y="49"/>
                </a:cubicBezTo>
                <a:moveTo>
                  <a:pt x="182" y="43"/>
                </a:moveTo>
                <a:cubicBezTo>
                  <a:pt x="159" y="20"/>
                  <a:pt x="159" y="20"/>
                  <a:pt x="159" y="20"/>
                </a:cubicBezTo>
                <a:cubicBezTo>
                  <a:pt x="159" y="39"/>
                  <a:pt x="159" y="39"/>
                  <a:pt x="159" y="39"/>
                </a:cubicBezTo>
                <a:cubicBezTo>
                  <a:pt x="159" y="42"/>
                  <a:pt x="161" y="43"/>
                  <a:pt x="163" y="43"/>
                </a:cubicBezTo>
                <a:lnTo>
                  <a:pt x="182" y="43"/>
                </a:lnTo>
                <a:close/>
                <a:moveTo>
                  <a:pt x="70" y="158"/>
                </a:moveTo>
                <a:cubicBezTo>
                  <a:pt x="137" y="158"/>
                  <a:pt x="137" y="158"/>
                  <a:pt x="137" y="158"/>
                </a:cubicBezTo>
                <a:cubicBezTo>
                  <a:pt x="137" y="150"/>
                  <a:pt x="137" y="150"/>
                  <a:pt x="137" y="150"/>
                </a:cubicBezTo>
                <a:cubicBezTo>
                  <a:pt x="70" y="150"/>
                  <a:pt x="70" y="150"/>
                  <a:pt x="70" y="150"/>
                </a:cubicBezTo>
                <a:lnTo>
                  <a:pt x="70" y="158"/>
                </a:lnTo>
                <a:close/>
                <a:moveTo>
                  <a:pt x="177" y="101"/>
                </a:moveTo>
                <a:cubicBezTo>
                  <a:pt x="103" y="101"/>
                  <a:pt x="103" y="101"/>
                  <a:pt x="103" y="101"/>
                </a:cubicBezTo>
                <a:cubicBezTo>
                  <a:pt x="103" y="103"/>
                  <a:pt x="103" y="106"/>
                  <a:pt x="102" y="109"/>
                </a:cubicBezTo>
                <a:cubicBezTo>
                  <a:pt x="177" y="109"/>
                  <a:pt x="177" y="109"/>
                  <a:pt x="177" y="109"/>
                </a:cubicBezTo>
                <a:lnTo>
                  <a:pt x="177" y="101"/>
                </a:lnTo>
                <a:close/>
                <a:moveTo>
                  <a:pt x="177" y="125"/>
                </a:moveTo>
                <a:cubicBezTo>
                  <a:pt x="95" y="125"/>
                  <a:pt x="95" y="125"/>
                  <a:pt x="95" y="125"/>
                </a:cubicBezTo>
                <a:cubicBezTo>
                  <a:pt x="93" y="128"/>
                  <a:pt x="91" y="131"/>
                  <a:pt x="89" y="133"/>
                </a:cubicBezTo>
                <a:cubicBezTo>
                  <a:pt x="177" y="133"/>
                  <a:pt x="177" y="133"/>
                  <a:pt x="177" y="133"/>
                </a:cubicBezTo>
                <a:lnTo>
                  <a:pt x="177" y="12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Title 1"/>
          <p:cNvSpPr txBox="1">
            <a:spLocks/>
          </p:cNvSpPr>
          <p:nvPr/>
        </p:nvSpPr>
        <p:spPr>
          <a:xfrm>
            <a:off x="516038" y="517526"/>
            <a:ext cx="10515600" cy="10006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SV" sz="2400" dirty="0"/>
              <a:t>Emisión de certificaciones y préstamo de expedientes para investigación</a:t>
            </a:r>
            <a:endParaRPr lang="en-US" sz="2400" dirty="0"/>
          </a:p>
        </p:txBody>
      </p:sp>
    </p:spTree>
    <p:extLst>
      <p:ext uri="{BB962C8B-B14F-4D97-AF65-F5344CB8AC3E}">
        <p14:creationId xmlns:p14="http://schemas.microsoft.com/office/powerpoint/2010/main" xmlns="" val="2080940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000"/>
                            </p:stCondLst>
                            <p:childTnLst>
                              <p:par>
                                <p:cTn id="20" presetID="10" presetClass="entr" presetSubtype="0"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left)">
                                      <p:cBhvr>
                                        <p:cTn id="26" dur="500"/>
                                        <p:tgtEl>
                                          <p:spTgt spid="12"/>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left)">
                                      <p:cBhvr>
                                        <p:cTn id="32" dur="500"/>
                                        <p:tgtEl>
                                          <p:spTgt spid="21"/>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wipe(left)">
                                      <p:cBhvr>
                                        <p:cTn id="35" dur="500"/>
                                        <p:tgtEl>
                                          <p:spTgt spid="28"/>
                                        </p:tgtEl>
                                      </p:cBhvr>
                                    </p:animEffect>
                                  </p:childTnLst>
                                </p:cTn>
                              </p:par>
                            </p:childTnLst>
                          </p:cTn>
                        </p:par>
                        <p:par>
                          <p:cTn id="36" fill="hold">
                            <p:stCondLst>
                              <p:cond delay="2000"/>
                            </p:stCondLst>
                            <p:childTnLst>
                              <p:par>
                                <p:cTn id="37" presetID="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 calcmode="lin" valueType="num">
                                      <p:cBhvr additive="base">
                                        <p:cTn id="39" dur="500" fill="hold"/>
                                        <p:tgtEl>
                                          <p:spTgt spid="73"/>
                                        </p:tgtEl>
                                        <p:attrNameLst>
                                          <p:attrName>ppt_x</p:attrName>
                                        </p:attrNameLst>
                                      </p:cBhvr>
                                      <p:tavLst>
                                        <p:tav tm="0">
                                          <p:val>
                                            <p:strVal val="0-#ppt_w/2"/>
                                          </p:val>
                                        </p:tav>
                                        <p:tav tm="100000">
                                          <p:val>
                                            <p:strVal val="#ppt_x"/>
                                          </p:val>
                                        </p:tav>
                                      </p:tavLst>
                                    </p:anim>
                                    <p:anim calcmode="lin" valueType="num">
                                      <p:cBhvr additive="base">
                                        <p:cTn id="40" dur="500" fill="hold"/>
                                        <p:tgtEl>
                                          <p:spTgt spid="73"/>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76"/>
                                        </p:tgtEl>
                                        <p:attrNameLst>
                                          <p:attrName>style.visibility</p:attrName>
                                        </p:attrNameLst>
                                      </p:cBhvr>
                                      <p:to>
                                        <p:strVal val="visible"/>
                                      </p:to>
                                    </p:set>
                                    <p:anim calcmode="lin" valueType="num">
                                      <p:cBhvr additive="base">
                                        <p:cTn id="43" dur="500" fill="hold"/>
                                        <p:tgtEl>
                                          <p:spTgt spid="76"/>
                                        </p:tgtEl>
                                        <p:attrNameLst>
                                          <p:attrName>ppt_x</p:attrName>
                                        </p:attrNameLst>
                                      </p:cBhvr>
                                      <p:tavLst>
                                        <p:tav tm="0">
                                          <p:val>
                                            <p:strVal val="0-#ppt_w/2"/>
                                          </p:val>
                                        </p:tav>
                                        <p:tav tm="100000">
                                          <p:val>
                                            <p:strVal val="#ppt_x"/>
                                          </p:val>
                                        </p:tav>
                                      </p:tavLst>
                                    </p:anim>
                                    <p:anim calcmode="lin" valueType="num">
                                      <p:cBhvr additive="base">
                                        <p:cTn id="44" dur="500" fill="hold"/>
                                        <p:tgtEl>
                                          <p:spTgt spid="76"/>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500" fill="hold"/>
                                        <p:tgtEl>
                                          <p:spTgt spid="37"/>
                                        </p:tgtEl>
                                        <p:attrNameLst>
                                          <p:attrName>ppt_x</p:attrName>
                                        </p:attrNameLst>
                                      </p:cBhvr>
                                      <p:tavLst>
                                        <p:tav tm="0">
                                          <p:val>
                                            <p:strVal val="0-#ppt_w/2"/>
                                          </p:val>
                                        </p:tav>
                                        <p:tav tm="100000">
                                          <p:val>
                                            <p:strVal val="#ppt_x"/>
                                          </p:val>
                                        </p:tav>
                                      </p:tavLst>
                                    </p:anim>
                                    <p:anim calcmode="lin" valueType="num">
                                      <p:cBhvr additive="base">
                                        <p:cTn id="48" dur="500" fill="hold"/>
                                        <p:tgtEl>
                                          <p:spTgt spid="37"/>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500" fill="hold"/>
                                        <p:tgtEl>
                                          <p:spTgt spid="75"/>
                                        </p:tgtEl>
                                        <p:attrNameLst>
                                          <p:attrName>ppt_x</p:attrName>
                                        </p:attrNameLst>
                                      </p:cBhvr>
                                      <p:tavLst>
                                        <p:tav tm="0">
                                          <p:val>
                                            <p:strVal val="0-#ppt_w/2"/>
                                          </p:val>
                                        </p:tav>
                                        <p:tav tm="100000">
                                          <p:val>
                                            <p:strVal val="#ppt_x"/>
                                          </p:val>
                                        </p:tav>
                                      </p:tavLst>
                                    </p:anim>
                                    <p:anim calcmode="lin" valueType="num">
                                      <p:cBhvr additive="base">
                                        <p:cTn id="52" dur="500" fill="hold"/>
                                        <p:tgtEl>
                                          <p:spTgt spid="75"/>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0-#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250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wipe(left)">
                                      <p:cBhvr>
                                        <p:cTn id="63" dur="500"/>
                                        <p:tgtEl>
                                          <p:spTgt spid="18"/>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left)">
                                      <p:cBhvr>
                                        <p:cTn id="66" dur="500"/>
                                        <p:tgtEl>
                                          <p:spTgt spid="22"/>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9"/>
                                        </p:tgtEl>
                                        <p:attrNameLst>
                                          <p:attrName>style.visibility</p:attrName>
                                        </p:attrNameLst>
                                      </p:cBhvr>
                                      <p:to>
                                        <p:strVal val="visible"/>
                                      </p:to>
                                    </p:set>
                                    <p:animEffect transition="in" filter="wipe(left)">
                                      <p:cBhvr>
                                        <p:cTn id="69" dur="500"/>
                                        <p:tgtEl>
                                          <p:spTgt spid="29"/>
                                        </p:tgtEl>
                                      </p:cBhvr>
                                    </p:animEffect>
                                  </p:childTnLst>
                                </p:cTn>
                              </p:par>
                            </p:childTnLst>
                          </p:cTn>
                        </p:par>
                        <p:par>
                          <p:cTn id="70" fill="hold">
                            <p:stCondLst>
                              <p:cond delay="3000"/>
                            </p:stCondLst>
                            <p:childTnLst>
                              <p:par>
                                <p:cTn id="71" presetID="53" presetClass="entr" presetSubtype="16" fill="hold" grpId="0"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p:cTn id="78" dur="500" fill="hold"/>
                                        <p:tgtEl>
                                          <p:spTgt spid="19"/>
                                        </p:tgtEl>
                                        <p:attrNameLst>
                                          <p:attrName>ppt_w</p:attrName>
                                        </p:attrNameLst>
                                      </p:cBhvr>
                                      <p:tavLst>
                                        <p:tav tm="0">
                                          <p:val>
                                            <p:fltVal val="0"/>
                                          </p:val>
                                        </p:tav>
                                        <p:tav tm="100000">
                                          <p:val>
                                            <p:strVal val="#ppt_w"/>
                                          </p:val>
                                        </p:tav>
                                      </p:tavLst>
                                    </p:anim>
                                    <p:anim calcmode="lin" valueType="num">
                                      <p:cBhvr>
                                        <p:cTn id="79" dur="500" fill="hold"/>
                                        <p:tgtEl>
                                          <p:spTgt spid="19"/>
                                        </p:tgtEl>
                                        <p:attrNameLst>
                                          <p:attrName>ppt_h</p:attrName>
                                        </p:attrNameLst>
                                      </p:cBhvr>
                                      <p:tavLst>
                                        <p:tav tm="0">
                                          <p:val>
                                            <p:fltVal val="0"/>
                                          </p:val>
                                        </p:tav>
                                        <p:tav tm="100000">
                                          <p:val>
                                            <p:strVal val="#ppt_h"/>
                                          </p:val>
                                        </p:tav>
                                      </p:tavLst>
                                    </p:anim>
                                    <p:animEffect transition="in" filter="fade">
                                      <p:cBhvr>
                                        <p:cTn id="80" dur="500"/>
                                        <p:tgtEl>
                                          <p:spTgt spid="19"/>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30"/>
                                        </p:tgtEl>
                                        <p:attrNameLst>
                                          <p:attrName>style.visibility</p:attrName>
                                        </p:attrNameLst>
                                      </p:cBhvr>
                                      <p:to>
                                        <p:strVal val="visible"/>
                                      </p:to>
                                    </p:set>
                                    <p:anim calcmode="lin" valueType="num">
                                      <p:cBhvr>
                                        <p:cTn id="88" dur="500" fill="hold"/>
                                        <p:tgtEl>
                                          <p:spTgt spid="30"/>
                                        </p:tgtEl>
                                        <p:attrNameLst>
                                          <p:attrName>ppt_w</p:attrName>
                                        </p:attrNameLst>
                                      </p:cBhvr>
                                      <p:tavLst>
                                        <p:tav tm="0">
                                          <p:val>
                                            <p:fltVal val="0"/>
                                          </p:val>
                                        </p:tav>
                                        <p:tav tm="100000">
                                          <p:val>
                                            <p:strVal val="#ppt_w"/>
                                          </p:val>
                                        </p:tav>
                                      </p:tavLst>
                                    </p:anim>
                                    <p:anim calcmode="lin" valueType="num">
                                      <p:cBhvr>
                                        <p:cTn id="89" dur="500" fill="hold"/>
                                        <p:tgtEl>
                                          <p:spTgt spid="30"/>
                                        </p:tgtEl>
                                        <p:attrNameLst>
                                          <p:attrName>ppt_h</p:attrName>
                                        </p:attrNameLst>
                                      </p:cBhvr>
                                      <p:tavLst>
                                        <p:tav tm="0">
                                          <p:val>
                                            <p:fltVal val="0"/>
                                          </p:val>
                                        </p:tav>
                                        <p:tav tm="100000">
                                          <p:val>
                                            <p:strVal val="#ppt_h"/>
                                          </p:val>
                                        </p:tav>
                                      </p:tavLst>
                                    </p:anim>
                                    <p:animEffect transition="in" filter="fade">
                                      <p:cBhvr>
                                        <p:cTn id="9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12" grpId="0" animBg="1"/>
      <p:bldP spid="13" grpId="0" animBg="1"/>
      <p:bldP spid="14" grpId="0"/>
      <p:bldP spid="17" grpId="0" animBg="1"/>
      <p:bldP spid="18" grpId="0" animBg="1"/>
      <p:bldP spid="19" grpId="0"/>
      <p:bldP spid="21" grpId="0" animBg="1"/>
      <p:bldP spid="22" grpId="0" animBg="1"/>
      <p:bldP spid="23" grpId="0"/>
      <p:bldP spid="28" grpId="0" animBg="1"/>
      <p:bldP spid="29" grpId="0" animBg="1"/>
      <p:bldP spid="30" grpId="0"/>
      <p:bldP spid="37" grpId="0" animBg="1"/>
      <p:bldP spid="73" grpId="0"/>
      <p:bldP spid="74" grpId="0" animBg="1"/>
      <p:bldP spid="75" grpId="0" animBg="1"/>
      <p:bldP spid="76" grpId="0" animBg="1"/>
      <p:bldP spid="78" grpId="0" animBg="1"/>
      <p:bldP spid="4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a:graphicFrameLocks noChangeAspect="1"/>
          </p:cNvGraphicFramePr>
          <p:nvPr>
            <p:extLst>
              <p:ext uri="{D42A27DB-BD31-4B8C-83A1-F6EECF244321}">
                <p14:modId xmlns:p14="http://schemas.microsoft.com/office/powerpoint/2010/main" xmlns="" val="1847134826"/>
              </p:ext>
            </p:extLst>
          </p:nvPr>
        </p:nvGraphicFramePr>
        <p:xfrm>
          <a:off x="17548" y="1352008"/>
          <a:ext cx="12174452" cy="5505992"/>
        </p:xfrm>
        <a:graphic>
          <a:graphicData uri="http://schemas.openxmlformats.org/drawingml/2006/chart">
            <c:chart xmlns:c="http://schemas.openxmlformats.org/drawingml/2006/chart" xmlns:r="http://schemas.openxmlformats.org/officeDocument/2006/relationships" r:id="rId2"/>
          </a:graphicData>
        </a:graphic>
      </p:graphicFrame>
      <p:sp>
        <p:nvSpPr>
          <p:cNvPr id="34" name="TextBox 80"/>
          <p:cNvSpPr txBox="1"/>
          <p:nvPr/>
        </p:nvSpPr>
        <p:spPr>
          <a:xfrm>
            <a:off x="363638" y="1119298"/>
            <a:ext cx="11523561" cy="538609"/>
          </a:xfrm>
          <a:prstGeom prst="rect">
            <a:avLst/>
          </a:prstGeom>
          <a:noFill/>
        </p:spPr>
        <p:txBody>
          <a:bodyPr wrap="square" rtlCol="0">
            <a:spAutoFit/>
          </a:bodyPr>
          <a:lstStyle/>
          <a:p>
            <a:pPr algn="just"/>
            <a:r>
              <a:rPr lang="es-SV" sz="1450" dirty="0">
                <a:solidFill>
                  <a:schemeClr val="tx1">
                    <a:lumMod val="75000"/>
                  </a:schemeClr>
                </a:solidFill>
              </a:rPr>
              <a:t>Haciendo uso de las tecnologías de información y </a:t>
            </a:r>
            <a:r>
              <a:rPr lang="es-SV" sz="1450" dirty="0" smtClean="0">
                <a:solidFill>
                  <a:schemeClr val="tx1">
                    <a:lumMod val="75000"/>
                  </a:schemeClr>
                </a:solidFill>
              </a:rPr>
              <a:t>comunicación hemos facilitado </a:t>
            </a:r>
            <a:r>
              <a:rPr lang="es-SV" sz="1450" dirty="0">
                <a:solidFill>
                  <a:schemeClr val="tx1">
                    <a:lumMod val="75000"/>
                  </a:schemeClr>
                </a:solidFill>
              </a:rPr>
              <a:t>la realización de consultas por otras entidades </a:t>
            </a:r>
            <a:r>
              <a:rPr lang="es-SV" sz="1450" dirty="0" smtClean="0">
                <a:solidFill>
                  <a:schemeClr val="tx1">
                    <a:lumMod val="75000"/>
                  </a:schemeClr>
                </a:solidFill>
              </a:rPr>
              <a:t>públicas, </a:t>
            </a:r>
            <a:r>
              <a:rPr lang="es-SV" sz="1450" dirty="0">
                <a:solidFill>
                  <a:schemeClr val="tx1">
                    <a:lumMod val="75000"/>
                  </a:schemeClr>
                </a:solidFill>
              </a:rPr>
              <a:t>en el ejercicio de sus </a:t>
            </a:r>
            <a:r>
              <a:rPr lang="es-SV" sz="1450" dirty="0" smtClean="0">
                <a:solidFill>
                  <a:schemeClr val="tx1">
                    <a:lumMod val="75000"/>
                  </a:schemeClr>
                </a:solidFill>
              </a:rPr>
              <a:t>funciones.</a:t>
            </a:r>
            <a:endParaRPr lang="id-ID" sz="1450" dirty="0">
              <a:solidFill>
                <a:schemeClr val="tx1">
                  <a:lumMod val="75000"/>
                </a:schemeClr>
              </a:solidFill>
            </a:endParaRPr>
          </a:p>
        </p:txBody>
      </p:sp>
      <p:sp>
        <p:nvSpPr>
          <p:cNvPr id="35" name="Title 1"/>
          <p:cNvSpPr txBox="1">
            <a:spLocks/>
          </p:cNvSpPr>
          <p:nvPr/>
        </p:nvSpPr>
        <p:spPr>
          <a:xfrm>
            <a:off x="363638" y="437316"/>
            <a:ext cx="10515600" cy="10006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SV" sz="2400" dirty="0"/>
              <a:t>Consultas a réplica de base de datos</a:t>
            </a:r>
            <a:endParaRPr lang="en-US" sz="2400" dirty="0"/>
          </a:p>
        </p:txBody>
      </p:sp>
      <p:grpSp>
        <p:nvGrpSpPr>
          <p:cNvPr id="52" name="Grupo 51"/>
          <p:cNvGrpSpPr/>
          <p:nvPr/>
        </p:nvGrpSpPr>
        <p:grpSpPr>
          <a:xfrm>
            <a:off x="363638" y="2119986"/>
            <a:ext cx="2414444" cy="1183410"/>
            <a:chOff x="363638" y="3171215"/>
            <a:chExt cx="2414444" cy="1183410"/>
          </a:xfrm>
        </p:grpSpPr>
        <p:sp>
          <p:nvSpPr>
            <p:cNvPr id="7" name="TextBox 6"/>
            <p:cNvSpPr txBox="1"/>
            <p:nvPr/>
          </p:nvSpPr>
          <p:spPr>
            <a:xfrm>
              <a:off x="369777" y="3171215"/>
              <a:ext cx="2376163" cy="400110"/>
            </a:xfrm>
            <a:prstGeom prst="rect">
              <a:avLst/>
            </a:prstGeom>
            <a:noFill/>
          </p:spPr>
          <p:txBody>
            <a:bodyPr wrap="none" rtlCol="0">
              <a:spAutoFit/>
            </a:bodyPr>
            <a:lstStyle/>
            <a:p>
              <a:r>
                <a:rPr lang="es-SV" sz="2000" dirty="0" smtClean="0"/>
                <a:t>Consultas de </a:t>
              </a:r>
              <a:r>
                <a:rPr lang="es-SV" sz="2000" dirty="0" err="1" smtClean="0"/>
                <a:t>DUI’s</a:t>
              </a:r>
              <a:endParaRPr lang="es-SV" sz="2000" dirty="0"/>
            </a:p>
          </p:txBody>
        </p:sp>
        <p:sp>
          <p:nvSpPr>
            <p:cNvPr id="9" name="TextBox 8"/>
            <p:cNvSpPr txBox="1"/>
            <p:nvPr/>
          </p:nvSpPr>
          <p:spPr>
            <a:xfrm>
              <a:off x="363638" y="3523628"/>
              <a:ext cx="2414444" cy="830997"/>
            </a:xfrm>
            <a:prstGeom prst="rect">
              <a:avLst/>
            </a:prstGeom>
            <a:noFill/>
          </p:spPr>
          <p:txBody>
            <a:bodyPr wrap="none" rtlCol="0">
              <a:spAutoFit/>
            </a:bodyPr>
            <a:lstStyle/>
            <a:p>
              <a:r>
                <a:rPr lang="en-US" sz="4800" b="1" dirty="0" smtClean="0">
                  <a:solidFill>
                    <a:schemeClr val="tx1">
                      <a:lumMod val="60000"/>
                      <a:lumOff val="40000"/>
                    </a:schemeClr>
                  </a:solidFill>
                </a:rPr>
                <a:t>145,791</a:t>
              </a:r>
              <a:endParaRPr lang="id-ID" sz="4800" b="1" dirty="0">
                <a:solidFill>
                  <a:schemeClr val="tx1">
                    <a:lumMod val="60000"/>
                    <a:lumOff val="40000"/>
                  </a:schemeClr>
                </a:solidFill>
              </a:endParaRPr>
            </a:p>
          </p:txBody>
        </p:sp>
      </p:grpSp>
    </p:spTree>
    <p:extLst>
      <p:ext uri="{BB962C8B-B14F-4D97-AF65-F5344CB8AC3E}">
        <p14:creationId xmlns:p14="http://schemas.microsoft.com/office/powerpoint/2010/main" xmlns="" val="1323030905"/>
      </p:ext>
    </p:extLst>
  </p:cSld>
  <p:clrMapOvr>
    <a:masterClrMapping/>
  </p:clrMapOvr>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par>
                              <p:cTn id="8" fill="hold">
                                <p:stCondLst>
                                  <p:cond delay="500"/>
                                </p:stCondLst>
                                <p:childTnLst>
                                  <p:par>
                                    <p:cTn id="9" presetID="2" presetClass="entr" presetSubtype="8" fill="hold" grpId="0" nodeType="afterEffect" p14:presetBounceEnd="60000">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14:bounceEnd="60000">
                                          <p:cBhvr additive="base">
                                            <p:cTn id="11" dur="500" fill="hold"/>
                                            <p:tgtEl>
                                              <p:spTgt spid="34"/>
                                            </p:tgtEl>
                                            <p:attrNameLst>
                                              <p:attrName>ppt_x</p:attrName>
                                            </p:attrNameLst>
                                          </p:cBhvr>
                                          <p:tavLst>
                                            <p:tav tm="0">
                                              <p:val>
                                                <p:strVal val="0-#ppt_w/2"/>
                                              </p:val>
                                            </p:tav>
                                            <p:tav tm="100000">
                                              <p:val>
                                                <p:strVal val="#ppt_x"/>
                                              </p:val>
                                            </p:tav>
                                          </p:tavLst>
                                        </p:anim>
                                        <p:anim calcmode="lin" valueType="num" p14:bounceEnd="60000">
                                          <p:cBhvr additive="base">
                                            <p:cTn id="12" dur="500" fill="hold"/>
                                            <p:tgtEl>
                                              <p:spTgt spid="3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500"/>
                                            <p:tgtEl>
                                              <p:spTgt spid="52"/>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10">
                                                <p:graphicEl>
                                                  <a:chart seriesIdx="-3" categoryIdx="-3" bldStep="gridLegend"/>
                                                </p:graphicEl>
                                              </p:spTgt>
                                            </p:tgtEl>
                                            <p:attrNameLst>
                                              <p:attrName>style.visibility</p:attrName>
                                            </p:attrNameLst>
                                          </p:cBhvr>
                                          <p:to>
                                            <p:strVal val="visible"/>
                                          </p:to>
                                        </p:set>
                                        <p:animEffect transition="in" filter="fade">
                                          <p:cBhvr>
                                            <p:cTn id="20" dur="500"/>
                                            <p:tgtEl>
                                              <p:spTgt spid="10">
                                                <p:graphicEl>
                                                  <a:chart seriesIdx="-3" categoryIdx="-3" bldStep="gridLegend"/>
                                                </p:graphicEl>
                                              </p:spTgt>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10">
                                                <p:graphicEl>
                                                  <a:chart seriesIdx="-4" categoryIdx="0" bldStep="category"/>
                                                </p:graphicEl>
                                              </p:spTgt>
                                            </p:tgtEl>
                                            <p:attrNameLst>
                                              <p:attrName>style.visibility</p:attrName>
                                            </p:attrNameLst>
                                          </p:cBhvr>
                                          <p:to>
                                            <p:strVal val="visible"/>
                                          </p:to>
                                        </p:set>
                                        <p:animEffect transition="in" filter="fade">
                                          <p:cBhvr>
                                            <p:cTn id="24" dur="500"/>
                                            <p:tgtEl>
                                              <p:spTgt spid="10">
                                                <p:graphicEl>
                                                  <a:chart seriesIdx="-4" categoryIdx="0" bldStep="category"/>
                                                </p:graphicEl>
                                              </p:spTgt>
                                            </p:tgtEl>
                                          </p:cBhvr>
                                        </p:animEffect>
                                      </p:childTnLst>
                                    </p:cTn>
                                  </p:par>
                                </p:childTnLst>
                              </p:cTn>
                            </p:par>
                            <p:par>
                              <p:cTn id="25" fill="hold">
                                <p:stCondLst>
                                  <p:cond delay="2500"/>
                                </p:stCondLst>
                                <p:childTnLst>
                                  <p:par>
                                    <p:cTn id="26" presetID="10" presetClass="entr" presetSubtype="0" fill="hold" grpId="0" nodeType="afterEffect">
                                      <p:stCondLst>
                                        <p:cond delay="0"/>
                                      </p:stCondLst>
                                      <p:childTnLst>
                                        <p:set>
                                          <p:cBhvr>
                                            <p:cTn id="27" dur="1" fill="hold">
                                              <p:stCondLst>
                                                <p:cond delay="0"/>
                                              </p:stCondLst>
                                            </p:cTn>
                                            <p:tgtEl>
                                              <p:spTgt spid="10">
                                                <p:graphicEl>
                                                  <a:chart seriesIdx="-4" categoryIdx="1" bldStep="category"/>
                                                </p:graphicEl>
                                              </p:spTgt>
                                            </p:tgtEl>
                                            <p:attrNameLst>
                                              <p:attrName>style.visibility</p:attrName>
                                            </p:attrNameLst>
                                          </p:cBhvr>
                                          <p:to>
                                            <p:strVal val="visible"/>
                                          </p:to>
                                        </p:set>
                                        <p:animEffect transition="in" filter="fade">
                                          <p:cBhvr>
                                            <p:cTn id="28" dur="500"/>
                                            <p:tgtEl>
                                              <p:spTgt spid="10">
                                                <p:graphicEl>
                                                  <a:chart seriesIdx="-4" categoryIdx="1" bldStep="category"/>
                                                </p:graphicEl>
                                              </p:spTgt>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10">
                                                <p:graphicEl>
                                                  <a:chart seriesIdx="-4" categoryIdx="2" bldStep="category"/>
                                                </p:graphicEl>
                                              </p:spTgt>
                                            </p:tgtEl>
                                            <p:attrNameLst>
                                              <p:attrName>style.visibility</p:attrName>
                                            </p:attrNameLst>
                                          </p:cBhvr>
                                          <p:to>
                                            <p:strVal val="visible"/>
                                          </p:to>
                                        </p:set>
                                        <p:animEffect transition="in" filter="fade">
                                          <p:cBhvr>
                                            <p:cTn id="32" dur="500"/>
                                            <p:tgtEl>
                                              <p:spTgt spid="10">
                                                <p:graphicEl>
                                                  <a:chart seriesIdx="-4" categoryIdx="2" bldStep="category"/>
                                                </p:graphicEl>
                                              </p:spTgt>
                                            </p:tgtEl>
                                          </p:cBhvr>
                                        </p:animEffect>
                                      </p:childTnLst>
                                    </p:cTn>
                                  </p:par>
                                </p:childTnLst>
                              </p:cTn>
                            </p:par>
                            <p:par>
                              <p:cTn id="33" fill="hold">
                                <p:stCondLst>
                                  <p:cond delay="3500"/>
                                </p:stCondLst>
                                <p:childTnLst>
                                  <p:par>
                                    <p:cTn id="34" presetID="10" presetClass="entr" presetSubtype="0" fill="hold" grpId="0" nodeType="afterEffect">
                                      <p:stCondLst>
                                        <p:cond delay="0"/>
                                      </p:stCondLst>
                                      <p:childTnLst>
                                        <p:set>
                                          <p:cBhvr>
                                            <p:cTn id="35" dur="1" fill="hold">
                                              <p:stCondLst>
                                                <p:cond delay="0"/>
                                              </p:stCondLst>
                                            </p:cTn>
                                            <p:tgtEl>
                                              <p:spTgt spid="10">
                                                <p:graphicEl>
                                                  <a:chart seriesIdx="-4" categoryIdx="3" bldStep="category"/>
                                                </p:graphicEl>
                                              </p:spTgt>
                                            </p:tgtEl>
                                            <p:attrNameLst>
                                              <p:attrName>style.visibility</p:attrName>
                                            </p:attrNameLst>
                                          </p:cBhvr>
                                          <p:to>
                                            <p:strVal val="visible"/>
                                          </p:to>
                                        </p:set>
                                        <p:animEffect transition="in" filter="fade">
                                          <p:cBhvr>
                                            <p:cTn id="36" dur="500"/>
                                            <p:tgtEl>
                                              <p:spTgt spid="10">
                                                <p:graphicEl>
                                                  <a:chart seriesIdx="-4" categoryIdx="3" bldStep="category"/>
                                                </p:graphicEl>
                                              </p:spTgt>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10">
                                                <p:graphicEl>
                                                  <a:chart seriesIdx="-4" categoryIdx="4" bldStep="category"/>
                                                </p:graphicEl>
                                              </p:spTgt>
                                            </p:tgtEl>
                                            <p:attrNameLst>
                                              <p:attrName>style.visibility</p:attrName>
                                            </p:attrNameLst>
                                          </p:cBhvr>
                                          <p:to>
                                            <p:strVal val="visible"/>
                                          </p:to>
                                        </p:set>
                                        <p:animEffect transition="in" filter="fade">
                                          <p:cBhvr>
                                            <p:cTn id="40" dur="500"/>
                                            <p:tgtEl>
                                              <p:spTgt spid="10">
                                                <p:graphicEl>
                                                  <a:chart seriesIdx="-4" categoryIdx="4" bldStep="category"/>
                                                </p:graphicEl>
                                              </p:spTgt>
                                            </p:tgtEl>
                                          </p:cBhvr>
                                        </p:animEffect>
                                      </p:childTnLst>
                                    </p:cTn>
                                  </p:par>
                                </p:childTnLst>
                              </p:cTn>
                            </p:par>
                            <p:par>
                              <p:cTn id="41" fill="hold">
                                <p:stCondLst>
                                  <p:cond delay="4500"/>
                                </p:stCondLst>
                                <p:childTnLst>
                                  <p:par>
                                    <p:cTn id="42" presetID="10" presetClass="entr" presetSubtype="0" fill="hold" grpId="0" nodeType="afterEffect">
                                      <p:stCondLst>
                                        <p:cond delay="0"/>
                                      </p:stCondLst>
                                      <p:childTnLst>
                                        <p:set>
                                          <p:cBhvr>
                                            <p:cTn id="43" dur="1" fill="hold">
                                              <p:stCondLst>
                                                <p:cond delay="0"/>
                                              </p:stCondLst>
                                            </p:cTn>
                                            <p:tgtEl>
                                              <p:spTgt spid="10">
                                                <p:graphicEl>
                                                  <a:chart seriesIdx="-4" categoryIdx="5" bldStep="category"/>
                                                </p:graphicEl>
                                              </p:spTgt>
                                            </p:tgtEl>
                                            <p:attrNameLst>
                                              <p:attrName>style.visibility</p:attrName>
                                            </p:attrNameLst>
                                          </p:cBhvr>
                                          <p:to>
                                            <p:strVal val="visible"/>
                                          </p:to>
                                        </p:set>
                                        <p:animEffect transition="in" filter="fade">
                                          <p:cBhvr>
                                            <p:cTn id="44" dur="500"/>
                                            <p:tgtEl>
                                              <p:spTgt spid="10">
                                                <p:graphicEl>
                                                  <a:chart seriesIdx="-4" categoryIdx="5" bldStep="category"/>
                                                </p:graphicEl>
                                              </p:spTgt>
                                            </p:tgtEl>
                                          </p:cBhvr>
                                        </p:animEffect>
                                      </p:childTnLst>
                                    </p:cTn>
                                  </p:par>
                                </p:childTnLst>
                              </p:cTn>
                            </p:par>
                            <p:par>
                              <p:cTn id="45" fill="hold">
                                <p:stCondLst>
                                  <p:cond delay="5000"/>
                                </p:stCondLst>
                                <p:childTnLst>
                                  <p:par>
                                    <p:cTn id="46" presetID="10" presetClass="entr" presetSubtype="0" fill="hold" grpId="0" nodeType="afterEffect">
                                      <p:stCondLst>
                                        <p:cond delay="0"/>
                                      </p:stCondLst>
                                      <p:childTnLst>
                                        <p:set>
                                          <p:cBhvr>
                                            <p:cTn id="47" dur="1" fill="hold">
                                              <p:stCondLst>
                                                <p:cond delay="0"/>
                                              </p:stCondLst>
                                            </p:cTn>
                                            <p:tgtEl>
                                              <p:spTgt spid="10">
                                                <p:graphicEl>
                                                  <a:chart seriesIdx="-4" categoryIdx="6" bldStep="category"/>
                                                </p:graphicEl>
                                              </p:spTgt>
                                            </p:tgtEl>
                                            <p:attrNameLst>
                                              <p:attrName>style.visibility</p:attrName>
                                            </p:attrNameLst>
                                          </p:cBhvr>
                                          <p:to>
                                            <p:strVal val="visible"/>
                                          </p:to>
                                        </p:set>
                                        <p:animEffect transition="in" filter="fade">
                                          <p:cBhvr>
                                            <p:cTn id="48" dur="500"/>
                                            <p:tgtEl>
                                              <p:spTgt spid="10">
                                                <p:graphicEl>
                                                  <a:chart seriesIdx="-4" categoryIdx="6" bldStep="category"/>
                                                </p:graphicEl>
                                              </p:spTgt>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10">
                                                <p:graphicEl>
                                                  <a:chart seriesIdx="-4" categoryIdx="7" bldStep="category"/>
                                                </p:graphicEl>
                                              </p:spTgt>
                                            </p:tgtEl>
                                            <p:attrNameLst>
                                              <p:attrName>style.visibility</p:attrName>
                                            </p:attrNameLst>
                                          </p:cBhvr>
                                          <p:to>
                                            <p:strVal val="visible"/>
                                          </p:to>
                                        </p:set>
                                        <p:animEffect transition="in" filter="fade">
                                          <p:cBhvr>
                                            <p:cTn id="52" dur="500"/>
                                            <p:tgtEl>
                                              <p:spTgt spid="10">
                                                <p:graphicEl>
                                                  <a:chart seriesIdx="-4" categoryIdx="7"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uiExpand="1">
            <p:bldSub>
              <a:bldChart bld="category"/>
            </p:bldSub>
          </p:bldGraphic>
          <p:bldP spid="34" grpId="0"/>
          <p:bldP spid="3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0-#ppt_w/2"/>
                                              </p:val>
                                            </p:tav>
                                            <p:tav tm="100000">
                                              <p:val>
                                                <p:strVal val="#ppt_x"/>
                                              </p:val>
                                            </p:tav>
                                          </p:tavLst>
                                        </p:anim>
                                        <p:anim calcmode="lin" valueType="num">
                                          <p:cBhvr additive="base">
                                            <p:cTn id="12" dur="500" fill="hold"/>
                                            <p:tgtEl>
                                              <p:spTgt spid="3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500"/>
                                            <p:tgtEl>
                                              <p:spTgt spid="52"/>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10">
                                                <p:graphicEl>
                                                  <a:chart seriesIdx="-3" categoryIdx="-3" bldStep="gridLegend"/>
                                                </p:graphicEl>
                                              </p:spTgt>
                                            </p:tgtEl>
                                            <p:attrNameLst>
                                              <p:attrName>style.visibility</p:attrName>
                                            </p:attrNameLst>
                                          </p:cBhvr>
                                          <p:to>
                                            <p:strVal val="visible"/>
                                          </p:to>
                                        </p:set>
                                        <p:animEffect transition="in" filter="fade">
                                          <p:cBhvr>
                                            <p:cTn id="20" dur="500"/>
                                            <p:tgtEl>
                                              <p:spTgt spid="10">
                                                <p:graphicEl>
                                                  <a:chart seriesIdx="-3" categoryIdx="-3" bldStep="gridLegend"/>
                                                </p:graphicEl>
                                              </p:spTgt>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10">
                                                <p:graphicEl>
                                                  <a:chart seriesIdx="-4" categoryIdx="0" bldStep="category"/>
                                                </p:graphicEl>
                                              </p:spTgt>
                                            </p:tgtEl>
                                            <p:attrNameLst>
                                              <p:attrName>style.visibility</p:attrName>
                                            </p:attrNameLst>
                                          </p:cBhvr>
                                          <p:to>
                                            <p:strVal val="visible"/>
                                          </p:to>
                                        </p:set>
                                        <p:animEffect transition="in" filter="fade">
                                          <p:cBhvr>
                                            <p:cTn id="24" dur="500"/>
                                            <p:tgtEl>
                                              <p:spTgt spid="10">
                                                <p:graphicEl>
                                                  <a:chart seriesIdx="-4" categoryIdx="0" bldStep="category"/>
                                                </p:graphicEl>
                                              </p:spTgt>
                                            </p:tgtEl>
                                          </p:cBhvr>
                                        </p:animEffect>
                                      </p:childTnLst>
                                    </p:cTn>
                                  </p:par>
                                </p:childTnLst>
                              </p:cTn>
                            </p:par>
                            <p:par>
                              <p:cTn id="25" fill="hold">
                                <p:stCondLst>
                                  <p:cond delay="2500"/>
                                </p:stCondLst>
                                <p:childTnLst>
                                  <p:par>
                                    <p:cTn id="26" presetID="10" presetClass="entr" presetSubtype="0" fill="hold" grpId="0" nodeType="afterEffect">
                                      <p:stCondLst>
                                        <p:cond delay="0"/>
                                      </p:stCondLst>
                                      <p:childTnLst>
                                        <p:set>
                                          <p:cBhvr>
                                            <p:cTn id="27" dur="1" fill="hold">
                                              <p:stCondLst>
                                                <p:cond delay="0"/>
                                              </p:stCondLst>
                                            </p:cTn>
                                            <p:tgtEl>
                                              <p:spTgt spid="10">
                                                <p:graphicEl>
                                                  <a:chart seriesIdx="-4" categoryIdx="1" bldStep="category"/>
                                                </p:graphicEl>
                                              </p:spTgt>
                                            </p:tgtEl>
                                            <p:attrNameLst>
                                              <p:attrName>style.visibility</p:attrName>
                                            </p:attrNameLst>
                                          </p:cBhvr>
                                          <p:to>
                                            <p:strVal val="visible"/>
                                          </p:to>
                                        </p:set>
                                        <p:animEffect transition="in" filter="fade">
                                          <p:cBhvr>
                                            <p:cTn id="28" dur="500"/>
                                            <p:tgtEl>
                                              <p:spTgt spid="10">
                                                <p:graphicEl>
                                                  <a:chart seriesIdx="-4" categoryIdx="1" bldStep="category"/>
                                                </p:graphicEl>
                                              </p:spTgt>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10">
                                                <p:graphicEl>
                                                  <a:chart seriesIdx="-4" categoryIdx="2" bldStep="category"/>
                                                </p:graphicEl>
                                              </p:spTgt>
                                            </p:tgtEl>
                                            <p:attrNameLst>
                                              <p:attrName>style.visibility</p:attrName>
                                            </p:attrNameLst>
                                          </p:cBhvr>
                                          <p:to>
                                            <p:strVal val="visible"/>
                                          </p:to>
                                        </p:set>
                                        <p:animEffect transition="in" filter="fade">
                                          <p:cBhvr>
                                            <p:cTn id="32" dur="500"/>
                                            <p:tgtEl>
                                              <p:spTgt spid="10">
                                                <p:graphicEl>
                                                  <a:chart seriesIdx="-4" categoryIdx="2" bldStep="category"/>
                                                </p:graphicEl>
                                              </p:spTgt>
                                            </p:tgtEl>
                                          </p:cBhvr>
                                        </p:animEffect>
                                      </p:childTnLst>
                                    </p:cTn>
                                  </p:par>
                                </p:childTnLst>
                              </p:cTn>
                            </p:par>
                            <p:par>
                              <p:cTn id="33" fill="hold">
                                <p:stCondLst>
                                  <p:cond delay="3500"/>
                                </p:stCondLst>
                                <p:childTnLst>
                                  <p:par>
                                    <p:cTn id="34" presetID="10" presetClass="entr" presetSubtype="0" fill="hold" grpId="0" nodeType="afterEffect">
                                      <p:stCondLst>
                                        <p:cond delay="0"/>
                                      </p:stCondLst>
                                      <p:childTnLst>
                                        <p:set>
                                          <p:cBhvr>
                                            <p:cTn id="35" dur="1" fill="hold">
                                              <p:stCondLst>
                                                <p:cond delay="0"/>
                                              </p:stCondLst>
                                            </p:cTn>
                                            <p:tgtEl>
                                              <p:spTgt spid="10">
                                                <p:graphicEl>
                                                  <a:chart seriesIdx="-4" categoryIdx="3" bldStep="category"/>
                                                </p:graphicEl>
                                              </p:spTgt>
                                            </p:tgtEl>
                                            <p:attrNameLst>
                                              <p:attrName>style.visibility</p:attrName>
                                            </p:attrNameLst>
                                          </p:cBhvr>
                                          <p:to>
                                            <p:strVal val="visible"/>
                                          </p:to>
                                        </p:set>
                                        <p:animEffect transition="in" filter="fade">
                                          <p:cBhvr>
                                            <p:cTn id="36" dur="500"/>
                                            <p:tgtEl>
                                              <p:spTgt spid="10">
                                                <p:graphicEl>
                                                  <a:chart seriesIdx="-4" categoryIdx="3" bldStep="category"/>
                                                </p:graphicEl>
                                              </p:spTgt>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10">
                                                <p:graphicEl>
                                                  <a:chart seriesIdx="-4" categoryIdx="4" bldStep="category"/>
                                                </p:graphicEl>
                                              </p:spTgt>
                                            </p:tgtEl>
                                            <p:attrNameLst>
                                              <p:attrName>style.visibility</p:attrName>
                                            </p:attrNameLst>
                                          </p:cBhvr>
                                          <p:to>
                                            <p:strVal val="visible"/>
                                          </p:to>
                                        </p:set>
                                        <p:animEffect transition="in" filter="fade">
                                          <p:cBhvr>
                                            <p:cTn id="40" dur="500"/>
                                            <p:tgtEl>
                                              <p:spTgt spid="10">
                                                <p:graphicEl>
                                                  <a:chart seriesIdx="-4" categoryIdx="4" bldStep="category"/>
                                                </p:graphicEl>
                                              </p:spTgt>
                                            </p:tgtEl>
                                          </p:cBhvr>
                                        </p:animEffect>
                                      </p:childTnLst>
                                    </p:cTn>
                                  </p:par>
                                </p:childTnLst>
                              </p:cTn>
                            </p:par>
                            <p:par>
                              <p:cTn id="41" fill="hold">
                                <p:stCondLst>
                                  <p:cond delay="4500"/>
                                </p:stCondLst>
                                <p:childTnLst>
                                  <p:par>
                                    <p:cTn id="42" presetID="10" presetClass="entr" presetSubtype="0" fill="hold" grpId="0" nodeType="afterEffect">
                                      <p:stCondLst>
                                        <p:cond delay="0"/>
                                      </p:stCondLst>
                                      <p:childTnLst>
                                        <p:set>
                                          <p:cBhvr>
                                            <p:cTn id="43" dur="1" fill="hold">
                                              <p:stCondLst>
                                                <p:cond delay="0"/>
                                              </p:stCondLst>
                                            </p:cTn>
                                            <p:tgtEl>
                                              <p:spTgt spid="10">
                                                <p:graphicEl>
                                                  <a:chart seriesIdx="-4" categoryIdx="5" bldStep="category"/>
                                                </p:graphicEl>
                                              </p:spTgt>
                                            </p:tgtEl>
                                            <p:attrNameLst>
                                              <p:attrName>style.visibility</p:attrName>
                                            </p:attrNameLst>
                                          </p:cBhvr>
                                          <p:to>
                                            <p:strVal val="visible"/>
                                          </p:to>
                                        </p:set>
                                        <p:animEffect transition="in" filter="fade">
                                          <p:cBhvr>
                                            <p:cTn id="44" dur="500"/>
                                            <p:tgtEl>
                                              <p:spTgt spid="10">
                                                <p:graphicEl>
                                                  <a:chart seriesIdx="-4" categoryIdx="5" bldStep="category"/>
                                                </p:graphicEl>
                                              </p:spTgt>
                                            </p:tgtEl>
                                          </p:cBhvr>
                                        </p:animEffect>
                                      </p:childTnLst>
                                    </p:cTn>
                                  </p:par>
                                </p:childTnLst>
                              </p:cTn>
                            </p:par>
                            <p:par>
                              <p:cTn id="45" fill="hold">
                                <p:stCondLst>
                                  <p:cond delay="5000"/>
                                </p:stCondLst>
                                <p:childTnLst>
                                  <p:par>
                                    <p:cTn id="46" presetID="10" presetClass="entr" presetSubtype="0" fill="hold" grpId="0" nodeType="afterEffect">
                                      <p:stCondLst>
                                        <p:cond delay="0"/>
                                      </p:stCondLst>
                                      <p:childTnLst>
                                        <p:set>
                                          <p:cBhvr>
                                            <p:cTn id="47" dur="1" fill="hold">
                                              <p:stCondLst>
                                                <p:cond delay="0"/>
                                              </p:stCondLst>
                                            </p:cTn>
                                            <p:tgtEl>
                                              <p:spTgt spid="10">
                                                <p:graphicEl>
                                                  <a:chart seriesIdx="-4" categoryIdx="6" bldStep="category"/>
                                                </p:graphicEl>
                                              </p:spTgt>
                                            </p:tgtEl>
                                            <p:attrNameLst>
                                              <p:attrName>style.visibility</p:attrName>
                                            </p:attrNameLst>
                                          </p:cBhvr>
                                          <p:to>
                                            <p:strVal val="visible"/>
                                          </p:to>
                                        </p:set>
                                        <p:animEffect transition="in" filter="fade">
                                          <p:cBhvr>
                                            <p:cTn id="48" dur="500"/>
                                            <p:tgtEl>
                                              <p:spTgt spid="10">
                                                <p:graphicEl>
                                                  <a:chart seriesIdx="-4" categoryIdx="6" bldStep="category"/>
                                                </p:graphicEl>
                                              </p:spTgt>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10">
                                                <p:graphicEl>
                                                  <a:chart seriesIdx="-4" categoryIdx="7" bldStep="category"/>
                                                </p:graphicEl>
                                              </p:spTgt>
                                            </p:tgtEl>
                                            <p:attrNameLst>
                                              <p:attrName>style.visibility</p:attrName>
                                            </p:attrNameLst>
                                          </p:cBhvr>
                                          <p:to>
                                            <p:strVal val="visible"/>
                                          </p:to>
                                        </p:set>
                                        <p:animEffect transition="in" filter="fade">
                                          <p:cBhvr>
                                            <p:cTn id="52" dur="500"/>
                                            <p:tgtEl>
                                              <p:spTgt spid="10">
                                                <p:graphicEl>
                                                  <a:chart seriesIdx="-4" categoryIdx="7"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uiExpand="1">
            <p:bldSub>
              <a:bldChart bld="category"/>
            </p:bldSub>
          </p:bldGraphic>
          <p:bldP spid="34" grpId="0"/>
          <p:bldP spid="35" grpId="0"/>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Chart 25"/>
          <p:cNvGraphicFramePr>
            <a:graphicFrameLocks noChangeAspect="1"/>
          </p:cNvGraphicFramePr>
          <p:nvPr>
            <p:extLst>
              <p:ext uri="{D42A27DB-BD31-4B8C-83A1-F6EECF244321}">
                <p14:modId xmlns:p14="http://schemas.microsoft.com/office/powerpoint/2010/main" xmlns="" val="1690284352"/>
              </p:ext>
            </p:extLst>
          </p:nvPr>
        </p:nvGraphicFramePr>
        <p:xfrm>
          <a:off x="0" y="1567225"/>
          <a:ext cx="12128559" cy="5290775"/>
        </p:xfrm>
        <a:graphic>
          <a:graphicData uri="http://schemas.openxmlformats.org/drawingml/2006/chart">
            <c:chart xmlns:c="http://schemas.openxmlformats.org/drawingml/2006/chart" xmlns:r="http://schemas.openxmlformats.org/officeDocument/2006/relationships" r:id="rId2"/>
          </a:graphicData>
        </a:graphic>
      </p:graphicFrame>
      <p:sp>
        <p:nvSpPr>
          <p:cNvPr id="34" name="TextBox 80"/>
          <p:cNvSpPr txBox="1"/>
          <p:nvPr/>
        </p:nvSpPr>
        <p:spPr>
          <a:xfrm>
            <a:off x="363638" y="1119298"/>
            <a:ext cx="11523561" cy="538609"/>
          </a:xfrm>
          <a:prstGeom prst="rect">
            <a:avLst/>
          </a:prstGeom>
          <a:noFill/>
        </p:spPr>
        <p:txBody>
          <a:bodyPr wrap="square" rtlCol="0">
            <a:spAutoFit/>
          </a:bodyPr>
          <a:lstStyle/>
          <a:p>
            <a:pPr algn="just"/>
            <a:r>
              <a:rPr lang="es-SV" sz="1450" dirty="0">
                <a:solidFill>
                  <a:schemeClr val="tx1">
                    <a:lumMod val="75000"/>
                  </a:schemeClr>
                </a:solidFill>
              </a:rPr>
              <a:t>Haciendo uso de las tecnologías de información y </a:t>
            </a:r>
            <a:r>
              <a:rPr lang="es-SV" sz="1450" dirty="0" smtClean="0">
                <a:solidFill>
                  <a:schemeClr val="tx1">
                    <a:lumMod val="75000"/>
                  </a:schemeClr>
                </a:solidFill>
              </a:rPr>
              <a:t>comunicación hemos facilitado </a:t>
            </a:r>
            <a:r>
              <a:rPr lang="es-SV" sz="1450" dirty="0">
                <a:solidFill>
                  <a:schemeClr val="tx1">
                    <a:lumMod val="75000"/>
                  </a:schemeClr>
                </a:solidFill>
              </a:rPr>
              <a:t>la realización de consultas por otras entidades </a:t>
            </a:r>
            <a:r>
              <a:rPr lang="es-SV" sz="1450" dirty="0" smtClean="0">
                <a:solidFill>
                  <a:schemeClr val="tx1">
                    <a:lumMod val="75000"/>
                  </a:schemeClr>
                </a:solidFill>
              </a:rPr>
              <a:t>públicas, </a:t>
            </a:r>
            <a:r>
              <a:rPr lang="es-SV" sz="1450" dirty="0">
                <a:solidFill>
                  <a:schemeClr val="tx1">
                    <a:lumMod val="75000"/>
                  </a:schemeClr>
                </a:solidFill>
              </a:rPr>
              <a:t>en el ejercicio de sus </a:t>
            </a:r>
            <a:r>
              <a:rPr lang="es-SV" sz="1450" dirty="0" smtClean="0">
                <a:solidFill>
                  <a:schemeClr val="tx1">
                    <a:lumMod val="75000"/>
                  </a:schemeClr>
                </a:solidFill>
              </a:rPr>
              <a:t>funciones.</a:t>
            </a:r>
            <a:endParaRPr lang="id-ID" sz="1450" dirty="0">
              <a:solidFill>
                <a:schemeClr val="tx1">
                  <a:lumMod val="75000"/>
                </a:schemeClr>
              </a:solidFill>
            </a:endParaRPr>
          </a:p>
        </p:txBody>
      </p:sp>
      <p:sp>
        <p:nvSpPr>
          <p:cNvPr id="35" name="Title 1"/>
          <p:cNvSpPr txBox="1">
            <a:spLocks/>
          </p:cNvSpPr>
          <p:nvPr/>
        </p:nvSpPr>
        <p:spPr>
          <a:xfrm>
            <a:off x="363638" y="437316"/>
            <a:ext cx="10515600" cy="10006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SV" sz="2400" dirty="0"/>
              <a:t>Consultas a réplica de base de datos</a:t>
            </a:r>
            <a:endParaRPr lang="en-US" sz="2400" dirty="0"/>
          </a:p>
        </p:txBody>
      </p:sp>
      <p:grpSp>
        <p:nvGrpSpPr>
          <p:cNvPr id="2" name="Grupo 1"/>
          <p:cNvGrpSpPr/>
          <p:nvPr/>
        </p:nvGrpSpPr>
        <p:grpSpPr>
          <a:xfrm>
            <a:off x="363638" y="2339889"/>
            <a:ext cx="2664973" cy="1183410"/>
            <a:chOff x="363638" y="1987476"/>
            <a:chExt cx="2664973" cy="1183410"/>
          </a:xfrm>
        </p:grpSpPr>
        <p:sp>
          <p:nvSpPr>
            <p:cNvPr id="11" name="TextBox 3"/>
            <p:cNvSpPr txBox="1"/>
            <p:nvPr/>
          </p:nvSpPr>
          <p:spPr>
            <a:xfrm>
              <a:off x="364099" y="1987476"/>
              <a:ext cx="2664512" cy="400110"/>
            </a:xfrm>
            <a:prstGeom prst="rect">
              <a:avLst/>
            </a:prstGeom>
            <a:noFill/>
          </p:spPr>
          <p:txBody>
            <a:bodyPr wrap="none" rtlCol="0">
              <a:spAutoFit/>
            </a:bodyPr>
            <a:lstStyle/>
            <a:p>
              <a:r>
                <a:rPr lang="es-SV" sz="2000" dirty="0" smtClean="0"/>
                <a:t>Consultas de partidas</a:t>
              </a:r>
              <a:endParaRPr lang="es-SV" sz="1400" dirty="0"/>
            </a:p>
          </p:txBody>
        </p:sp>
        <p:sp>
          <p:nvSpPr>
            <p:cNvPr id="12" name="TextBox 5"/>
            <p:cNvSpPr txBox="1"/>
            <p:nvPr/>
          </p:nvSpPr>
          <p:spPr>
            <a:xfrm>
              <a:off x="363638" y="2339889"/>
              <a:ext cx="1728358" cy="830997"/>
            </a:xfrm>
            <a:prstGeom prst="rect">
              <a:avLst/>
            </a:prstGeom>
            <a:noFill/>
          </p:spPr>
          <p:txBody>
            <a:bodyPr wrap="none" rtlCol="0">
              <a:spAutoFit/>
            </a:bodyPr>
            <a:lstStyle/>
            <a:p>
              <a:r>
                <a:rPr lang="en-US" sz="4800" b="1" dirty="0">
                  <a:solidFill>
                    <a:schemeClr val="tx1">
                      <a:lumMod val="60000"/>
                      <a:lumOff val="40000"/>
                    </a:schemeClr>
                  </a:solidFill>
                  <a:latin typeface="+mj-lt"/>
                </a:rPr>
                <a:t>2,426</a:t>
              </a:r>
              <a:endParaRPr lang="id-ID" sz="4800" b="1" dirty="0">
                <a:solidFill>
                  <a:schemeClr val="tx1">
                    <a:lumMod val="60000"/>
                    <a:lumOff val="40000"/>
                  </a:schemeClr>
                </a:solidFill>
                <a:latin typeface="+mj-lt"/>
              </a:endParaRPr>
            </a:p>
          </p:txBody>
        </p:sp>
      </p:grpSp>
    </p:spTree>
    <p:extLst>
      <p:ext uri="{BB962C8B-B14F-4D97-AF65-F5344CB8AC3E}">
        <p14:creationId xmlns:p14="http://schemas.microsoft.com/office/powerpoint/2010/main" xmlns="" val="3084727989"/>
      </p:ext>
    </p:extLst>
  </p:cSld>
  <p:clrMapOvr>
    <a:masterClrMapping/>
  </p:clrMapOvr>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par>
                              <p:cTn id="8" fill="hold">
                                <p:stCondLst>
                                  <p:cond delay="500"/>
                                </p:stCondLst>
                                <p:childTnLst>
                                  <p:par>
                                    <p:cTn id="9" presetID="2" presetClass="entr" presetSubtype="8" fill="hold" grpId="0" nodeType="afterEffect" p14:presetBounceEnd="60000">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14:bounceEnd="60000">
                                          <p:cBhvr additive="base">
                                            <p:cTn id="11" dur="500" fill="hold"/>
                                            <p:tgtEl>
                                              <p:spTgt spid="34"/>
                                            </p:tgtEl>
                                            <p:attrNameLst>
                                              <p:attrName>ppt_x</p:attrName>
                                            </p:attrNameLst>
                                          </p:cBhvr>
                                          <p:tavLst>
                                            <p:tav tm="0">
                                              <p:val>
                                                <p:strVal val="0-#ppt_w/2"/>
                                              </p:val>
                                            </p:tav>
                                            <p:tav tm="100000">
                                              <p:val>
                                                <p:strVal val="#ppt_x"/>
                                              </p:val>
                                            </p:tav>
                                          </p:tavLst>
                                        </p:anim>
                                        <p:anim calcmode="lin" valueType="num" p14:bounceEnd="60000">
                                          <p:cBhvr additive="base">
                                            <p:cTn id="12" dur="500" fill="hold"/>
                                            <p:tgtEl>
                                              <p:spTgt spid="3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26">
                                                <p:graphicEl>
                                                  <a:chart seriesIdx="-3" categoryIdx="-3" bldStep="gridLegend"/>
                                                </p:graphicEl>
                                              </p:spTgt>
                                            </p:tgtEl>
                                            <p:attrNameLst>
                                              <p:attrName>style.visibility</p:attrName>
                                            </p:attrNameLst>
                                          </p:cBhvr>
                                          <p:to>
                                            <p:strVal val="visible"/>
                                          </p:to>
                                        </p:set>
                                        <p:animEffect transition="in" filter="fade">
                                          <p:cBhvr>
                                            <p:cTn id="20" dur="500"/>
                                            <p:tgtEl>
                                              <p:spTgt spid="26">
                                                <p:graphicEl>
                                                  <a:chart seriesIdx="-3" categoryIdx="-3" bldStep="gridLegend"/>
                                                </p:graphicEl>
                                              </p:spTgt>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26">
                                                <p:graphicEl>
                                                  <a:chart seriesIdx="-4" categoryIdx="0" bldStep="category"/>
                                                </p:graphicEl>
                                              </p:spTgt>
                                            </p:tgtEl>
                                            <p:attrNameLst>
                                              <p:attrName>style.visibility</p:attrName>
                                            </p:attrNameLst>
                                          </p:cBhvr>
                                          <p:to>
                                            <p:strVal val="visible"/>
                                          </p:to>
                                        </p:set>
                                        <p:animEffect transition="in" filter="fade">
                                          <p:cBhvr>
                                            <p:cTn id="24" dur="500"/>
                                            <p:tgtEl>
                                              <p:spTgt spid="26">
                                                <p:graphicEl>
                                                  <a:chart seriesIdx="-4" categoryIdx="0" bldStep="category"/>
                                                </p:graphicEl>
                                              </p:spTgt>
                                            </p:tgtEl>
                                          </p:cBhvr>
                                        </p:animEffect>
                                      </p:childTnLst>
                                    </p:cTn>
                                  </p:par>
                                </p:childTnLst>
                              </p:cTn>
                            </p:par>
                            <p:par>
                              <p:cTn id="25" fill="hold">
                                <p:stCondLst>
                                  <p:cond delay="2500"/>
                                </p:stCondLst>
                                <p:childTnLst>
                                  <p:par>
                                    <p:cTn id="26" presetID="10" presetClass="entr" presetSubtype="0" fill="hold" grpId="0" nodeType="afterEffect">
                                      <p:stCondLst>
                                        <p:cond delay="0"/>
                                      </p:stCondLst>
                                      <p:childTnLst>
                                        <p:set>
                                          <p:cBhvr>
                                            <p:cTn id="27" dur="1" fill="hold">
                                              <p:stCondLst>
                                                <p:cond delay="0"/>
                                              </p:stCondLst>
                                            </p:cTn>
                                            <p:tgtEl>
                                              <p:spTgt spid="26">
                                                <p:graphicEl>
                                                  <a:chart seriesIdx="-4" categoryIdx="1" bldStep="category"/>
                                                </p:graphicEl>
                                              </p:spTgt>
                                            </p:tgtEl>
                                            <p:attrNameLst>
                                              <p:attrName>style.visibility</p:attrName>
                                            </p:attrNameLst>
                                          </p:cBhvr>
                                          <p:to>
                                            <p:strVal val="visible"/>
                                          </p:to>
                                        </p:set>
                                        <p:animEffect transition="in" filter="fade">
                                          <p:cBhvr>
                                            <p:cTn id="28" dur="500"/>
                                            <p:tgtEl>
                                              <p:spTgt spid="26">
                                                <p:graphicEl>
                                                  <a:chart seriesIdx="-4" categoryIdx="1" bldStep="category"/>
                                                </p:graphicEl>
                                              </p:spTgt>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26">
                                                <p:graphicEl>
                                                  <a:chart seriesIdx="-4" categoryIdx="2" bldStep="category"/>
                                                </p:graphicEl>
                                              </p:spTgt>
                                            </p:tgtEl>
                                            <p:attrNameLst>
                                              <p:attrName>style.visibility</p:attrName>
                                            </p:attrNameLst>
                                          </p:cBhvr>
                                          <p:to>
                                            <p:strVal val="visible"/>
                                          </p:to>
                                        </p:set>
                                        <p:animEffect transition="in" filter="fade">
                                          <p:cBhvr>
                                            <p:cTn id="32" dur="500"/>
                                            <p:tgtEl>
                                              <p:spTgt spid="26">
                                                <p:graphicEl>
                                                  <a:chart seriesIdx="-4" categoryIdx="2" bldStep="category"/>
                                                </p:graphicEl>
                                              </p:spTgt>
                                            </p:tgtEl>
                                          </p:cBhvr>
                                        </p:animEffect>
                                      </p:childTnLst>
                                    </p:cTn>
                                  </p:par>
                                </p:childTnLst>
                              </p:cTn>
                            </p:par>
                            <p:par>
                              <p:cTn id="33" fill="hold">
                                <p:stCondLst>
                                  <p:cond delay="3500"/>
                                </p:stCondLst>
                                <p:childTnLst>
                                  <p:par>
                                    <p:cTn id="34" presetID="10" presetClass="entr" presetSubtype="0" fill="hold" grpId="0" nodeType="afterEffect">
                                      <p:stCondLst>
                                        <p:cond delay="0"/>
                                      </p:stCondLst>
                                      <p:childTnLst>
                                        <p:set>
                                          <p:cBhvr>
                                            <p:cTn id="35" dur="1" fill="hold">
                                              <p:stCondLst>
                                                <p:cond delay="0"/>
                                              </p:stCondLst>
                                            </p:cTn>
                                            <p:tgtEl>
                                              <p:spTgt spid="26">
                                                <p:graphicEl>
                                                  <a:chart seriesIdx="-4" categoryIdx="3" bldStep="category"/>
                                                </p:graphicEl>
                                              </p:spTgt>
                                            </p:tgtEl>
                                            <p:attrNameLst>
                                              <p:attrName>style.visibility</p:attrName>
                                            </p:attrNameLst>
                                          </p:cBhvr>
                                          <p:to>
                                            <p:strVal val="visible"/>
                                          </p:to>
                                        </p:set>
                                        <p:animEffect transition="in" filter="fade">
                                          <p:cBhvr>
                                            <p:cTn id="36" dur="500"/>
                                            <p:tgtEl>
                                              <p:spTgt spid="26">
                                                <p:graphicEl>
                                                  <a:chart seriesIdx="-4" categoryIdx="3" bldStep="category"/>
                                                </p:graphicEl>
                                              </p:spTgt>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26">
                                                <p:graphicEl>
                                                  <a:chart seriesIdx="-4" categoryIdx="4" bldStep="category"/>
                                                </p:graphicEl>
                                              </p:spTgt>
                                            </p:tgtEl>
                                            <p:attrNameLst>
                                              <p:attrName>style.visibility</p:attrName>
                                            </p:attrNameLst>
                                          </p:cBhvr>
                                          <p:to>
                                            <p:strVal val="visible"/>
                                          </p:to>
                                        </p:set>
                                        <p:animEffect transition="in" filter="fade">
                                          <p:cBhvr>
                                            <p:cTn id="40" dur="500"/>
                                            <p:tgtEl>
                                              <p:spTgt spid="26">
                                                <p:graphicEl>
                                                  <a:chart seriesIdx="-4" categoryIdx="4" bldStep="category"/>
                                                </p:graphicEl>
                                              </p:spTgt>
                                            </p:tgtEl>
                                          </p:cBhvr>
                                        </p:animEffect>
                                      </p:childTnLst>
                                    </p:cTn>
                                  </p:par>
                                </p:childTnLst>
                              </p:cTn>
                            </p:par>
                            <p:par>
                              <p:cTn id="41" fill="hold">
                                <p:stCondLst>
                                  <p:cond delay="4500"/>
                                </p:stCondLst>
                                <p:childTnLst>
                                  <p:par>
                                    <p:cTn id="42" presetID="10" presetClass="entr" presetSubtype="0" fill="hold" grpId="0" nodeType="afterEffect">
                                      <p:stCondLst>
                                        <p:cond delay="0"/>
                                      </p:stCondLst>
                                      <p:childTnLst>
                                        <p:set>
                                          <p:cBhvr>
                                            <p:cTn id="43" dur="1" fill="hold">
                                              <p:stCondLst>
                                                <p:cond delay="0"/>
                                              </p:stCondLst>
                                            </p:cTn>
                                            <p:tgtEl>
                                              <p:spTgt spid="26">
                                                <p:graphicEl>
                                                  <a:chart seriesIdx="-4" categoryIdx="5" bldStep="category"/>
                                                </p:graphicEl>
                                              </p:spTgt>
                                            </p:tgtEl>
                                            <p:attrNameLst>
                                              <p:attrName>style.visibility</p:attrName>
                                            </p:attrNameLst>
                                          </p:cBhvr>
                                          <p:to>
                                            <p:strVal val="visible"/>
                                          </p:to>
                                        </p:set>
                                        <p:animEffect transition="in" filter="fade">
                                          <p:cBhvr>
                                            <p:cTn id="44" dur="500"/>
                                            <p:tgtEl>
                                              <p:spTgt spid="26">
                                                <p:graphicEl>
                                                  <a:chart seriesIdx="-4" categoryIdx="5"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6" grpId="0" uiExpand="1">
            <p:bldSub>
              <a:bldChart bld="category"/>
            </p:bldSub>
          </p:bldGraphic>
          <p:bldP spid="34" grpId="0"/>
          <p:bldP spid="3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0-#ppt_w/2"/>
                                              </p:val>
                                            </p:tav>
                                            <p:tav tm="100000">
                                              <p:val>
                                                <p:strVal val="#ppt_x"/>
                                              </p:val>
                                            </p:tav>
                                          </p:tavLst>
                                        </p:anim>
                                        <p:anim calcmode="lin" valueType="num">
                                          <p:cBhvr additive="base">
                                            <p:cTn id="12" dur="500" fill="hold"/>
                                            <p:tgtEl>
                                              <p:spTgt spid="3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26">
                                                <p:graphicEl>
                                                  <a:chart seriesIdx="-3" categoryIdx="-3" bldStep="gridLegend"/>
                                                </p:graphicEl>
                                              </p:spTgt>
                                            </p:tgtEl>
                                            <p:attrNameLst>
                                              <p:attrName>style.visibility</p:attrName>
                                            </p:attrNameLst>
                                          </p:cBhvr>
                                          <p:to>
                                            <p:strVal val="visible"/>
                                          </p:to>
                                        </p:set>
                                        <p:animEffect transition="in" filter="fade">
                                          <p:cBhvr>
                                            <p:cTn id="20" dur="500"/>
                                            <p:tgtEl>
                                              <p:spTgt spid="26">
                                                <p:graphicEl>
                                                  <a:chart seriesIdx="-3" categoryIdx="-3" bldStep="gridLegend"/>
                                                </p:graphicEl>
                                              </p:spTgt>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26">
                                                <p:graphicEl>
                                                  <a:chart seriesIdx="-4" categoryIdx="0" bldStep="category"/>
                                                </p:graphicEl>
                                              </p:spTgt>
                                            </p:tgtEl>
                                            <p:attrNameLst>
                                              <p:attrName>style.visibility</p:attrName>
                                            </p:attrNameLst>
                                          </p:cBhvr>
                                          <p:to>
                                            <p:strVal val="visible"/>
                                          </p:to>
                                        </p:set>
                                        <p:animEffect transition="in" filter="fade">
                                          <p:cBhvr>
                                            <p:cTn id="24" dur="500"/>
                                            <p:tgtEl>
                                              <p:spTgt spid="26">
                                                <p:graphicEl>
                                                  <a:chart seriesIdx="-4" categoryIdx="0" bldStep="category"/>
                                                </p:graphicEl>
                                              </p:spTgt>
                                            </p:tgtEl>
                                          </p:cBhvr>
                                        </p:animEffect>
                                      </p:childTnLst>
                                    </p:cTn>
                                  </p:par>
                                </p:childTnLst>
                              </p:cTn>
                            </p:par>
                            <p:par>
                              <p:cTn id="25" fill="hold">
                                <p:stCondLst>
                                  <p:cond delay="2500"/>
                                </p:stCondLst>
                                <p:childTnLst>
                                  <p:par>
                                    <p:cTn id="26" presetID="10" presetClass="entr" presetSubtype="0" fill="hold" grpId="0" nodeType="afterEffect">
                                      <p:stCondLst>
                                        <p:cond delay="0"/>
                                      </p:stCondLst>
                                      <p:childTnLst>
                                        <p:set>
                                          <p:cBhvr>
                                            <p:cTn id="27" dur="1" fill="hold">
                                              <p:stCondLst>
                                                <p:cond delay="0"/>
                                              </p:stCondLst>
                                            </p:cTn>
                                            <p:tgtEl>
                                              <p:spTgt spid="26">
                                                <p:graphicEl>
                                                  <a:chart seriesIdx="-4" categoryIdx="1" bldStep="category"/>
                                                </p:graphicEl>
                                              </p:spTgt>
                                            </p:tgtEl>
                                            <p:attrNameLst>
                                              <p:attrName>style.visibility</p:attrName>
                                            </p:attrNameLst>
                                          </p:cBhvr>
                                          <p:to>
                                            <p:strVal val="visible"/>
                                          </p:to>
                                        </p:set>
                                        <p:animEffect transition="in" filter="fade">
                                          <p:cBhvr>
                                            <p:cTn id="28" dur="500"/>
                                            <p:tgtEl>
                                              <p:spTgt spid="26">
                                                <p:graphicEl>
                                                  <a:chart seriesIdx="-4" categoryIdx="1" bldStep="category"/>
                                                </p:graphicEl>
                                              </p:spTgt>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26">
                                                <p:graphicEl>
                                                  <a:chart seriesIdx="-4" categoryIdx="2" bldStep="category"/>
                                                </p:graphicEl>
                                              </p:spTgt>
                                            </p:tgtEl>
                                            <p:attrNameLst>
                                              <p:attrName>style.visibility</p:attrName>
                                            </p:attrNameLst>
                                          </p:cBhvr>
                                          <p:to>
                                            <p:strVal val="visible"/>
                                          </p:to>
                                        </p:set>
                                        <p:animEffect transition="in" filter="fade">
                                          <p:cBhvr>
                                            <p:cTn id="32" dur="500"/>
                                            <p:tgtEl>
                                              <p:spTgt spid="26">
                                                <p:graphicEl>
                                                  <a:chart seriesIdx="-4" categoryIdx="2" bldStep="category"/>
                                                </p:graphicEl>
                                              </p:spTgt>
                                            </p:tgtEl>
                                          </p:cBhvr>
                                        </p:animEffect>
                                      </p:childTnLst>
                                    </p:cTn>
                                  </p:par>
                                </p:childTnLst>
                              </p:cTn>
                            </p:par>
                            <p:par>
                              <p:cTn id="33" fill="hold">
                                <p:stCondLst>
                                  <p:cond delay="3500"/>
                                </p:stCondLst>
                                <p:childTnLst>
                                  <p:par>
                                    <p:cTn id="34" presetID="10" presetClass="entr" presetSubtype="0" fill="hold" grpId="0" nodeType="afterEffect">
                                      <p:stCondLst>
                                        <p:cond delay="0"/>
                                      </p:stCondLst>
                                      <p:childTnLst>
                                        <p:set>
                                          <p:cBhvr>
                                            <p:cTn id="35" dur="1" fill="hold">
                                              <p:stCondLst>
                                                <p:cond delay="0"/>
                                              </p:stCondLst>
                                            </p:cTn>
                                            <p:tgtEl>
                                              <p:spTgt spid="26">
                                                <p:graphicEl>
                                                  <a:chart seriesIdx="-4" categoryIdx="3" bldStep="category"/>
                                                </p:graphicEl>
                                              </p:spTgt>
                                            </p:tgtEl>
                                            <p:attrNameLst>
                                              <p:attrName>style.visibility</p:attrName>
                                            </p:attrNameLst>
                                          </p:cBhvr>
                                          <p:to>
                                            <p:strVal val="visible"/>
                                          </p:to>
                                        </p:set>
                                        <p:animEffect transition="in" filter="fade">
                                          <p:cBhvr>
                                            <p:cTn id="36" dur="500"/>
                                            <p:tgtEl>
                                              <p:spTgt spid="26">
                                                <p:graphicEl>
                                                  <a:chart seriesIdx="-4" categoryIdx="3" bldStep="category"/>
                                                </p:graphicEl>
                                              </p:spTgt>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26">
                                                <p:graphicEl>
                                                  <a:chart seriesIdx="-4" categoryIdx="4" bldStep="category"/>
                                                </p:graphicEl>
                                              </p:spTgt>
                                            </p:tgtEl>
                                            <p:attrNameLst>
                                              <p:attrName>style.visibility</p:attrName>
                                            </p:attrNameLst>
                                          </p:cBhvr>
                                          <p:to>
                                            <p:strVal val="visible"/>
                                          </p:to>
                                        </p:set>
                                        <p:animEffect transition="in" filter="fade">
                                          <p:cBhvr>
                                            <p:cTn id="40" dur="500"/>
                                            <p:tgtEl>
                                              <p:spTgt spid="26">
                                                <p:graphicEl>
                                                  <a:chart seriesIdx="-4" categoryIdx="4" bldStep="category"/>
                                                </p:graphicEl>
                                              </p:spTgt>
                                            </p:tgtEl>
                                          </p:cBhvr>
                                        </p:animEffect>
                                      </p:childTnLst>
                                    </p:cTn>
                                  </p:par>
                                </p:childTnLst>
                              </p:cTn>
                            </p:par>
                            <p:par>
                              <p:cTn id="41" fill="hold">
                                <p:stCondLst>
                                  <p:cond delay="4500"/>
                                </p:stCondLst>
                                <p:childTnLst>
                                  <p:par>
                                    <p:cTn id="42" presetID="10" presetClass="entr" presetSubtype="0" fill="hold" grpId="0" nodeType="afterEffect">
                                      <p:stCondLst>
                                        <p:cond delay="0"/>
                                      </p:stCondLst>
                                      <p:childTnLst>
                                        <p:set>
                                          <p:cBhvr>
                                            <p:cTn id="43" dur="1" fill="hold">
                                              <p:stCondLst>
                                                <p:cond delay="0"/>
                                              </p:stCondLst>
                                            </p:cTn>
                                            <p:tgtEl>
                                              <p:spTgt spid="26">
                                                <p:graphicEl>
                                                  <a:chart seriesIdx="-4" categoryIdx="5" bldStep="category"/>
                                                </p:graphicEl>
                                              </p:spTgt>
                                            </p:tgtEl>
                                            <p:attrNameLst>
                                              <p:attrName>style.visibility</p:attrName>
                                            </p:attrNameLst>
                                          </p:cBhvr>
                                          <p:to>
                                            <p:strVal val="visible"/>
                                          </p:to>
                                        </p:set>
                                        <p:animEffect transition="in" filter="fade">
                                          <p:cBhvr>
                                            <p:cTn id="44" dur="500"/>
                                            <p:tgtEl>
                                              <p:spTgt spid="26">
                                                <p:graphicEl>
                                                  <a:chart seriesIdx="-4" categoryIdx="5"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6" grpId="0" uiExpand="1">
            <p:bldSub>
              <a:bldChart bld="category"/>
            </p:bldSub>
          </p:bldGraphic>
          <p:bldP spid="34" grpId="0"/>
          <p:bldP spid="35" grpId="0"/>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Freeform 11"/>
          <p:cNvSpPr/>
          <p:nvPr/>
        </p:nvSpPr>
        <p:spPr>
          <a:xfrm>
            <a:off x="-10766" y="4540615"/>
            <a:ext cx="8443568" cy="2112406"/>
          </a:xfrm>
          <a:custGeom>
            <a:avLst/>
            <a:gdLst>
              <a:gd name="connsiteX0" fmla="*/ 0 w 8443568"/>
              <a:gd name="connsiteY0" fmla="*/ 0 h 2112406"/>
              <a:gd name="connsiteX1" fmla="*/ 7387365 w 8443568"/>
              <a:gd name="connsiteY1" fmla="*/ 0 h 2112406"/>
              <a:gd name="connsiteX2" fmla="*/ 8443568 w 8443568"/>
              <a:gd name="connsiteY2" fmla="*/ 1056203 h 2112406"/>
              <a:gd name="connsiteX3" fmla="*/ 8443567 w 8443568"/>
              <a:gd name="connsiteY3" fmla="*/ 1056203 h 2112406"/>
              <a:gd name="connsiteX4" fmla="*/ 7387364 w 8443568"/>
              <a:gd name="connsiteY4" fmla="*/ 2112406 h 2112406"/>
              <a:gd name="connsiteX5" fmla="*/ 0 w 8443568"/>
              <a:gd name="connsiteY5" fmla="*/ 2112405 h 211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3568" h="2112406">
                <a:moveTo>
                  <a:pt x="0" y="0"/>
                </a:moveTo>
                <a:lnTo>
                  <a:pt x="7387365" y="0"/>
                </a:lnTo>
                <a:cubicBezTo>
                  <a:pt x="7970690" y="0"/>
                  <a:pt x="8443568" y="472878"/>
                  <a:pt x="8443568" y="1056203"/>
                </a:cubicBezTo>
                <a:lnTo>
                  <a:pt x="8443567" y="1056203"/>
                </a:lnTo>
                <a:cubicBezTo>
                  <a:pt x="8443567" y="1639528"/>
                  <a:pt x="7970689" y="2112406"/>
                  <a:pt x="7387364" y="2112406"/>
                </a:cubicBezTo>
                <a:lnTo>
                  <a:pt x="0" y="211240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6"/>
          <p:cNvSpPr/>
          <p:nvPr/>
        </p:nvSpPr>
        <p:spPr>
          <a:xfrm>
            <a:off x="6468506" y="4703109"/>
            <a:ext cx="1787419" cy="1787419"/>
          </a:xfrm>
          <a:prstGeom prst="ellipse">
            <a:avLst/>
          </a:prstGeom>
          <a:solidFill>
            <a:schemeClr val="accent2">
              <a:lumMod val="75000"/>
            </a:schemeClr>
          </a:solidFill>
          <a:ln w="635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p:nvPr>
        </p:nvSpPr>
        <p:spPr>
          <a:xfrm>
            <a:off x="160438" y="5096474"/>
            <a:ext cx="6131191" cy="1000688"/>
          </a:xfrm>
        </p:spPr>
        <p:txBody>
          <a:bodyPr>
            <a:noAutofit/>
          </a:bodyPr>
          <a:lstStyle/>
          <a:p>
            <a:r>
              <a:rPr lang="es-SV" sz="3600" dirty="0" smtClean="0">
                <a:latin typeface="+mn-lt"/>
              </a:rPr>
              <a:t>Actualización </a:t>
            </a:r>
            <a:r>
              <a:rPr lang="es-SV" sz="3600" dirty="0">
                <a:latin typeface="+mn-lt"/>
              </a:rPr>
              <a:t>de tecnología en la emisión del </a:t>
            </a:r>
            <a:r>
              <a:rPr lang="es-SV" sz="3600" dirty="0" smtClean="0">
                <a:latin typeface="+mn-lt"/>
              </a:rPr>
              <a:t>DUI</a:t>
            </a:r>
            <a:endParaRPr lang="en-US" sz="3600" dirty="0">
              <a:latin typeface="+mn-lt"/>
            </a:endParaRPr>
          </a:p>
        </p:txBody>
      </p:sp>
      <p:sp>
        <p:nvSpPr>
          <p:cNvPr id="8" name="Freeform 82"/>
          <p:cNvSpPr>
            <a:spLocks noEditPoints="1"/>
          </p:cNvSpPr>
          <p:nvPr/>
        </p:nvSpPr>
        <p:spPr bwMode="auto">
          <a:xfrm>
            <a:off x="7008177" y="5131344"/>
            <a:ext cx="708076" cy="930948"/>
          </a:xfrm>
          <a:custGeom>
            <a:avLst/>
            <a:gdLst>
              <a:gd name="T0" fmla="*/ 120 w 129"/>
              <a:gd name="T1" fmla="*/ 56 h 169"/>
              <a:gd name="T2" fmla="*/ 116 w 129"/>
              <a:gd name="T3" fmla="*/ 34 h 169"/>
              <a:gd name="T4" fmla="*/ 64 w 129"/>
              <a:gd name="T5" fmla="*/ 0 h 169"/>
              <a:gd name="T6" fmla="*/ 64 w 129"/>
              <a:gd name="T7" fmla="*/ 0 h 169"/>
              <a:gd name="T8" fmla="*/ 13 w 129"/>
              <a:gd name="T9" fmla="*/ 34 h 169"/>
              <a:gd name="T10" fmla="*/ 8 w 129"/>
              <a:gd name="T11" fmla="*/ 56 h 169"/>
              <a:gd name="T12" fmla="*/ 8 w 129"/>
              <a:gd name="T13" fmla="*/ 84 h 169"/>
              <a:gd name="T14" fmla="*/ 0 w 129"/>
              <a:gd name="T15" fmla="*/ 84 h 169"/>
              <a:gd name="T16" fmla="*/ 0 w 129"/>
              <a:gd name="T17" fmla="*/ 169 h 169"/>
              <a:gd name="T18" fmla="*/ 129 w 129"/>
              <a:gd name="T19" fmla="*/ 169 h 169"/>
              <a:gd name="T20" fmla="*/ 129 w 129"/>
              <a:gd name="T21" fmla="*/ 84 h 169"/>
              <a:gd name="T22" fmla="*/ 120 w 129"/>
              <a:gd name="T23" fmla="*/ 84 h 169"/>
              <a:gd name="T24" fmla="*/ 120 w 129"/>
              <a:gd name="T25" fmla="*/ 56 h 169"/>
              <a:gd name="T26" fmla="*/ 72 w 129"/>
              <a:gd name="T27" fmla="*/ 142 h 169"/>
              <a:gd name="T28" fmla="*/ 57 w 129"/>
              <a:gd name="T29" fmla="*/ 142 h 169"/>
              <a:gd name="T30" fmla="*/ 57 w 129"/>
              <a:gd name="T31" fmla="*/ 121 h 169"/>
              <a:gd name="T32" fmla="*/ 72 w 129"/>
              <a:gd name="T33" fmla="*/ 121 h 169"/>
              <a:gd name="T34" fmla="*/ 72 w 129"/>
              <a:gd name="T35" fmla="*/ 142 h 169"/>
              <a:gd name="T36" fmla="*/ 105 w 129"/>
              <a:gd name="T37" fmla="*/ 84 h 169"/>
              <a:gd name="T38" fmla="*/ 24 w 129"/>
              <a:gd name="T39" fmla="*/ 84 h 169"/>
              <a:gd name="T40" fmla="*/ 24 w 129"/>
              <a:gd name="T41" fmla="*/ 56 h 169"/>
              <a:gd name="T42" fmla="*/ 64 w 129"/>
              <a:gd name="T43" fmla="*/ 16 h 169"/>
              <a:gd name="T44" fmla="*/ 105 w 129"/>
              <a:gd name="T45" fmla="*/ 56 h 169"/>
              <a:gd name="T46" fmla="*/ 105 w 129"/>
              <a:gd name="T47" fmla="*/ 8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9" h="169">
                <a:moveTo>
                  <a:pt x="120" y="56"/>
                </a:moveTo>
                <a:cubicBezTo>
                  <a:pt x="120" y="49"/>
                  <a:pt x="119" y="41"/>
                  <a:pt x="116" y="34"/>
                </a:cubicBezTo>
                <a:cubicBezTo>
                  <a:pt x="107" y="14"/>
                  <a:pt x="87" y="0"/>
                  <a:pt x="64" y="0"/>
                </a:cubicBezTo>
                <a:cubicBezTo>
                  <a:pt x="64" y="0"/>
                  <a:pt x="64" y="0"/>
                  <a:pt x="64" y="0"/>
                </a:cubicBezTo>
                <a:cubicBezTo>
                  <a:pt x="41" y="0"/>
                  <a:pt x="21" y="14"/>
                  <a:pt x="13" y="34"/>
                </a:cubicBezTo>
                <a:cubicBezTo>
                  <a:pt x="10" y="41"/>
                  <a:pt x="8" y="49"/>
                  <a:pt x="8" y="56"/>
                </a:cubicBezTo>
                <a:cubicBezTo>
                  <a:pt x="8" y="84"/>
                  <a:pt x="8" y="84"/>
                  <a:pt x="8" y="84"/>
                </a:cubicBezTo>
                <a:cubicBezTo>
                  <a:pt x="0" y="84"/>
                  <a:pt x="0" y="84"/>
                  <a:pt x="0" y="84"/>
                </a:cubicBezTo>
                <a:cubicBezTo>
                  <a:pt x="0" y="169"/>
                  <a:pt x="0" y="169"/>
                  <a:pt x="0" y="169"/>
                </a:cubicBezTo>
                <a:cubicBezTo>
                  <a:pt x="129" y="169"/>
                  <a:pt x="129" y="169"/>
                  <a:pt x="129" y="169"/>
                </a:cubicBezTo>
                <a:cubicBezTo>
                  <a:pt x="129" y="84"/>
                  <a:pt x="129" y="84"/>
                  <a:pt x="129" y="84"/>
                </a:cubicBezTo>
                <a:cubicBezTo>
                  <a:pt x="120" y="84"/>
                  <a:pt x="120" y="84"/>
                  <a:pt x="120" y="84"/>
                </a:cubicBezTo>
                <a:lnTo>
                  <a:pt x="120" y="56"/>
                </a:lnTo>
                <a:close/>
                <a:moveTo>
                  <a:pt x="72" y="142"/>
                </a:moveTo>
                <a:cubicBezTo>
                  <a:pt x="57" y="142"/>
                  <a:pt x="57" y="142"/>
                  <a:pt x="57" y="142"/>
                </a:cubicBezTo>
                <a:cubicBezTo>
                  <a:pt x="57" y="121"/>
                  <a:pt x="57" y="121"/>
                  <a:pt x="57" y="121"/>
                </a:cubicBezTo>
                <a:cubicBezTo>
                  <a:pt x="72" y="121"/>
                  <a:pt x="72" y="121"/>
                  <a:pt x="72" y="121"/>
                </a:cubicBezTo>
                <a:lnTo>
                  <a:pt x="72" y="142"/>
                </a:lnTo>
                <a:close/>
                <a:moveTo>
                  <a:pt x="105" y="84"/>
                </a:moveTo>
                <a:cubicBezTo>
                  <a:pt x="24" y="84"/>
                  <a:pt x="24" y="84"/>
                  <a:pt x="24" y="84"/>
                </a:cubicBezTo>
                <a:cubicBezTo>
                  <a:pt x="24" y="56"/>
                  <a:pt x="24" y="56"/>
                  <a:pt x="24" y="56"/>
                </a:cubicBezTo>
                <a:cubicBezTo>
                  <a:pt x="24" y="34"/>
                  <a:pt x="42" y="16"/>
                  <a:pt x="64" y="16"/>
                </a:cubicBezTo>
                <a:cubicBezTo>
                  <a:pt x="86" y="16"/>
                  <a:pt x="105" y="34"/>
                  <a:pt x="105" y="56"/>
                </a:cubicBezTo>
                <a:lnTo>
                  <a:pt x="105" y="8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xmlns="" val="1242725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3" grpId="0"/>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812632" y="1554550"/>
            <a:ext cx="7157786" cy="5000176"/>
          </a:xfrm>
          <a:prstGeom prst="rect">
            <a:avLst/>
          </a:prstGeom>
          <a:effectLst>
            <a:outerShdw blurRad="76200" dir="13500000" sy="23000" kx="1200000" algn="br" rotWithShape="0">
              <a:prstClr val="black">
                <a:alpha val="20000"/>
              </a:prstClr>
            </a:outerShdw>
          </a:effectLst>
        </p:spPr>
      </p:pic>
      <p:sp>
        <p:nvSpPr>
          <p:cNvPr id="7" name="TextBox 203"/>
          <p:cNvSpPr txBox="1"/>
          <p:nvPr/>
        </p:nvSpPr>
        <p:spPr>
          <a:xfrm>
            <a:off x="240632" y="1930980"/>
            <a:ext cx="4395536" cy="4247317"/>
          </a:xfrm>
          <a:prstGeom prst="rect">
            <a:avLst/>
          </a:prstGeom>
          <a:noFill/>
        </p:spPr>
        <p:txBody>
          <a:bodyPr wrap="square" rtlCol="0">
            <a:spAutoFit/>
          </a:bodyPr>
          <a:lstStyle/>
          <a:p>
            <a:pPr>
              <a:lnSpc>
                <a:spcPct val="150000"/>
              </a:lnSpc>
            </a:pPr>
            <a:r>
              <a:rPr lang="es-SV" sz="1500" dirty="0">
                <a:solidFill>
                  <a:schemeClr val="tx1">
                    <a:lumMod val="75000"/>
                  </a:schemeClr>
                </a:solidFill>
              </a:rPr>
              <a:t>La combinación de tecnologías y la incorporación de innovaciones, resulta en una nueva generación del </a:t>
            </a:r>
            <a:r>
              <a:rPr lang="es-SV" sz="1500" dirty="0" smtClean="0">
                <a:solidFill>
                  <a:schemeClr val="tx1">
                    <a:lumMod val="75000"/>
                  </a:schemeClr>
                </a:solidFill>
              </a:rPr>
              <a:t>DUI, </a:t>
            </a:r>
            <a:r>
              <a:rPr lang="es-SV" sz="1500" dirty="0">
                <a:solidFill>
                  <a:schemeClr val="tx1">
                    <a:lumMod val="75000"/>
                  </a:schemeClr>
                </a:solidFill>
              </a:rPr>
              <a:t>que coloca a </a:t>
            </a:r>
            <a:r>
              <a:rPr lang="es-SV" sz="1500" b="1" dirty="0">
                <a:solidFill>
                  <a:schemeClr val="tx1">
                    <a:lumMod val="75000"/>
                  </a:schemeClr>
                </a:solidFill>
              </a:rPr>
              <a:t>El Salvador </a:t>
            </a:r>
            <a:r>
              <a:rPr lang="es-SV" sz="1500" dirty="0">
                <a:solidFill>
                  <a:schemeClr val="tx1">
                    <a:lumMod val="75000"/>
                  </a:schemeClr>
                </a:solidFill>
              </a:rPr>
              <a:t>a la cabeza de la región Centroamericana en tecnologías de documentos de identificación.</a:t>
            </a:r>
          </a:p>
          <a:p>
            <a:pPr>
              <a:lnSpc>
                <a:spcPct val="150000"/>
              </a:lnSpc>
            </a:pPr>
            <a:endParaRPr lang="es-SV" sz="1500" dirty="0" smtClean="0">
              <a:solidFill>
                <a:schemeClr val="tx1">
                  <a:lumMod val="75000"/>
                </a:schemeClr>
              </a:solidFill>
            </a:endParaRPr>
          </a:p>
          <a:p>
            <a:pPr>
              <a:lnSpc>
                <a:spcPct val="150000"/>
              </a:lnSpc>
            </a:pPr>
            <a:r>
              <a:rPr lang="es-SV" sz="1500" dirty="0" smtClean="0">
                <a:solidFill>
                  <a:schemeClr val="tx1">
                    <a:lumMod val="75000"/>
                  </a:schemeClr>
                </a:solidFill>
              </a:rPr>
              <a:t>Las </a:t>
            </a:r>
            <a:r>
              <a:rPr lang="es-SV" sz="1500" dirty="0">
                <a:solidFill>
                  <a:schemeClr val="tx1">
                    <a:lumMod val="75000"/>
                  </a:schemeClr>
                </a:solidFill>
              </a:rPr>
              <a:t>tareas de instalación del </a:t>
            </a:r>
            <a:r>
              <a:rPr lang="es-SV" sz="1500" b="1" dirty="0">
                <a:solidFill>
                  <a:schemeClr val="tx1">
                    <a:lumMod val="75000"/>
                  </a:schemeClr>
                </a:solidFill>
              </a:rPr>
              <a:t>m</a:t>
            </a:r>
            <a:r>
              <a:rPr lang="es-SV" sz="1500" b="1" dirty="0" smtClean="0">
                <a:solidFill>
                  <a:schemeClr val="tx1">
                    <a:lumMod val="75000"/>
                  </a:schemeClr>
                </a:solidFill>
              </a:rPr>
              <a:t>ódulo láser </a:t>
            </a:r>
            <a:r>
              <a:rPr lang="es-SV" sz="1500" dirty="0">
                <a:solidFill>
                  <a:schemeClr val="tx1">
                    <a:lumMod val="75000"/>
                  </a:schemeClr>
                </a:solidFill>
              </a:rPr>
              <a:t>en máquinas de personalización ubicadas en los Centros de Servicio a </a:t>
            </a:r>
            <a:r>
              <a:rPr lang="es-SV" sz="1500" dirty="0" smtClean="0">
                <a:solidFill>
                  <a:schemeClr val="tx1">
                    <a:lumMod val="75000"/>
                  </a:schemeClr>
                </a:solidFill>
              </a:rPr>
              <a:t>nivel nacional</a:t>
            </a:r>
            <a:r>
              <a:rPr lang="es-SV" sz="1500" dirty="0">
                <a:solidFill>
                  <a:schemeClr val="tx1">
                    <a:lumMod val="75000"/>
                  </a:schemeClr>
                </a:solidFill>
              </a:rPr>
              <a:t>, iniciarán el 11 de junio </a:t>
            </a:r>
            <a:r>
              <a:rPr lang="es-SV" sz="1500" dirty="0" smtClean="0">
                <a:solidFill>
                  <a:schemeClr val="tx1">
                    <a:lumMod val="75000"/>
                  </a:schemeClr>
                </a:solidFill>
              </a:rPr>
              <a:t>en </a:t>
            </a:r>
            <a:r>
              <a:rPr lang="es-SV" sz="1500" dirty="0">
                <a:solidFill>
                  <a:schemeClr val="tx1">
                    <a:lumMod val="75000"/>
                  </a:schemeClr>
                </a:solidFill>
              </a:rPr>
              <a:t>el </a:t>
            </a:r>
            <a:r>
              <a:rPr lang="es-SV" sz="1500" dirty="0" err="1" smtClean="0">
                <a:solidFill>
                  <a:schemeClr val="tx1">
                    <a:lumMod val="75000"/>
                  </a:schemeClr>
                </a:solidFill>
              </a:rPr>
              <a:t>Duicentro</a:t>
            </a:r>
            <a:r>
              <a:rPr lang="es-SV" sz="1500" dirty="0" smtClean="0">
                <a:solidFill>
                  <a:schemeClr val="tx1">
                    <a:lumMod val="75000"/>
                  </a:schemeClr>
                </a:solidFill>
              </a:rPr>
              <a:t> Galerías</a:t>
            </a:r>
            <a:r>
              <a:rPr lang="es-SV" sz="1500" dirty="0">
                <a:solidFill>
                  <a:schemeClr val="tx1">
                    <a:lumMod val="75000"/>
                  </a:schemeClr>
                </a:solidFill>
              </a:rPr>
              <a:t>, </a:t>
            </a:r>
            <a:r>
              <a:rPr lang="es-SV" sz="1500" dirty="0" smtClean="0">
                <a:solidFill>
                  <a:schemeClr val="tx1">
                    <a:lumMod val="75000"/>
                  </a:schemeClr>
                </a:solidFill>
              </a:rPr>
              <a:t>programando </a:t>
            </a:r>
            <a:r>
              <a:rPr lang="es-SV" sz="1500" dirty="0">
                <a:solidFill>
                  <a:schemeClr val="tx1">
                    <a:lumMod val="75000"/>
                  </a:schemeClr>
                </a:solidFill>
              </a:rPr>
              <a:t>su finalización </a:t>
            </a:r>
            <a:r>
              <a:rPr lang="es-SV" sz="1500" dirty="0" smtClean="0">
                <a:solidFill>
                  <a:schemeClr val="tx1">
                    <a:lumMod val="75000"/>
                  </a:schemeClr>
                </a:solidFill>
              </a:rPr>
              <a:t>para el </a:t>
            </a:r>
            <a:r>
              <a:rPr lang="es-SV" sz="1500" dirty="0">
                <a:solidFill>
                  <a:schemeClr val="tx1">
                    <a:lumMod val="75000"/>
                  </a:schemeClr>
                </a:solidFill>
              </a:rPr>
              <a:t>día 10 de septiembre </a:t>
            </a:r>
            <a:r>
              <a:rPr lang="es-SV" sz="1500" dirty="0" smtClean="0">
                <a:solidFill>
                  <a:schemeClr val="tx1">
                    <a:lumMod val="75000"/>
                  </a:schemeClr>
                </a:solidFill>
              </a:rPr>
              <a:t>en </a:t>
            </a:r>
            <a:r>
              <a:rPr lang="es-SV" sz="1500" dirty="0">
                <a:solidFill>
                  <a:schemeClr val="tx1">
                    <a:lumMod val="75000"/>
                  </a:schemeClr>
                </a:solidFill>
              </a:rPr>
              <a:t>el </a:t>
            </a:r>
            <a:r>
              <a:rPr lang="es-SV" sz="1500" dirty="0" err="1" smtClean="0">
                <a:solidFill>
                  <a:schemeClr val="tx1">
                    <a:lumMod val="75000"/>
                  </a:schemeClr>
                </a:solidFill>
              </a:rPr>
              <a:t>Duicentro</a:t>
            </a:r>
            <a:r>
              <a:rPr lang="es-SV" sz="1500" dirty="0" smtClean="0">
                <a:solidFill>
                  <a:schemeClr val="tx1">
                    <a:lumMod val="75000"/>
                  </a:schemeClr>
                </a:solidFill>
              </a:rPr>
              <a:t> de </a:t>
            </a:r>
            <a:r>
              <a:rPr lang="es-SV" sz="1500" dirty="0">
                <a:solidFill>
                  <a:schemeClr val="tx1">
                    <a:lumMod val="75000"/>
                  </a:schemeClr>
                </a:solidFill>
              </a:rPr>
              <a:t>Santa Tecla. </a:t>
            </a:r>
            <a:endParaRPr lang="id-ID" sz="1500" dirty="0">
              <a:solidFill>
                <a:schemeClr val="tx1">
                  <a:lumMod val="75000"/>
                </a:schemeClr>
              </a:solidFill>
            </a:endParaRPr>
          </a:p>
        </p:txBody>
      </p:sp>
      <p:sp>
        <p:nvSpPr>
          <p:cNvPr id="4" name="Title 1"/>
          <p:cNvSpPr txBox="1">
            <a:spLocks/>
          </p:cNvSpPr>
          <p:nvPr/>
        </p:nvSpPr>
        <p:spPr>
          <a:xfrm>
            <a:off x="363638" y="437316"/>
            <a:ext cx="10515600" cy="10006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SV" sz="2400" dirty="0" smtClean="0"/>
              <a:t>Nueva tecnología en la emisión del DUI</a:t>
            </a:r>
            <a:endParaRPr lang="id-ID" sz="2400" dirty="0"/>
          </a:p>
        </p:txBody>
      </p:sp>
    </p:spTree>
    <p:extLst>
      <p:ext uri="{BB962C8B-B14F-4D97-AF65-F5344CB8AC3E}">
        <p14:creationId xmlns:p14="http://schemas.microsoft.com/office/powerpoint/2010/main" xmlns="" val="1065006128"/>
      </p:ext>
    </p:extLst>
  </p:cSld>
  <p:clrMapOvr>
    <a:masterClrMapping/>
  </p:clrMapOvr>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2" presetClass="entr" presetSubtype="8" fill="hold" grpId="0" nodeType="afterEffect" p14:presetBounceEnd="60000">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14:bounceEnd="60000">
                                          <p:cBhvr additive="base">
                                            <p:cTn id="17" dur="500" fill="hold"/>
                                            <p:tgtEl>
                                              <p:spTgt spid="7"/>
                                            </p:tgtEl>
                                            <p:attrNameLst>
                                              <p:attrName>ppt_x</p:attrName>
                                            </p:attrNameLst>
                                          </p:cBhvr>
                                          <p:tavLst>
                                            <p:tav tm="0">
                                              <p:val>
                                                <p:strVal val="0-#ppt_w/2"/>
                                              </p:val>
                                            </p:tav>
                                            <p:tav tm="100000">
                                              <p:val>
                                                <p:strVal val="#ppt_x"/>
                                              </p:val>
                                            </p:tav>
                                          </p:tavLst>
                                        </p:anim>
                                        <p:anim calcmode="lin" valueType="num" p14:bounceEnd="60000">
                                          <p:cBhvr additive="base">
                                            <p:cTn id="1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0-#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9"/>
          <p:cNvSpPr/>
          <p:nvPr/>
        </p:nvSpPr>
        <p:spPr>
          <a:xfrm>
            <a:off x="532842" y="5844562"/>
            <a:ext cx="11178325" cy="612000"/>
          </a:xfrm>
          <a:prstGeom prst="rect">
            <a:avLst/>
          </a:prstGeom>
          <a:solidFill>
            <a:schemeClr val="bg2">
              <a:lumMod val="8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11"/>
          <p:cNvSpPr/>
          <p:nvPr/>
        </p:nvSpPr>
        <p:spPr>
          <a:xfrm>
            <a:off x="532842" y="4465221"/>
            <a:ext cx="11178325" cy="612000"/>
          </a:xfrm>
          <a:prstGeom prst="rect">
            <a:avLst/>
          </a:prstGeom>
          <a:solidFill>
            <a:schemeClr val="bg2">
              <a:lumMod val="8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upo 65"/>
          <p:cNvGrpSpPr/>
          <p:nvPr/>
        </p:nvGrpSpPr>
        <p:grpSpPr>
          <a:xfrm>
            <a:off x="8056997" y="1175848"/>
            <a:ext cx="3648733" cy="5275230"/>
            <a:chOff x="8047521" y="1192190"/>
            <a:chExt cx="3648733" cy="3452292"/>
          </a:xfrm>
        </p:grpSpPr>
        <p:cxnSp>
          <p:nvCxnSpPr>
            <p:cNvPr id="8" name="Straight Connector 5"/>
            <p:cNvCxnSpPr/>
            <p:nvPr/>
          </p:nvCxnSpPr>
          <p:spPr>
            <a:xfrm>
              <a:off x="8047521" y="1192190"/>
              <a:ext cx="0" cy="34522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7"/>
            <p:cNvCxnSpPr/>
            <p:nvPr/>
          </p:nvCxnSpPr>
          <p:spPr>
            <a:xfrm>
              <a:off x="9894561" y="1192190"/>
              <a:ext cx="0" cy="34522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8"/>
            <p:cNvCxnSpPr/>
            <p:nvPr/>
          </p:nvCxnSpPr>
          <p:spPr>
            <a:xfrm>
              <a:off x="11696254" y="1192190"/>
              <a:ext cx="0" cy="34522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12" name="Rectangle 9"/>
          <p:cNvSpPr/>
          <p:nvPr/>
        </p:nvSpPr>
        <p:spPr>
          <a:xfrm>
            <a:off x="532842" y="3226719"/>
            <a:ext cx="11178325" cy="612000"/>
          </a:xfrm>
          <a:prstGeom prst="rect">
            <a:avLst/>
          </a:prstGeom>
          <a:solidFill>
            <a:schemeClr val="bg2">
              <a:lumMod val="8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0"/>
          <p:cNvSpPr/>
          <p:nvPr/>
        </p:nvSpPr>
        <p:spPr>
          <a:xfrm>
            <a:off x="532842" y="2006574"/>
            <a:ext cx="11178325" cy="612000"/>
          </a:xfrm>
          <a:prstGeom prst="rect">
            <a:avLst/>
          </a:prstGeom>
          <a:solidFill>
            <a:schemeClr val="bg2">
              <a:lumMod val="8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3"/>
          <p:cNvSpPr txBox="1"/>
          <p:nvPr/>
        </p:nvSpPr>
        <p:spPr>
          <a:xfrm>
            <a:off x="511081" y="1622352"/>
            <a:ext cx="7528595" cy="338554"/>
          </a:xfrm>
          <a:prstGeom prst="rect">
            <a:avLst/>
          </a:prstGeom>
          <a:noFill/>
        </p:spPr>
        <p:txBody>
          <a:bodyPr wrap="square" rtlCol="0">
            <a:spAutoFit/>
          </a:bodyPr>
          <a:lstStyle/>
          <a:p>
            <a:pPr algn="ctr"/>
            <a:r>
              <a:rPr lang="es-SV" sz="1600" b="1" dirty="0" smtClean="0">
                <a:latin typeface="+mj-lt"/>
              </a:rPr>
              <a:t>Tipo de auditoria</a:t>
            </a:r>
          </a:p>
        </p:txBody>
      </p:sp>
      <p:sp>
        <p:nvSpPr>
          <p:cNvPr id="18" name="TextBox 15"/>
          <p:cNvSpPr txBox="1"/>
          <p:nvPr/>
        </p:nvSpPr>
        <p:spPr>
          <a:xfrm>
            <a:off x="8068824" y="1639577"/>
            <a:ext cx="1826711" cy="307777"/>
          </a:xfrm>
          <a:prstGeom prst="rect">
            <a:avLst/>
          </a:prstGeom>
          <a:noFill/>
        </p:spPr>
        <p:txBody>
          <a:bodyPr wrap="square" rtlCol="0">
            <a:spAutoFit/>
          </a:bodyPr>
          <a:lstStyle/>
          <a:p>
            <a:pPr algn="ctr"/>
            <a:r>
              <a:rPr lang="es-SV" sz="1400" b="1" dirty="0" smtClean="0">
                <a:latin typeface="+mj-lt"/>
              </a:rPr>
              <a:t>Observaciones</a:t>
            </a:r>
            <a:endParaRPr lang="en-US" sz="1400" b="1" dirty="0" smtClean="0">
              <a:latin typeface="+mj-lt"/>
            </a:endParaRPr>
          </a:p>
        </p:txBody>
      </p:sp>
      <p:sp>
        <p:nvSpPr>
          <p:cNvPr id="19" name="TextBox 16"/>
          <p:cNvSpPr txBox="1"/>
          <p:nvPr/>
        </p:nvSpPr>
        <p:spPr>
          <a:xfrm>
            <a:off x="9886715" y="1639577"/>
            <a:ext cx="1826711" cy="307777"/>
          </a:xfrm>
          <a:prstGeom prst="rect">
            <a:avLst/>
          </a:prstGeom>
          <a:noFill/>
        </p:spPr>
        <p:txBody>
          <a:bodyPr wrap="square" rtlCol="0">
            <a:spAutoFit/>
          </a:bodyPr>
          <a:lstStyle/>
          <a:p>
            <a:pPr algn="ctr"/>
            <a:r>
              <a:rPr lang="es-SV" sz="1400" b="1" dirty="0" smtClean="0">
                <a:latin typeface="+mj-lt"/>
              </a:rPr>
              <a:t>Sin Observaciones</a:t>
            </a:r>
            <a:endParaRPr lang="en-US" sz="1400" b="1" dirty="0" smtClean="0">
              <a:latin typeface="+mj-lt"/>
            </a:endParaRPr>
          </a:p>
        </p:txBody>
      </p:sp>
      <p:sp>
        <p:nvSpPr>
          <p:cNvPr id="20" name="TextBox 17"/>
          <p:cNvSpPr txBox="1"/>
          <p:nvPr/>
        </p:nvSpPr>
        <p:spPr>
          <a:xfrm>
            <a:off x="657726" y="2161983"/>
            <a:ext cx="7397641" cy="4287328"/>
          </a:xfrm>
          <a:prstGeom prst="rect">
            <a:avLst/>
          </a:prstGeom>
          <a:noFill/>
        </p:spPr>
        <p:txBody>
          <a:bodyPr wrap="square" rtlCol="0">
            <a:spAutoFit/>
          </a:bodyPr>
          <a:lstStyle/>
          <a:p>
            <a:pPr>
              <a:lnSpc>
                <a:spcPct val="110000"/>
              </a:lnSpc>
            </a:pPr>
            <a:r>
              <a:rPr lang="es-SV" sz="1450" dirty="0" smtClean="0">
                <a:solidFill>
                  <a:schemeClr val="tx1">
                    <a:lumMod val="75000"/>
                  </a:schemeClr>
                </a:solidFill>
              </a:rPr>
              <a:t>1.- Seguimiento </a:t>
            </a:r>
            <a:r>
              <a:rPr lang="es-SV" sz="1450" dirty="0">
                <a:solidFill>
                  <a:schemeClr val="tx1">
                    <a:lumMod val="75000"/>
                  </a:schemeClr>
                </a:solidFill>
              </a:rPr>
              <a:t>de Contrato en 20 centros de servicio</a:t>
            </a:r>
          </a:p>
          <a:p>
            <a:pPr>
              <a:lnSpc>
                <a:spcPct val="110000"/>
              </a:lnSpc>
            </a:pPr>
            <a:endParaRPr lang="es-SV" sz="1450" dirty="0" smtClean="0">
              <a:solidFill>
                <a:schemeClr val="tx1">
                  <a:lumMod val="75000"/>
                </a:schemeClr>
              </a:solidFill>
            </a:endParaRPr>
          </a:p>
          <a:p>
            <a:r>
              <a:rPr lang="es-SV" sz="1450" dirty="0" smtClean="0">
                <a:solidFill>
                  <a:schemeClr val="tx1">
                    <a:lumMod val="75000"/>
                  </a:schemeClr>
                </a:solidFill>
              </a:rPr>
              <a:t>2.- Verificación del procesos </a:t>
            </a:r>
            <a:r>
              <a:rPr lang="es-SV" sz="1450" dirty="0">
                <a:solidFill>
                  <a:schemeClr val="tx1">
                    <a:lumMod val="75000"/>
                  </a:schemeClr>
                </a:solidFill>
              </a:rPr>
              <a:t>de recepción y administración de tarjetas base y consumibles en Oficinas </a:t>
            </a:r>
            <a:r>
              <a:rPr lang="es-SV" sz="1450" dirty="0" smtClean="0">
                <a:solidFill>
                  <a:schemeClr val="tx1">
                    <a:lumMod val="75000"/>
                  </a:schemeClr>
                </a:solidFill>
              </a:rPr>
              <a:t>Centrales </a:t>
            </a:r>
            <a:r>
              <a:rPr lang="es-SV" sz="1450" dirty="0">
                <a:solidFill>
                  <a:schemeClr val="tx1">
                    <a:lumMod val="75000"/>
                  </a:schemeClr>
                </a:solidFill>
              </a:rPr>
              <a:t>y Centros de Servicio</a:t>
            </a:r>
          </a:p>
          <a:p>
            <a:pPr>
              <a:lnSpc>
                <a:spcPct val="50000"/>
              </a:lnSpc>
            </a:pPr>
            <a:endParaRPr lang="es-SV" sz="1450" dirty="0" smtClean="0">
              <a:solidFill>
                <a:schemeClr val="tx1">
                  <a:lumMod val="75000"/>
                </a:schemeClr>
              </a:solidFill>
            </a:endParaRPr>
          </a:p>
          <a:p>
            <a:pPr>
              <a:lnSpc>
                <a:spcPct val="120000"/>
              </a:lnSpc>
            </a:pPr>
            <a:r>
              <a:rPr lang="es-SV" sz="1450" dirty="0" smtClean="0">
                <a:solidFill>
                  <a:schemeClr val="tx1">
                    <a:lumMod val="75000"/>
                  </a:schemeClr>
                </a:solidFill>
              </a:rPr>
              <a:t>3.- Verificación </a:t>
            </a:r>
            <a:r>
              <a:rPr lang="es-SV" sz="1450" dirty="0">
                <a:solidFill>
                  <a:schemeClr val="tx1">
                    <a:lumMod val="75000"/>
                  </a:schemeClr>
                </a:solidFill>
              </a:rPr>
              <a:t>de </a:t>
            </a:r>
            <a:r>
              <a:rPr lang="es-SV" sz="1450" dirty="0" smtClean="0">
                <a:solidFill>
                  <a:schemeClr val="tx1">
                    <a:lumMod val="75000"/>
                  </a:schemeClr>
                </a:solidFill>
              </a:rPr>
              <a:t>los recursos </a:t>
            </a:r>
            <a:r>
              <a:rPr lang="es-SV" sz="1450" dirty="0">
                <a:solidFill>
                  <a:schemeClr val="tx1">
                    <a:lumMod val="75000"/>
                  </a:schemeClr>
                </a:solidFill>
              </a:rPr>
              <a:t>tecnológicos </a:t>
            </a:r>
            <a:r>
              <a:rPr lang="es-SV" sz="1450" dirty="0" smtClean="0">
                <a:solidFill>
                  <a:schemeClr val="tx1">
                    <a:lumMod val="75000"/>
                  </a:schemeClr>
                </a:solidFill>
              </a:rPr>
              <a:t>(por obsolescencia</a:t>
            </a:r>
            <a:r>
              <a:rPr lang="es-SV" sz="1450" dirty="0">
                <a:solidFill>
                  <a:schemeClr val="tx1">
                    <a:lumMod val="75000"/>
                  </a:schemeClr>
                </a:solidFill>
              </a:rPr>
              <a:t>) en </a:t>
            </a:r>
            <a:r>
              <a:rPr lang="es-SV" sz="1450" dirty="0" smtClean="0">
                <a:solidFill>
                  <a:schemeClr val="tx1">
                    <a:lumMod val="75000"/>
                  </a:schemeClr>
                </a:solidFill>
              </a:rPr>
              <a:t>centros </a:t>
            </a:r>
            <a:r>
              <a:rPr lang="es-SV" sz="1450" dirty="0">
                <a:solidFill>
                  <a:schemeClr val="tx1">
                    <a:lumMod val="75000"/>
                  </a:schemeClr>
                </a:solidFill>
              </a:rPr>
              <a:t>de </a:t>
            </a:r>
            <a:r>
              <a:rPr lang="es-SV" sz="1450" dirty="0" smtClean="0">
                <a:solidFill>
                  <a:schemeClr val="tx1">
                    <a:lumMod val="75000"/>
                  </a:schemeClr>
                </a:solidFill>
              </a:rPr>
              <a:t>servicio  y  </a:t>
            </a:r>
            <a:r>
              <a:rPr lang="es-SV" sz="1450" dirty="0">
                <a:solidFill>
                  <a:schemeClr val="tx1">
                    <a:lumMod val="75000"/>
                  </a:schemeClr>
                </a:solidFill>
              </a:rPr>
              <a:t>c</a:t>
            </a:r>
            <a:r>
              <a:rPr lang="es-SV" sz="1450" dirty="0" smtClean="0">
                <a:solidFill>
                  <a:schemeClr val="tx1">
                    <a:lumMod val="75000"/>
                  </a:schemeClr>
                </a:solidFill>
              </a:rPr>
              <a:t>entro </a:t>
            </a:r>
            <a:r>
              <a:rPr lang="es-SV" sz="1450" dirty="0">
                <a:solidFill>
                  <a:schemeClr val="tx1">
                    <a:lumMod val="75000"/>
                  </a:schemeClr>
                </a:solidFill>
              </a:rPr>
              <a:t>de d</a:t>
            </a:r>
            <a:r>
              <a:rPr lang="es-SV" sz="1450" dirty="0" smtClean="0">
                <a:solidFill>
                  <a:schemeClr val="tx1">
                    <a:lumMod val="75000"/>
                  </a:schemeClr>
                </a:solidFill>
              </a:rPr>
              <a:t>atos </a:t>
            </a:r>
            <a:r>
              <a:rPr lang="es-SV" sz="1450" dirty="0">
                <a:solidFill>
                  <a:schemeClr val="tx1">
                    <a:lumMod val="75000"/>
                  </a:schemeClr>
                </a:solidFill>
              </a:rPr>
              <a:t>en el RNPN</a:t>
            </a:r>
          </a:p>
          <a:p>
            <a:pPr>
              <a:lnSpc>
                <a:spcPct val="120000"/>
              </a:lnSpc>
            </a:pPr>
            <a:endParaRPr lang="es-SV" sz="1450" dirty="0" smtClean="0">
              <a:solidFill>
                <a:schemeClr val="tx1">
                  <a:lumMod val="75000"/>
                </a:schemeClr>
              </a:solidFill>
            </a:endParaRPr>
          </a:p>
          <a:p>
            <a:pPr>
              <a:lnSpc>
                <a:spcPct val="90000"/>
              </a:lnSpc>
            </a:pPr>
            <a:r>
              <a:rPr lang="es-SV" sz="1450" dirty="0" smtClean="0">
                <a:solidFill>
                  <a:schemeClr val="tx1">
                    <a:lumMod val="75000"/>
                  </a:schemeClr>
                </a:solidFill>
              </a:rPr>
              <a:t>4.- Inventario </a:t>
            </a:r>
            <a:r>
              <a:rPr lang="es-SV" sz="1450" dirty="0">
                <a:solidFill>
                  <a:schemeClr val="tx1">
                    <a:lumMod val="75000"/>
                  </a:schemeClr>
                </a:solidFill>
              </a:rPr>
              <a:t>de </a:t>
            </a:r>
            <a:r>
              <a:rPr lang="es-SV" sz="1450" dirty="0" smtClean="0">
                <a:solidFill>
                  <a:schemeClr val="tx1">
                    <a:lumMod val="75000"/>
                  </a:schemeClr>
                </a:solidFill>
              </a:rPr>
              <a:t>tarjetas </a:t>
            </a:r>
            <a:r>
              <a:rPr lang="es-SV" sz="1450" dirty="0">
                <a:solidFill>
                  <a:schemeClr val="tx1">
                    <a:lumMod val="75000"/>
                  </a:schemeClr>
                </a:solidFill>
              </a:rPr>
              <a:t>base y consumibles en </a:t>
            </a:r>
            <a:r>
              <a:rPr lang="es-SV" sz="1450" dirty="0" smtClean="0">
                <a:solidFill>
                  <a:schemeClr val="tx1">
                    <a:lumMod val="75000"/>
                  </a:schemeClr>
                </a:solidFill>
              </a:rPr>
              <a:t>bodega </a:t>
            </a:r>
            <a:r>
              <a:rPr lang="es-SV" sz="1450" dirty="0">
                <a:solidFill>
                  <a:schemeClr val="tx1">
                    <a:lumMod val="75000"/>
                  </a:schemeClr>
                </a:solidFill>
              </a:rPr>
              <a:t>c</a:t>
            </a:r>
            <a:r>
              <a:rPr lang="es-SV" sz="1450" dirty="0" smtClean="0">
                <a:solidFill>
                  <a:schemeClr val="tx1">
                    <a:lumMod val="75000"/>
                  </a:schemeClr>
                </a:solidFill>
              </a:rPr>
              <a:t>entral  </a:t>
            </a:r>
            <a:r>
              <a:rPr lang="es-SV" sz="1450" dirty="0">
                <a:solidFill>
                  <a:schemeClr val="tx1">
                    <a:lumMod val="75000"/>
                  </a:schemeClr>
                </a:solidFill>
              </a:rPr>
              <a:t>y </a:t>
            </a:r>
            <a:r>
              <a:rPr lang="es-SV" sz="1450" dirty="0" smtClean="0">
                <a:solidFill>
                  <a:schemeClr val="tx1">
                    <a:lumMod val="75000"/>
                  </a:schemeClr>
                </a:solidFill>
              </a:rPr>
              <a:t>centros </a:t>
            </a:r>
            <a:r>
              <a:rPr lang="es-SV" sz="1450" dirty="0">
                <a:solidFill>
                  <a:schemeClr val="tx1">
                    <a:lumMod val="75000"/>
                  </a:schemeClr>
                </a:solidFill>
              </a:rPr>
              <a:t>de </a:t>
            </a:r>
            <a:r>
              <a:rPr lang="es-SV" sz="1450" dirty="0" smtClean="0">
                <a:solidFill>
                  <a:schemeClr val="tx1">
                    <a:lumMod val="75000"/>
                  </a:schemeClr>
                </a:solidFill>
              </a:rPr>
              <a:t>servicio</a:t>
            </a:r>
            <a:endParaRPr lang="es-SV" sz="1450" dirty="0">
              <a:solidFill>
                <a:schemeClr val="tx1">
                  <a:lumMod val="75000"/>
                </a:schemeClr>
              </a:solidFill>
            </a:endParaRPr>
          </a:p>
          <a:p>
            <a:pPr>
              <a:lnSpc>
                <a:spcPct val="150000"/>
              </a:lnSpc>
            </a:pPr>
            <a:endParaRPr lang="es-SV" sz="1450" dirty="0" smtClean="0">
              <a:solidFill>
                <a:schemeClr val="tx1">
                  <a:lumMod val="75000"/>
                </a:schemeClr>
              </a:solidFill>
            </a:endParaRPr>
          </a:p>
          <a:p>
            <a:pPr>
              <a:lnSpc>
                <a:spcPct val="150000"/>
              </a:lnSpc>
            </a:pPr>
            <a:r>
              <a:rPr lang="es-SV" sz="1450" dirty="0" smtClean="0">
                <a:solidFill>
                  <a:schemeClr val="tx1">
                    <a:lumMod val="75000"/>
                  </a:schemeClr>
                </a:solidFill>
              </a:rPr>
              <a:t>5.- Verificación </a:t>
            </a:r>
            <a:r>
              <a:rPr lang="es-SV" sz="1450" dirty="0">
                <a:solidFill>
                  <a:schemeClr val="tx1">
                    <a:lumMod val="75000"/>
                  </a:schemeClr>
                </a:solidFill>
              </a:rPr>
              <a:t>de auditoría de </a:t>
            </a:r>
            <a:r>
              <a:rPr lang="es-SV" sz="1450" dirty="0" smtClean="0">
                <a:solidFill>
                  <a:schemeClr val="tx1">
                    <a:lumMod val="75000"/>
                  </a:schemeClr>
                </a:solidFill>
              </a:rPr>
              <a:t>tiempo </a:t>
            </a:r>
            <a:r>
              <a:rPr lang="es-SV" sz="1450" dirty="0">
                <a:solidFill>
                  <a:schemeClr val="tx1">
                    <a:lumMod val="75000"/>
                  </a:schemeClr>
                </a:solidFill>
              </a:rPr>
              <a:t>de emisión del </a:t>
            </a:r>
            <a:r>
              <a:rPr lang="es-SV" sz="1450" dirty="0" smtClean="0">
                <a:solidFill>
                  <a:schemeClr val="tx1">
                    <a:lumMod val="75000"/>
                  </a:schemeClr>
                </a:solidFill>
              </a:rPr>
              <a:t>DUI</a:t>
            </a:r>
          </a:p>
          <a:p>
            <a:pPr>
              <a:lnSpc>
                <a:spcPct val="150000"/>
              </a:lnSpc>
            </a:pPr>
            <a:endParaRPr lang="es-SV" sz="1450" dirty="0">
              <a:solidFill>
                <a:schemeClr val="tx1">
                  <a:lumMod val="75000"/>
                </a:schemeClr>
              </a:solidFill>
            </a:endParaRPr>
          </a:p>
          <a:p>
            <a:pPr>
              <a:lnSpc>
                <a:spcPct val="150000"/>
              </a:lnSpc>
            </a:pPr>
            <a:r>
              <a:rPr lang="es-SV" sz="1450" dirty="0" smtClean="0">
                <a:solidFill>
                  <a:schemeClr val="tx1">
                    <a:lumMod val="75000"/>
                  </a:schemeClr>
                </a:solidFill>
              </a:rPr>
              <a:t>6.- Verificación del proceso: </a:t>
            </a:r>
            <a:r>
              <a:rPr lang="es-SV" sz="1450" dirty="0">
                <a:solidFill>
                  <a:schemeClr val="tx1">
                    <a:lumMod val="75000"/>
                  </a:schemeClr>
                </a:solidFill>
              </a:rPr>
              <a:t>Registro, Emisión y Entrega de DUI</a:t>
            </a:r>
          </a:p>
          <a:p>
            <a:pPr>
              <a:lnSpc>
                <a:spcPct val="150000"/>
              </a:lnSpc>
            </a:pPr>
            <a:endParaRPr lang="es-SV" sz="1450" dirty="0" smtClean="0">
              <a:solidFill>
                <a:schemeClr val="tx1">
                  <a:lumMod val="75000"/>
                </a:schemeClr>
              </a:solidFill>
            </a:endParaRPr>
          </a:p>
          <a:p>
            <a:r>
              <a:rPr lang="es-SV" sz="1450" dirty="0" smtClean="0">
                <a:solidFill>
                  <a:schemeClr val="tx1">
                    <a:lumMod val="75000"/>
                  </a:schemeClr>
                </a:solidFill>
              </a:rPr>
              <a:t>7.- Verificación del proceso “Plan </a:t>
            </a:r>
            <a:r>
              <a:rPr lang="es-SV" sz="1450" dirty="0">
                <a:solidFill>
                  <a:schemeClr val="tx1">
                    <a:lumMod val="75000"/>
                  </a:schemeClr>
                </a:solidFill>
              </a:rPr>
              <a:t>de Seguimiento de Concesión de </a:t>
            </a:r>
            <a:r>
              <a:rPr lang="es-SV" sz="1450" dirty="0" smtClean="0">
                <a:solidFill>
                  <a:schemeClr val="tx1">
                    <a:lumMod val="75000"/>
                  </a:schemeClr>
                </a:solidFill>
              </a:rPr>
              <a:t>DUI: Registro y </a:t>
            </a:r>
            <a:r>
              <a:rPr lang="es-SV" sz="1450" dirty="0">
                <a:solidFill>
                  <a:schemeClr val="tx1">
                    <a:lumMod val="75000"/>
                  </a:schemeClr>
                </a:solidFill>
              </a:rPr>
              <a:t>Control de </a:t>
            </a:r>
            <a:r>
              <a:rPr lang="es-SV" sz="1450" dirty="0" smtClean="0">
                <a:solidFill>
                  <a:schemeClr val="tx1">
                    <a:lumMod val="75000"/>
                  </a:schemeClr>
                </a:solidFill>
              </a:rPr>
              <a:t>Tiempos” </a:t>
            </a:r>
            <a:r>
              <a:rPr lang="es-SV" sz="1450" dirty="0">
                <a:solidFill>
                  <a:schemeClr val="tx1">
                    <a:lumMod val="75000"/>
                  </a:schemeClr>
                </a:solidFill>
              </a:rPr>
              <a:t>en </a:t>
            </a:r>
            <a:r>
              <a:rPr lang="es-SV" sz="1450" dirty="0" smtClean="0">
                <a:solidFill>
                  <a:schemeClr val="tx1">
                    <a:lumMod val="75000"/>
                  </a:schemeClr>
                </a:solidFill>
              </a:rPr>
              <a:t>el primer </a:t>
            </a:r>
            <a:r>
              <a:rPr lang="es-SV" sz="1450" dirty="0">
                <a:solidFill>
                  <a:schemeClr val="tx1">
                    <a:lumMod val="75000"/>
                  </a:schemeClr>
                </a:solidFill>
              </a:rPr>
              <a:t>trimestre </a:t>
            </a:r>
            <a:r>
              <a:rPr lang="es-SV" sz="1450" dirty="0" smtClean="0">
                <a:solidFill>
                  <a:schemeClr val="tx1">
                    <a:lumMod val="75000"/>
                  </a:schemeClr>
                </a:solidFill>
              </a:rPr>
              <a:t>del año </a:t>
            </a:r>
            <a:r>
              <a:rPr lang="es-SV" sz="1450" dirty="0">
                <a:solidFill>
                  <a:schemeClr val="tx1">
                    <a:lumMod val="75000"/>
                  </a:schemeClr>
                </a:solidFill>
              </a:rPr>
              <a:t>2016</a:t>
            </a:r>
            <a:endParaRPr lang="en-US" sz="1450" dirty="0" smtClean="0">
              <a:solidFill>
                <a:schemeClr val="tx1">
                  <a:lumMod val="75000"/>
                </a:schemeClr>
              </a:solidFill>
            </a:endParaRPr>
          </a:p>
        </p:txBody>
      </p:sp>
      <p:sp>
        <p:nvSpPr>
          <p:cNvPr id="29" name="Rectangle 26"/>
          <p:cNvSpPr/>
          <p:nvPr/>
        </p:nvSpPr>
        <p:spPr>
          <a:xfrm rot="16200000">
            <a:off x="-321942" y="5621311"/>
            <a:ext cx="1368000" cy="28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dirty="0" smtClean="0"/>
              <a:t> 2016</a:t>
            </a:r>
            <a:endParaRPr lang="id-ID" dirty="0"/>
          </a:p>
        </p:txBody>
      </p:sp>
      <p:sp>
        <p:nvSpPr>
          <p:cNvPr id="30" name="Rectangle 27"/>
          <p:cNvSpPr/>
          <p:nvPr/>
        </p:nvSpPr>
        <p:spPr>
          <a:xfrm rot="16200000">
            <a:off x="-1171685" y="3396317"/>
            <a:ext cx="3067486" cy="288000"/>
          </a:xfrm>
          <a:prstGeom prst="rect">
            <a:avLst/>
          </a:prstGeom>
          <a:solidFill>
            <a:srgbClr val="B05B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dirty="0" smtClean="0"/>
              <a:t> 2015</a:t>
            </a:r>
            <a:endParaRPr lang="id-ID" dirty="0"/>
          </a:p>
        </p:txBody>
      </p:sp>
      <p:sp>
        <p:nvSpPr>
          <p:cNvPr id="56" name="Title 1"/>
          <p:cNvSpPr txBox="1">
            <a:spLocks/>
          </p:cNvSpPr>
          <p:nvPr/>
        </p:nvSpPr>
        <p:spPr>
          <a:xfrm>
            <a:off x="363638" y="437316"/>
            <a:ext cx="10515600" cy="10006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SV" sz="2400" dirty="0"/>
              <a:t>Auditorías realizadas por </a:t>
            </a:r>
            <a:r>
              <a:rPr lang="es-SV" sz="2400" dirty="0" smtClean="0"/>
              <a:t>el RNPN al </a:t>
            </a:r>
            <a:r>
              <a:rPr lang="es-SV" sz="2400" dirty="0"/>
              <a:t>servicio de concesión </a:t>
            </a:r>
            <a:r>
              <a:rPr lang="es-SV" sz="2400" dirty="0" smtClean="0"/>
              <a:t>del DUI</a:t>
            </a:r>
            <a:endParaRPr lang="id-ID" sz="2400" dirty="0"/>
          </a:p>
        </p:txBody>
      </p:sp>
      <p:sp>
        <p:nvSpPr>
          <p:cNvPr id="63" name="Freeform 65"/>
          <p:cNvSpPr>
            <a:spLocks/>
          </p:cNvSpPr>
          <p:nvPr/>
        </p:nvSpPr>
        <p:spPr bwMode="auto">
          <a:xfrm>
            <a:off x="10600525" y="1317007"/>
            <a:ext cx="363538" cy="280988"/>
          </a:xfrm>
          <a:custGeom>
            <a:avLst/>
            <a:gdLst>
              <a:gd name="T0" fmla="*/ 96 w 97"/>
              <a:gd name="T1" fmla="*/ 19 h 75"/>
              <a:gd name="T2" fmla="*/ 50 w 97"/>
              <a:gd name="T3" fmla="*/ 64 h 75"/>
              <a:gd name="T4" fmla="*/ 42 w 97"/>
              <a:gd name="T5" fmla="*/ 73 h 75"/>
              <a:gd name="T6" fmla="*/ 38 w 97"/>
              <a:gd name="T7" fmla="*/ 75 h 75"/>
              <a:gd name="T8" fmla="*/ 33 w 97"/>
              <a:gd name="T9" fmla="*/ 73 h 75"/>
              <a:gd name="T10" fmla="*/ 25 w 97"/>
              <a:gd name="T11" fmla="*/ 64 h 75"/>
              <a:gd name="T12" fmla="*/ 2 w 97"/>
              <a:gd name="T13" fmla="*/ 42 h 75"/>
              <a:gd name="T14" fmla="*/ 0 w 97"/>
              <a:gd name="T15" fmla="*/ 38 h 75"/>
              <a:gd name="T16" fmla="*/ 2 w 97"/>
              <a:gd name="T17" fmla="*/ 33 h 75"/>
              <a:gd name="T18" fmla="*/ 11 w 97"/>
              <a:gd name="T19" fmla="*/ 25 h 75"/>
              <a:gd name="T20" fmla="*/ 15 w 97"/>
              <a:gd name="T21" fmla="*/ 23 h 75"/>
              <a:gd name="T22" fmla="*/ 19 w 97"/>
              <a:gd name="T23" fmla="*/ 25 h 75"/>
              <a:gd name="T24" fmla="*/ 38 w 97"/>
              <a:gd name="T25" fmla="*/ 43 h 75"/>
              <a:gd name="T26" fmla="*/ 79 w 97"/>
              <a:gd name="T27" fmla="*/ 2 h 75"/>
              <a:gd name="T28" fmla="*/ 83 w 97"/>
              <a:gd name="T29" fmla="*/ 0 h 75"/>
              <a:gd name="T30" fmla="*/ 87 w 97"/>
              <a:gd name="T31" fmla="*/ 2 h 75"/>
              <a:gd name="T32" fmla="*/ 96 w 97"/>
              <a:gd name="T33" fmla="*/ 11 h 75"/>
              <a:gd name="T34" fmla="*/ 97 w 97"/>
              <a:gd name="T35" fmla="*/ 15 h 75"/>
              <a:gd name="T36" fmla="*/ 96 w 97"/>
              <a:gd name="T37" fmla="*/ 19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7" h="75">
                <a:moveTo>
                  <a:pt x="96" y="19"/>
                </a:moveTo>
                <a:cubicBezTo>
                  <a:pt x="50" y="64"/>
                  <a:pt x="50" y="64"/>
                  <a:pt x="50" y="64"/>
                </a:cubicBezTo>
                <a:cubicBezTo>
                  <a:pt x="42" y="73"/>
                  <a:pt x="42" y="73"/>
                  <a:pt x="42" y="73"/>
                </a:cubicBezTo>
                <a:cubicBezTo>
                  <a:pt x="41" y="74"/>
                  <a:pt x="39" y="75"/>
                  <a:pt x="38" y="75"/>
                </a:cubicBezTo>
                <a:cubicBezTo>
                  <a:pt x="36" y="75"/>
                  <a:pt x="34" y="74"/>
                  <a:pt x="33" y="73"/>
                </a:cubicBezTo>
                <a:cubicBezTo>
                  <a:pt x="25" y="64"/>
                  <a:pt x="25" y="64"/>
                  <a:pt x="25" y="64"/>
                </a:cubicBezTo>
                <a:cubicBezTo>
                  <a:pt x="2" y="42"/>
                  <a:pt x="2" y="42"/>
                  <a:pt x="2" y="42"/>
                </a:cubicBezTo>
                <a:cubicBezTo>
                  <a:pt x="1" y="41"/>
                  <a:pt x="0" y="39"/>
                  <a:pt x="0" y="38"/>
                </a:cubicBezTo>
                <a:cubicBezTo>
                  <a:pt x="0" y="36"/>
                  <a:pt x="1" y="34"/>
                  <a:pt x="2" y="33"/>
                </a:cubicBezTo>
                <a:cubicBezTo>
                  <a:pt x="11" y="25"/>
                  <a:pt x="11" y="25"/>
                  <a:pt x="11" y="25"/>
                </a:cubicBezTo>
                <a:cubicBezTo>
                  <a:pt x="12" y="24"/>
                  <a:pt x="13" y="23"/>
                  <a:pt x="15" y="23"/>
                </a:cubicBezTo>
                <a:cubicBezTo>
                  <a:pt x="17" y="23"/>
                  <a:pt x="18" y="24"/>
                  <a:pt x="19" y="25"/>
                </a:cubicBezTo>
                <a:cubicBezTo>
                  <a:pt x="38" y="43"/>
                  <a:pt x="38" y="43"/>
                  <a:pt x="38" y="43"/>
                </a:cubicBezTo>
                <a:cubicBezTo>
                  <a:pt x="79" y="2"/>
                  <a:pt x="79" y="2"/>
                  <a:pt x="79" y="2"/>
                </a:cubicBezTo>
                <a:cubicBezTo>
                  <a:pt x="80" y="1"/>
                  <a:pt x="81" y="0"/>
                  <a:pt x="83" y="0"/>
                </a:cubicBezTo>
                <a:cubicBezTo>
                  <a:pt x="84" y="0"/>
                  <a:pt x="86" y="1"/>
                  <a:pt x="87" y="2"/>
                </a:cubicBezTo>
                <a:cubicBezTo>
                  <a:pt x="96" y="11"/>
                  <a:pt x="96" y="11"/>
                  <a:pt x="96" y="11"/>
                </a:cubicBezTo>
                <a:cubicBezTo>
                  <a:pt x="97" y="12"/>
                  <a:pt x="97" y="13"/>
                  <a:pt x="97" y="15"/>
                </a:cubicBezTo>
                <a:cubicBezTo>
                  <a:pt x="97" y="16"/>
                  <a:pt x="97" y="18"/>
                  <a:pt x="96" y="19"/>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4" name="Freeform 66"/>
          <p:cNvSpPr>
            <a:spLocks/>
          </p:cNvSpPr>
          <p:nvPr/>
        </p:nvSpPr>
        <p:spPr bwMode="auto">
          <a:xfrm>
            <a:off x="8854809" y="1290598"/>
            <a:ext cx="277813" cy="280988"/>
          </a:xfrm>
          <a:custGeom>
            <a:avLst/>
            <a:gdLst>
              <a:gd name="T0" fmla="*/ 72 w 74"/>
              <a:gd name="T1" fmla="*/ 64 h 75"/>
              <a:gd name="T2" fmla="*/ 64 w 74"/>
              <a:gd name="T3" fmla="*/ 73 h 75"/>
              <a:gd name="T4" fmla="*/ 59 w 74"/>
              <a:gd name="T5" fmla="*/ 75 h 75"/>
              <a:gd name="T6" fmla="*/ 55 w 74"/>
              <a:gd name="T7" fmla="*/ 73 h 75"/>
              <a:gd name="T8" fmla="*/ 37 w 74"/>
              <a:gd name="T9" fmla="*/ 54 h 75"/>
              <a:gd name="T10" fmla="*/ 18 w 74"/>
              <a:gd name="T11" fmla="*/ 73 h 75"/>
              <a:gd name="T12" fmla="*/ 14 w 74"/>
              <a:gd name="T13" fmla="*/ 75 h 75"/>
              <a:gd name="T14" fmla="*/ 10 w 74"/>
              <a:gd name="T15" fmla="*/ 73 h 75"/>
              <a:gd name="T16" fmla="*/ 2 w 74"/>
              <a:gd name="T17" fmla="*/ 64 h 75"/>
              <a:gd name="T18" fmla="*/ 0 w 74"/>
              <a:gd name="T19" fmla="*/ 60 h 75"/>
              <a:gd name="T20" fmla="*/ 2 w 74"/>
              <a:gd name="T21" fmla="*/ 56 h 75"/>
              <a:gd name="T22" fmla="*/ 20 w 74"/>
              <a:gd name="T23" fmla="*/ 38 h 75"/>
              <a:gd name="T24" fmla="*/ 2 w 74"/>
              <a:gd name="T25" fmla="*/ 19 h 75"/>
              <a:gd name="T26" fmla="*/ 0 w 74"/>
              <a:gd name="T27" fmla="*/ 15 h 75"/>
              <a:gd name="T28" fmla="*/ 2 w 74"/>
              <a:gd name="T29" fmla="*/ 11 h 75"/>
              <a:gd name="T30" fmla="*/ 10 w 74"/>
              <a:gd name="T31" fmla="*/ 2 h 75"/>
              <a:gd name="T32" fmla="*/ 14 w 74"/>
              <a:gd name="T33" fmla="*/ 0 h 75"/>
              <a:gd name="T34" fmla="*/ 18 w 74"/>
              <a:gd name="T35" fmla="*/ 2 h 75"/>
              <a:gd name="T36" fmla="*/ 37 w 74"/>
              <a:gd name="T37" fmla="*/ 21 h 75"/>
              <a:gd name="T38" fmla="*/ 55 w 74"/>
              <a:gd name="T39" fmla="*/ 2 h 75"/>
              <a:gd name="T40" fmla="*/ 59 w 74"/>
              <a:gd name="T41" fmla="*/ 0 h 75"/>
              <a:gd name="T42" fmla="*/ 64 w 74"/>
              <a:gd name="T43" fmla="*/ 2 h 75"/>
              <a:gd name="T44" fmla="*/ 72 w 74"/>
              <a:gd name="T45" fmla="*/ 11 h 75"/>
              <a:gd name="T46" fmla="*/ 74 w 74"/>
              <a:gd name="T47" fmla="*/ 15 h 75"/>
              <a:gd name="T48" fmla="*/ 72 w 74"/>
              <a:gd name="T49" fmla="*/ 19 h 75"/>
              <a:gd name="T50" fmla="*/ 54 w 74"/>
              <a:gd name="T51" fmla="*/ 38 h 75"/>
              <a:gd name="T52" fmla="*/ 72 w 74"/>
              <a:gd name="T53" fmla="*/ 56 h 75"/>
              <a:gd name="T54" fmla="*/ 74 w 74"/>
              <a:gd name="T55" fmla="*/ 60 h 75"/>
              <a:gd name="T56" fmla="*/ 72 w 74"/>
              <a:gd name="T57" fmla="*/ 64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4" h="75">
                <a:moveTo>
                  <a:pt x="72" y="64"/>
                </a:moveTo>
                <a:cubicBezTo>
                  <a:pt x="64" y="73"/>
                  <a:pt x="64" y="73"/>
                  <a:pt x="64" y="73"/>
                </a:cubicBezTo>
                <a:cubicBezTo>
                  <a:pt x="63" y="74"/>
                  <a:pt x="61" y="75"/>
                  <a:pt x="59" y="75"/>
                </a:cubicBezTo>
                <a:cubicBezTo>
                  <a:pt x="58" y="75"/>
                  <a:pt x="56" y="74"/>
                  <a:pt x="55" y="73"/>
                </a:cubicBezTo>
                <a:cubicBezTo>
                  <a:pt x="37" y="54"/>
                  <a:pt x="37" y="54"/>
                  <a:pt x="37" y="54"/>
                </a:cubicBezTo>
                <a:cubicBezTo>
                  <a:pt x="18" y="73"/>
                  <a:pt x="18" y="73"/>
                  <a:pt x="18" y="73"/>
                </a:cubicBezTo>
                <a:cubicBezTo>
                  <a:pt x="17" y="74"/>
                  <a:pt x="16" y="75"/>
                  <a:pt x="14" y="75"/>
                </a:cubicBezTo>
                <a:cubicBezTo>
                  <a:pt x="13" y="75"/>
                  <a:pt x="11" y="74"/>
                  <a:pt x="10" y="73"/>
                </a:cubicBezTo>
                <a:cubicBezTo>
                  <a:pt x="2" y="64"/>
                  <a:pt x="2" y="64"/>
                  <a:pt x="2" y="64"/>
                </a:cubicBezTo>
                <a:cubicBezTo>
                  <a:pt x="0" y="63"/>
                  <a:pt x="0" y="62"/>
                  <a:pt x="0" y="60"/>
                </a:cubicBezTo>
                <a:cubicBezTo>
                  <a:pt x="0" y="59"/>
                  <a:pt x="0" y="57"/>
                  <a:pt x="2" y="56"/>
                </a:cubicBezTo>
                <a:cubicBezTo>
                  <a:pt x="20" y="38"/>
                  <a:pt x="20" y="38"/>
                  <a:pt x="20" y="38"/>
                </a:cubicBezTo>
                <a:cubicBezTo>
                  <a:pt x="2" y="19"/>
                  <a:pt x="2" y="19"/>
                  <a:pt x="2" y="19"/>
                </a:cubicBezTo>
                <a:cubicBezTo>
                  <a:pt x="0" y="18"/>
                  <a:pt x="0" y="16"/>
                  <a:pt x="0" y="15"/>
                </a:cubicBezTo>
                <a:cubicBezTo>
                  <a:pt x="0" y="13"/>
                  <a:pt x="0" y="12"/>
                  <a:pt x="2" y="11"/>
                </a:cubicBezTo>
                <a:cubicBezTo>
                  <a:pt x="10" y="2"/>
                  <a:pt x="10" y="2"/>
                  <a:pt x="10" y="2"/>
                </a:cubicBezTo>
                <a:cubicBezTo>
                  <a:pt x="11" y="1"/>
                  <a:pt x="13" y="0"/>
                  <a:pt x="14" y="0"/>
                </a:cubicBezTo>
                <a:cubicBezTo>
                  <a:pt x="16" y="0"/>
                  <a:pt x="17" y="1"/>
                  <a:pt x="18" y="2"/>
                </a:cubicBezTo>
                <a:cubicBezTo>
                  <a:pt x="37" y="21"/>
                  <a:pt x="37" y="21"/>
                  <a:pt x="37" y="21"/>
                </a:cubicBezTo>
                <a:cubicBezTo>
                  <a:pt x="55" y="2"/>
                  <a:pt x="55" y="2"/>
                  <a:pt x="55" y="2"/>
                </a:cubicBezTo>
                <a:cubicBezTo>
                  <a:pt x="56" y="1"/>
                  <a:pt x="58" y="0"/>
                  <a:pt x="59" y="0"/>
                </a:cubicBezTo>
                <a:cubicBezTo>
                  <a:pt x="61" y="0"/>
                  <a:pt x="63" y="1"/>
                  <a:pt x="64" y="2"/>
                </a:cubicBezTo>
                <a:cubicBezTo>
                  <a:pt x="72" y="11"/>
                  <a:pt x="72" y="11"/>
                  <a:pt x="72" y="11"/>
                </a:cubicBezTo>
                <a:cubicBezTo>
                  <a:pt x="73" y="12"/>
                  <a:pt x="74" y="13"/>
                  <a:pt x="74" y="15"/>
                </a:cubicBezTo>
                <a:cubicBezTo>
                  <a:pt x="74" y="16"/>
                  <a:pt x="73" y="18"/>
                  <a:pt x="72" y="19"/>
                </a:cubicBezTo>
                <a:cubicBezTo>
                  <a:pt x="54" y="38"/>
                  <a:pt x="54" y="38"/>
                  <a:pt x="54" y="38"/>
                </a:cubicBezTo>
                <a:cubicBezTo>
                  <a:pt x="72" y="56"/>
                  <a:pt x="72" y="56"/>
                  <a:pt x="72" y="56"/>
                </a:cubicBezTo>
                <a:cubicBezTo>
                  <a:pt x="73" y="57"/>
                  <a:pt x="74" y="59"/>
                  <a:pt x="74" y="60"/>
                </a:cubicBezTo>
                <a:cubicBezTo>
                  <a:pt x="74" y="62"/>
                  <a:pt x="73" y="63"/>
                  <a:pt x="72" y="64"/>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8" name="Freeform 65"/>
          <p:cNvSpPr>
            <a:spLocks/>
          </p:cNvSpPr>
          <p:nvPr/>
        </p:nvSpPr>
        <p:spPr bwMode="auto">
          <a:xfrm>
            <a:off x="10545441" y="2189912"/>
            <a:ext cx="363538" cy="280988"/>
          </a:xfrm>
          <a:custGeom>
            <a:avLst/>
            <a:gdLst>
              <a:gd name="T0" fmla="*/ 96 w 97"/>
              <a:gd name="T1" fmla="*/ 19 h 75"/>
              <a:gd name="T2" fmla="*/ 50 w 97"/>
              <a:gd name="T3" fmla="*/ 64 h 75"/>
              <a:gd name="T4" fmla="*/ 42 w 97"/>
              <a:gd name="T5" fmla="*/ 73 h 75"/>
              <a:gd name="T6" fmla="*/ 38 w 97"/>
              <a:gd name="T7" fmla="*/ 75 h 75"/>
              <a:gd name="T8" fmla="*/ 33 w 97"/>
              <a:gd name="T9" fmla="*/ 73 h 75"/>
              <a:gd name="T10" fmla="*/ 25 w 97"/>
              <a:gd name="T11" fmla="*/ 64 h 75"/>
              <a:gd name="T12" fmla="*/ 2 w 97"/>
              <a:gd name="T13" fmla="*/ 42 h 75"/>
              <a:gd name="T14" fmla="*/ 0 w 97"/>
              <a:gd name="T15" fmla="*/ 38 h 75"/>
              <a:gd name="T16" fmla="*/ 2 w 97"/>
              <a:gd name="T17" fmla="*/ 33 h 75"/>
              <a:gd name="T18" fmla="*/ 11 w 97"/>
              <a:gd name="T19" fmla="*/ 25 h 75"/>
              <a:gd name="T20" fmla="*/ 15 w 97"/>
              <a:gd name="T21" fmla="*/ 23 h 75"/>
              <a:gd name="T22" fmla="*/ 19 w 97"/>
              <a:gd name="T23" fmla="*/ 25 h 75"/>
              <a:gd name="T24" fmla="*/ 38 w 97"/>
              <a:gd name="T25" fmla="*/ 43 h 75"/>
              <a:gd name="T26" fmla="*/ 79 w 97"/>
              <a:gd name="T27" fmla="*/ 2 h 75"/>
              <a:gd name="T28" fmla="*/ 83 w 97"/>
              <a:gd name="T29" fmla="*/ 0 h 75"/>
              <a:gd name="T30" fmla="*/ 87 w 97"/>
              <a:gd name="T31" fmla="*/ 2 h 75"/>
              <a:gd name="T32" fmla="*/ 96 w 97"/>
              <a:gd name="T33" fmla="*/ 11 h 75"/>
              <a:gd name="T34" fmla="*/ 97 w 97"/>
              <a:gd name="T35" fmla="*/ 15 h 75"/>
              <a:gd name="T36" fmla="*/ 96 w 97"/>
              <a:gd name="T37" fmla="*/ 19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7" h="75">
                <a:moveTo>
                  <a:pt x="96" y="19"/>
                </a:moveTo>
                <a:cubicBezTo>
                  <a:pt x="50" y="64"/>
                  <a:pt x="50" y="64"/>
                  <a:pt x="50" y="64"/>
                </a:cubicBezTo>
                <a:cubicBezTo>
                  <a:pt x="42" y="73"/>
                  <a:pt x="42" y="73"/>
                  <a:pt x="42" y="73"/>
                </a:cubicBezTo>
                <a:cubicBezTo>
                  <a:pt x="41" y="74"/>
                  <a:pt x="39" y="75"/>
                  <a:pt x="38" y="75"/>
                </a:cubicBezTo>
                <a:cubicBezTo>
                  <a:pt x="36" y="75"/>
                  <a:pt x="34" y="74"/>
                  <a:pt x="33" y="73"/>
                </a:cubicBezTo>
                <a:cubicBezTo>
                  <a:pt x="25" y="64"/>
                  <a:pt x="25" y="64"/>
                  <a:pt x="25" y="64"/>
                </a:cubicBezTo>
                <a:cubicBezTo>
                  <a:pt x="2" y="42"/>
                  <a:pt x="2" y="42"/>
                  <a:pt x="2" y="42"/>
                </a:cubicBezTo>
                <a:cubicBezTo>
                  <a:pt x="1" y="41"/>
                  <a:pt x="0" y="39"/>
                  <a:pt x="0" y="38"/>
                </a:cubicBezTo>
                <a:cubicBezTo>
                  <a:pt x="0" y="36"/>
                  <a:pt x="1" y="34"/>
                  <a:pt x="2" y="33"/>
                </a:cubicBezTo>
                <a:cubicBezTo>
                  <a:pt x="11" y="25"/>
                  <a:pt x="11" y="25"/>
                  <a:pt x="11" y="25"/>
                </a:cubicBezTo>
                <a:cubicBezTo>
                  <a:pt x="12" y="24"/>
                  <a:pt x="13" y="23"/>
                  <a:pt x="15" y="23"/>
                </a:cubicBezTo>
                <a:cubicBezTo>
                  <a:pt x="17" y="23"/>
                  <a:pt x="18" y="24"/>
                  <a:pt x="19" y="25"/>
                </a:cubicBezTo>
                <a:cubicBezTo>
                  <a:pt x="38" y="43"/>
                  <a:pt x="38" y="43"/>
                  <a:pt x="38" y="43"/>
                </a:cubicBezTo>
                <a:cubicBezTo>
                  <a:pt x="79" y="2"/>
                  <a:pt x="79" y="2"/>
                  <a:pt x="79" y="2"/>
                </a:cubicBezTo>
                <a:cubicBezTo>
                  <a:pt x="80" y="1"/>
                  <a:pt x="81" y="0"/>
                  <a:pt x="83" y="0"/>
                </a:cubicBezTo>
                <a:cubicBezTo>
                  <a:pt x="84" y="0"/>
                  <a:pt x="86" y="1"/>
                  <a:pt x="87" y="2"/>
                </a:cubicBezTo>
                <a:cubicBezTo>
                  <a:pt x="96" y="11"/>
                  <a:pt x="96" y="11"/>
                  <a:pt x="96" y="11"/>
                </a:cubicBezTo>
                <a:cubicBezTo>
                  <a:pt x="97" y="12"/>
                  <a:pt x="97" y="13"/>
                  <a:pt x="97" y="15"/>
                </a:cubicBezTo>
                <a:cubicBezTo>
                  <a:pt x="97" y="16"/>
                  <a:pt x="97" y="18"/>
                  <a:pt x="96" y="19"/>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0" name="Freeform 65"/>
          <p:cNvSpPr>
            <a:spLocks/>
          </p:cNvSpPr>
          <p:nvPr/>
        </p:nvSpPr>
        <p:spPr bwMode="auto">
          <a:xfrm>
            <a:off x="10545441" y="2790005"/>
            <a:ext cx="363538" cy="280988"/>
          </a:xfrm>
          <a:custGeom>
            <a:avLst/>
            <a:gdLst>
              <a:gd name="T0" fmla="*/ 96 w 97"/>
              <a:gd name="T1" fmla="*/ 19 h 75"/>
              <a:gd name="T2" fmla="*/ 50 w 97"/>
              <a:gd name="T3" fmla="*/ 64 h 75"/>
              <a:gd name="T4" fmla="*/ 42 w 97"/>
              <a:gd name="T5" fmla="*/ 73 h 75"/>
              <a:gd name="T6" fmla="*/ 38 w 97"/>
              <a:gd name="T7" fmla="*/ 75 h 75"/>
              <a:gd name="T8" fmla="*/ 33 w 97"/>
              <a:gd name="T9" fmla="*/ 73 h 75"/>
              <a:gd name="T10" fmla="*/ 25 w 97"/>
              <a:gd name="T11" fmla="*/ 64 h 75"/>
              <a:gd name="T12" fmla="*/ 2 w 97"/>
              <a:gd name="T13" fmla="*/ 42 h 75"/>
              <a:gd name="T14" fmla="*/ 0 w 97"/>
              <a:gd name="T15" fmla="*/ 38 h 75"/>
              <a:gd name="T16" fmla="*/ 2 w 97"/>
              <a:gd name="T17" fmla="*/ 33 h 75"/>
              <a:gd name="T18" fmla="*/ 11 w 97"/>
              <a:gd name="T19" fmla="*/ 25 h 75"/>
              <a:gd name="T20" fmla="*/ 15 w 97"/>
              <a:gd name="T21" fmla="*/ 23 h 75"/>
              <a:gd name="T22" fmla="*/ 19 w 97"/>
              <a:gd name="T23" fmla="*/ 25 h 75"/>
              <a:gd name="T24" fmla="*/ 38 w 97"/>
              <a:gd name="T25" fmla="*/ 43 h 75"/>
              <a:gd name="T26" fmla="*/ 79 w 97"/>
              <a:gd name="T27" fmla="*/ 2 h 75"/>
              <a:gd name="T28" fmla="*/ 83 w 97"/>
              <a:gd name="T29" fmla="*/ 0 h 75"/>
              <a:gd name="T30" fmla="*/ 87 w 97"/>
              <a:gd name="T31" fmla="*/ 2 h 75"/>
              <a:gd name="T32" fmla="*/ 96 w 97"/>
              <a:gd name="T33" fmla="*/ 11 h 75"/>
              <a:gd name="T34" fmla="*/ 97 w 97"/>
              <a:gd name="T35" fmla="*/ 15 h 75"/>
              <a:gd name="T36" fmla="*/ 96 w 97"/>
              <a:gd name="T37" fmla="*/ 19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7" h="75">
                <a:moveTo>
                  <a:pt x="96" y="19"/>
                </a:moveTo>
                <a:cubicBezTo>
                  <a:pt x="50" y="64"/>
                  <a:pt x="50" y="64"/>
                  <a:pt x="50" y="64"/>
                </a:cubicBezTo>
                <a:cubicBezTo>
                  <a:pt x="42" y="73"/>
                  <a:pt x="42" y="73"/>
                  <a:pt x="42" y="73"/>
                </a:cubicBezTo>
                <a:cubicBezTo>
                  <a:pt x="41" y="74"/>
                  <a:pt x="39" y="75"/>
                  <a:pt x="38" y="75"/>
                </a:cubicBezTo>
                <a:cubicBezTo>
                  <a:pt x="36" y="75"/>
                  <a:pt x="34" y="74"/>
                  <a:pt x="33" y="73"/>
                </a:cubicBezTo>
                <a:cubicBezTo>
                  <a:pt x="25" y="64"/>
                  <a:pt x="25" y="64"/>
                  <a:pt x="25" y="64"/>
                </a:cubicBezTo>
                <a:cubicBezTo>
                  <a:pt x="2" y="42"/>
                  <a:pt x="2" y="42"/>
                  <a:pt x="2" y="42"/>
                </a:cubicBezTo>
                <a:cubicBezTo>
                  <a:pt x="1" y="41"/>
                  <a:pt x="0" y="39"/>
                  <a:pt x="0" y="38"/>
                </a:cubicBezTo>
                <a:cubicBezTo>
                  <a:pt x="0" y="36"/>
                  <a:pt x="1" y="34"/>
                  <a:pt x="2" y="33"/>
                </a:cubicBezTo>
                <a:cubicBezTo>
                  <a:pt x="11" y="25"/>
                  <a:pt x="11" y="25"/>
                  <a:pt x="11" y="25"/>
                </a:cubicBezTo>
                <a:cubicBezTo>
                  <a:pt x="12" y="24"/>
                  <a:pt x="13" y="23"/>
                  <a:pt x="15" y="23"/>
                </a:cubicBezTo>
                <a:cubicBezTo>
                  <a:pt x="17" y="23"/>
                  <a:pt x="18" y="24"/>
                  <a:pt x="19" y="25"/>
                </a:cubicBezTo>
                <a:cubicBezTo>
                  <a:pt x="38" y="43"/>
                  <a:pt x="38" y="43"/>
                  <a:pt x="38" y="43"/>
                </a:cubicBezTo>
                <a:cubicBezTo>
                  <a:pt x="79" y="2"/>
                  <a:pt x="79" y="2"/>
                  <a:pt x="79" y="2"/>
                </a:cubicBezTo>
                <a:cubicBezTo>
                  <a:pt x="80" y="1"/>
                  <a:pt x="81" y="0"/>
                  <a:pt x="83" y="0"/>
                </a:cubicBezTo>
                <a:cubicBezTo>
                  <a:pt x="84" y="0"/>
                  <a:pt x="86" y="1"/>
                  <a:pt x="87" y="2"/>
                </a:cubicBezTo>
                <a:cubicBezTo>
                  <a:pt x="96" y="11"/>
                  <a:pt x="96" y="11"/>
                  <a:pt x="96" y="11"/>
                </a:cubicBezTo>
                <a:cubicBezTo>
                  <a:pt x="97" y="12"/>
                  <a:pt x="97" y="13"/>
                  <a:pt x="97" y="15"/>
                </a:cubicBezTo>
                <a:cubicBezTo>
                  <a:pt x="97" y="16"/>
                  <a:pt x="97" y="18"/>
                  <a:pt x="96" y="19"/>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p:nvSpPr>
        <p:spPr bwMode="auto">
          <a:xfrm>
            <a:off x="10561475" y="3428368"/>
            <a:ext cx="363538" cy="280988"/>
          </a:xfrm>
          <a:custGeom>
            <a:avLst/>
            <a:gdLst>
              <a:gd name="T0" fmla="*/ 96 w 97"/>
              <a:gd name="T1" fmla="*/ 19 h 75"/>
              <a:gd name="T2" fmla="*/ 50 w 97"/>
              <a:gd name="T3" fmla="*/ 64 h 75"/>
              <a:gd name="T4" fmla="*/ 42 w 97"/>
              <a:gd name="T5" fmla="*/ 73 h 75"/>
              <a:gd name="T6" fmla="*/ 38 w 97"/>
              <a:gd name="T7" fmla="*/ 75 h 75"/>
              <a:gd name="T8" fmla="*/ 33 w 97"/>
              <a:gd name="T9" fmla="*/ 73 h 75"/>
              <a:gd name="T10" fmla="*/ 25 w 97"/>
              <a:gd name="T11" fmla="*/ 64 h 75"/>
              <a:gd name="T12" fmla="*/ 2 w 97"/>
              <a:gd name="T13" fmla="*/ 42 h 75"/>
              <a:gd name="T14" fmla="*/ 0 w 97"/>
              <a:gd name="T15" fmla="*/ 38 h 75"/>
              <a:gd name="T16" fmla="*/ 2 w 97"/>
              <a:gd name="T17" fmla="*/ 33 h 75"/>
              <a:gd name="T18" fmla="*/ 11 w 97"/>
              <a:gd name="T19" fmla="*/ 25 h 75"/>
              <a:gd name="T20" fmla="*/ 15 w 97"/>
              <a:gd name="T21" fmla="*/ 23 h 75"/>
              <a:gd name="T22" fmla="*/ 19 w 97"/>
              <a:gd name="T23" fmla="*/ 25 h 75"/>
              <a:gd name="T24" fmla="*/ 38 w 97"/>
              <a:gd name="T25" fmla="*/ 43 h 75"/>
              <a:gd name="T26" fmla="*/ 79 w 97"/>
              <a:gd name="T27" fmla="*/ 2 h 75"/>
              <a:gd name="T28" fmla="*/ 83 w 97"/>
              <a:gd name="T29" fmla="*/ 0 h 75"/>
              <a:gd name="T30" fmla="*/ 87 w 97"/>
              <a:gd name="T31" fmla="*/ 2 h 75"/>
              <a:gd name="T32" fmla="*/ 96 w 97"/>
              <a:gd name="T33" fmla="*/ 11 h 75"/>
              <a:gd name="T34" fmla="*/ 97 w 97"/>
              <a:gd name="T35" fmla="*/ 15 h 75"/>
              <a:gd name="T36" fmla="*/ 96 w 97"/>
              <a:gd name="T37" fmla="*/ 19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7" h="75">
                <a:moveTo>
                  <a:pt x="96" y="19"/>
                </a:moveTo>
                <a:cubicBezTo>
                  <a:pt x="50" y="64"/>
                  <a:pt x="50" y="64"/>
                  <a:pt x="50" y="64"/>
                </a:cubicBezTo>
                <a:cubicBezTo>
                  <a:pt x="42" y="73"/>
                  <a:pt x="42" y="73"/>
                  <a:pt x="42" y="73"/>
                </a:cubicBezTo>
                <a:cubicBezTo>
                  <a:pt x="41" y="74"/>
                  <a:pt x="39" y="75"/>
                  <a:pt x="38" y="75"/>
                </a:cubicBezTo>
                <a:cubicBezTo>
                  <a:pt x="36" y="75"/>
                  <a:pt x="34" y="74"/>
                  <a:pt x="33" y="73"/>
                </a:cubicBezTo>
                <a:cubicBezTo>
                  <a:pt x="25" y="64"/>
                  <a:pt x="25" y="64"/>
                  <a:pt x="25" y="64"/>
                </a:cubicBezTo>
                <a:cubicBezTo>
                  <a:pt x="2" y="42"/>
                  <a:pt x="2" y="42"/>
                  <a:pt x="2" y="42"/>
                </a:cubicBezTo>
                <a:cubicBezTo>
                  <a:pt x="1" y="41"/>
                  <a:pt x="0" y="39"/>
                  <a:pt x="0" y="38"/>
                </a:cubicBezTo>
                <a:cubicBezTo>
                  <a:pt x="0" y="36"/>
                  <a:pt x="1" y="34"/>
                  <a:pt x="2" y="33"/>
                </a:cubicBezTo>
                <a:cubicBezTo>
                  <a:pt x="11" y="25"/>
                  <a:pt x="11" y="25"/>
                  <a:pt x="11" y="25"/>
                </a:cubicBezTo>
                <a:cubicBezTo>
                  <a:pt x="12" y="24"/>
                  <a:pt x="13" y="23"/>
                  <a:pt x="15" y="23"/>
                </a:cubicBezTo>
                <a:cubicBezTo>
                  <a:pt x="17" y="23"/>
                  <a:pt x="18" y="24"/>
                  <a:pt x="19" y="25"/>
                </a:cubicBezTo>
                <a:cubicBezTo>
                  <a:pt x="38" y="43"/>
                  <a:pt x="38" y="43"/>
                  <a:pt x="38" y="43"/>
                </a:cubicBezTo>
                <a:cubicBezTo>
                  <a:pt x="79" y="2"/>
                  <a:pt x="79" y="2"/>
                  <a:pt x="79" y="2"/>
                </a:cubicBezTo>
                <a:cubicBezTo>
                  <a:pt x="80" y="1"/>
                  <a:pt x="81" y="0"/>
                  <a:pt x="83" y="0"/>
                </a:cubicBezTo>
                <a:cubicBezTo>
                  <a:pt x="84" y="0"/>
                  <a:pt x="86" y="1"/>
                  <a:pt x="87" y="2"/>
                </a:cubicBezTo>
                <a:cubicBezTo>
                  <a:pt x="96" y="11"/>
                  <a:pt x="96" y="11"/>
                  <a:pt x="96" y="11"/>
                </a:cubicBezTo>
                <a:cubicBezTo>
                  <a:pt x="97" y="12"/>
                  <a:pt x="97" y="13"/>
                  <a:pt x="97" y="15"/>
                </a:cubicBezTo>
                <a:cubicBezTo>
                  <a:pt x="97" y="16"/>
                  <a:pt x="97" y="18"/>
                  <a:pt x="96" y="19"/>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4" name="Freeform 65"/>
          <p:cNvSpPr>
            <a:spLocks/>
          </p:cNvSpPr>
          <p:nvPr/>
        </p:nvSpPr>
        <p:spPr bwMode="auto">
          <a:xfrm>
            <a:off x="10561475" y="4028461"/>
            <a:ext cx="363538" cy="280988"/>
          </a:xfrm>
          <a:custGeom>
            <a:avLst/>
            <a:gdLst>
              <a:gd name="T0" fmla="*/ 96 w 97"/>
              <a:gd name="T1" fmla="*/ 19 h 75"/>
              <a:gd name="T2" fmla="*/ 50 w 97"/>
              <a:gd name="T3" fmla="*/ 64 h 75"/>
              <a:gd name="T4" fmla="*/ 42 w 97"/>
              <a:gd name="T5" fmla="*/ 73 h 75"/>
              <a:gd name="T6" fmla="*/ 38 w 97"/>
              <a:gd name="T7" fmla="*/ 75 h 75"/>
              <a:gd name="T8" fmla="*/ 33 w 97"/>
              <a:gd name="T9" fmla="*/ 73 h 75"/>
              <a:gd name="T10" fmla="*/ 25 w 97"/>
              <a:gd name="T11" fmla="*/ 64 h 75"/>
              <a:gd name="T12" fmla="*/ 2 w 97"/>
              <a:gd name="T13" fmla="*/ 42 h 75"/>
              <a:gd name="T14" fmla="*/ 0 w 97"/>
              <a:gd name="T15" fmla="*/ 38 h 75"/>
              <a:gd name="T16" fmla="*/ 2 w 97"/>
              <a:gd name="T17" fmla="*/ 33 h 75"/>
              <a:gd name="T18" fmla="*/ 11 w 97"/>
              <a:gd name="T19" fmla="*/ 25 h 75"/>
              <a:gd name="T20" fmla="*/ 15 w 97"/>
              <a:gd name="T21" fmla="*/ 23 h 75"/>
              <a:gd name="T22" fmla="*/ 19 w 97"/>
              <a:gd name="T23" fmla="*/ 25 h 75"/>
              <a:gd name="T24" fmla="*/ 38 w 97"/>
              <a:gd name="T25" fmla="*/ 43 h 75"/>
              <a:gd name="T26" fmla="*/ 79 w 97"/>
              <a:gd name="T27" fmla="*/ 2 h 75"/>
              <a:gd name="T28" fmla="*/ 83 w 97"/>
              <a:gd name="T29" fmla="*/ 0 h 75"/>
              <a:gd name="T30" fmla="*/ 87 w 97"/>
              <a:gd name="T31" fmla="*/ 2 h 75"/>
              <a:gd name="T32" fmla="*/ 96 w 97"/>
              <a:gd name="T33" fmla="*/ 11 h 75"/>
              <a:gd name="T34" fmla="*/ 97 w 97"/>
              <a:gd name="T35" fmla="*/ 15 h 75"/>
              <a:gd name="T36" fmla="*/ 96 w 97"/>
              <a:gd name="T37" fmla="*/ 19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7" h="75">
                <a:moveTo>
                  <a:pt x="96" y="19"/>
                </a:moveTo>
                <a:cubicBezTo>
                  <a:pt x="50" y="64"/>
                  <a:pt x="50" y="64"/>
                  <a:pt x="50" y="64"/>
                </a:cubicBezTo>
                <a:cubicBezTo>
                  <a:pt x="42" y="73"/>
                  <a:pt x="42" y="73"/>
                  <a:pt x="42" y="73"/>
                </a:cubicBezTo>
                <a:cubicBezTo>
                  <a:pt x="41" y="74"/>
                  <a:pt x="39" y="75"/>
                  <a:pt x="38" y="75"/>
                </a:cubicBezTo>
                <a:cubicBezTo>
                  <a:pt x="36" y="75"/>
                  <a:pt x="34" y="74"/>
                  <a:pt x="33" y="73"/>
                </a:cubicBezTo>
                <a:cubicBezTo>
                  <a:pt x="25" y="64"/>
                  <a:pt x="25" y="64"/>
                  <a:pt x="25" y="64"/>
                </a:cubicBezTo>
                <a:cubicBezTo>
                  <a:pt x="2" y="42"/>
                  <a:pt x="2" y="42"/>
                  <a:pt x="2" y="42"/>
                </a:cubicBezTo>
                <a:cubicBezTo>
                  <a:pt x="1" y="41"/>
                  <a:pt x="0" y="39"/>
                  <a:pt x="0" y="38"/>
                </a:cubicBezTo>
                <a:cubicBezTo>
                  <a:pt x="0" y="36"/>
                  <a:pt x="1" y="34"/>
                  <a:pt x="2" y="33"/>
                </a:cubicBezTo>
                <a:cubicBezTo>
                  <a:pt x="11" y="25"/>
                  <a:pt x="11" y="25"/>
                  <a:pt x="11" y="25"/>
                </a:cubicBezTo>
                <a:cubicBezTo>
                  <a:pt x="12" y="24"/>
                  <a:pt x="13" y="23"/>
                  <a:pt x="15" y="23"/>
                </a:cubicBezTo>
                <a:cubicBezTo>
                  <a:pt x="17" y="23"/>
                  <a:pt x="18" y="24"/>
                  <a:pt x="19" y="25"/>
                </a:cubicBezTo>
                <a:cubicBezTo>
                  <a:pt x="38" y="43"/>
                  <a:pt x="38" y="43"/>
                  <a:pt x="38" y="43"/>
                </a:cubicBezTo>
                <a:cubicBezTo>
                  <a:pt x="79" y="2"/>
                  <a:pt x="79" y="2"/>
                  <a:pt x="79" y="2"/>
                </a:cubicBezTo>
                <a:cubicBezTo>
                  <a:pt x="80" y="1"/>
                  <a:pt x="81" y="0"/>
                  <a:pt x="83" y="0"/>
                </a:cubicBezTo>
                <a:cubicBezTo>
                  <a:pt x="84" y="0"/>
                  <a:pt x="86" y="1"/>
                  <a:pt x="87" y="2"/>
                </a:cubicBezTo>
                <a:cubicBezTo>
                  <a:pt x="96" y="11"/>
                  <a:pt x="96" y="11"/>
                  <a:pt x="96" y="11"/>
                </a:cubicBezTo>
                <a:cubicBezTo>
                  <a:pt x="97" y="12"/>
                  <a:pt x="97" y="13"/>
                  <a:pt x="97" y="15"/>
                </a:cubicBezTo>
                <a:cubicBezTo>
                  <a:pt x="97" y="16"/>
                  <a:pt x="97" y="18"/>
                  <a:pt x="96" y="19"/>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6" name="Freeform 65"/>
          <p:cNvSpPr>
            <a:spLocks/>
          </p:cNvSpPr>
          <p:nvPr/>
        </p:nvSpPr>
        <p:spPr bwMode="auto">
          <a:xfrm>
            <a:off x="10564166" y="4659309"/>
            <a:ext cx="363538" cy="280988"/>
          </a:xfrm>
          <a:custGeom>
            <a:avLst/>
            <a:gdLst>
              <a:gd name="T0" fmla="*/ 96 w 97"/>
              <a:gd name="T1" fmla="*/ 19 h 75"/>
              <a:gd name="T2" fmla="*/ 50 w 97"/>
              <a:gd name="T3" fmla="*/ 64 h 75"/>
              <a:gd name="T4" fmla="*/ 42 w 97"/>
              <a:gd name="T5" fmla="*/ 73 h 75"/>
              <a:gd name="T6" fmla="*/ 38 w 97"/>
              <a:gd name="T7" fmla="*/ 75 h 75"/>
              <a:gd name="T8" fmla="*/ 33 w 97"/>
              <a:gd name="T9" fmla="*/ 73 h 75"/>
              <a:gd name="T10" fmla="*/ 25 w 97"/>
              <a:gd name="T11" fmla="*/ 64 h 75"/>
              <a:gd name="T12" fmla="*/ 2 w 97"/>
              <a:gd name="T13" fmla="*/ 42 h 75"/>
              <a:gd name="T14" fmla="*/ 0 w 97"/>
              <a:gd name="T15" fmla="*/ 38 h 75"/>
              <a:gd name="T16" fmla="*/ 2 w 97"/>
              <a:gd name="T17" fmla="*/ 33 h 75"/>
              <a:gd name="T18" fmla="*/ 11 w 97"/>
              <a:gd name="T19" fmla="*/ 25 h 75"/>
              <a:gd name="T20" fmla="*/ 15 w 97"/>
              <a:gd name="T21" fmla="*/ 23 h 75"/>
              <a:gd name="T22" fmla="*/ 19 w 97"/>
              <a:gd name="T23" fmla="*/ 25 h 75"/>
              <a:gd name="T24" fmla="*/ 38 w 97"/>
              <a:gd name="T25" fmla="*/ 43 h 75"/>
              <a:gd name="T26" fmla="*/ 79 w 97"/>
              <a:gd name="T27" fmla="*/ 2 h 75"/>
              <a:gd name="T28" fmla="*/ 83 w 97"/>
              <a:gd name="T29" fmla="*/ 0 h 75"/>
              <a:gd name="T30" fmla="*/ 87 w 97"/>
              <a:gd name="T31" fmla="*/ 2 h 75"/>
              <a:gd name="T32" fmla="*/ 96 w 97"/>
              <a:gd name="T33" fmla="*/ 11 h 75"/>
              <a:gd name="T34" fmla="*/ 97 w 97"/>
              <a:gd name="T35" fmla="*/ 15 h 75"/>
              <a:gd name="T36" fmla="*/ 96 w 97"/>
              <a:gd name="T37" fmla="*/ 19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7" h="75">
                <a:moveTo>
                  <a:pt x="96" y="19"/>
                </a:moveTo>
                <a:cubicBezTo>
                  <a:pt x="50" y="64"/>
                  <a:pt x="50" y="64"/>
                  <a:pt x="50" y="64"/>
                </a:cubicBezTo>
                <a:cubicBezTo>
                  <a:pt x="42" y="73"/>
                  <a:pt x="42" y="73"/>
                  <a:pt x="42" y="73"/>
                </a:cubicBezTo>
                <a:cubicBezTo>
                  <a:pt x="41" y="74"/>
                  <a:pt x="39" y="75"/>
                  <a:pt x="38" y="75"/>
                </a:cubicBezTo>
                <a:cubicBezTo>
                  <a:pt x="36" y="75"/>
                  <a:pt x="34" y="74"/>
                  <a:pt x="33" y="73"/>
                </a:cubicBezTo>
                <a:cubicBezTo>
                  <a:pt x="25" y="64"/>
                  <a:pt x="25" y="64"/>
                  <a:pt x="25" y="64"/>
                </a:cubicBezTo>
                <a:cubicBezTo>
                  <a:pt x="2" y="42"/>
                  <a:pt x="2" y="42"/>
                  <a:pt x="2" y="42"/>
                </a:cubicBezTo>
                <a:cubicBezTo>
                  <a:pt x="1" y="41"/>
                  <a:pt x="0" y="39"/>
                  <a:pt x="0" y="38"/>
                </a:cubicBezTo>
                <a:cubicBezTo>
                  <a:pt x="0" y="36"/>
                  <a:pt x="1" y="34"/>
                  <a:pt x="2" y="33"/>
                </a:cubicBezTo>
                <a:cubicBezTo>
                  <a:pt x="11" y="25"/>
                  <a:pt x="11" y="25"/>
                  <a:pt x="11" y="25"/>
                </a:cubicBezTo>
                <a:cubicBezTo>
                  <a:pt x="12" y="24"/>
                  <a:pt x="13" y="23"/>
                  <a:pt x="15" y="23"/>
                </a:cubicBezTo>
                <a:cubicBezTo>
                  <a:pt x="17" y="23"/>
                  <a:pt x="18" y="24"/>
                  <a:pt x="19" y="25"/>
                </a:cubicBezTo>
                <a:cubicBezTo>
                  <a:pt x="38" y="43"/>
                  <a:pt x="38" y="43"/>
                  <a:pt x="38" y="43"/>
                </a:cubicBezTo>
                <a:cubicBezTo>
                  <a:pt x="79" y="2"/>
                  <a:pt x="79" y="2"/>
                  <a:pt x="79" y="2"/>
                </a:cubicBezTo>
                <a:cubicBezTo>
                  <a:pt x="80" y="1"/>
                  <a:pt x="81" y="0"/>
                  <a:pt x="83" y="0"/>
                </a:cubicBezTo>
                <a:cubicBezTo>
                  <a:pt x="84" y="0"/>
                  <a:pt x="86" y="1"/>
                  <a:pt x="87" y="2"/>
                </a:cubicBezTo>
                <a:cubicBezTo>
                  <a:pt x="96" y="11"/>
                  <a:pt x="96" y="11"/>
                  <a:pt x="96" y="11"/>
                </a:cubicBezTo>
                <a:cubicBezTo>
                  <a:pt x="97" y="12"/>
                  <a:pt x="97" y="13"/>
                  <a:pt x="97" y="15"/>
                </a:cubicBezTo>
                <a:cubicBezTo>
                  <a:pt x="97" y="16"/>
                  <a:pt x="97" y="18"/>
                  <a:pt x="96" y="19"/>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7" name="Freeform 66"/>
          <p:cNvSpPr>
            <a:spLocks/>
          </p:cNvSpPr>
          <p:nvPr/>
        </p:nvSpPr>
        <p:spPr bwMode="auto">
          <a:xfrm>
            <a:off x="8640510" y="4603252"/>
            <a:ext cx="277813" cy="280988"/>
          </a:xfrm>
          <a:custGeom>
            <a:avLst/>
            <a:gdLst>
              <a:gd name="T0" fmla="*/ 72 w 74"/>
              <a:gd name="T1" fmla="*/ 64 h 75"/>
              <a:gd name="T2" fmla="*/ 64 w 74"/>
              <a:gd name="T3" fmla="*/ 73 h 75"/>
              <a:gd name="T4" fmla="*/ 59 w 74"/>
              <a:gd name="T5" fmla="*/ 75 h 75"/>
              <a:gd name="T6" fmla="*/ 55 w 74"/>
              <a:gd name="T7" fmla="*/ 73 h 75"/>
              <a:gd name="T8" fmla="*/ 37 w 74"/>
              <a:gd name="T9" fmla="*/ 54 h 75"/>
              <a:gd name="T10" fmla="*/ 18 w 74"/>
              <a:gd name="T11" fmla="*/ 73 h 75"/>
              <a:gd name="T12" fmla="*/ 14 w 74"/>
              <a:gd name="T13" fmla="*/ 75 h 75"/>
              <a:gd name="T14" fmla="*/ 10 w 74"/>
              <a:gd name="T15" fmla="*/ 73 h 75"/>
              <a:gd name="T16" fmla="*/ 2 w 74"/>
              <a:gd name="T17" fmla="*/ 64 h 75"/>
              <a:gd name="T18" fmla="*/ 0 w 74"/>
              <a:gd name="T19" fmla="*/ 60 h 75"/>
              <a:gd name="T20" fmla="*/ 2 w 74"/>
              <a:gd name="T21" fmla="*/ 56 h 75"/>
              <a:gd name="T22" fmla="*/ 20 w 74"/>
              <a:gd name="T23" fmla="*/ 38 h 75"/>
              <a:gd name="T24" fmla="*/ 2 w 74"/>
              <a:gd name="T25" fmla="*/ 19 h 75"/>
              <a:gd name="T26" fmla="*/ 0 w 74"/>
              <a:gd name="T27" fmla="*/ 15 h 75"/>
              <a:gd name="T28" fmla="*/ 2 w 74"/>
              <a:gd name="T29" fmla="*/ 11 h 75"/>
              <a:gd name="T30" fmla="*/ 10 w 74"/>
              <a:gd name="T31" fmla="*/ 2 h 75"/>
              <a:gd name="T32" fmla="*/ 14 w 74"/>
              <a:gd name="T33" fmla="*/ 0 h 75"/>
              <a:gd name="T34" fmla="*/ 18 w 74"/>
              <a:gd name="T35" fmla="*/ 2 h 75"/>
              <a:gd name="T36" fmla="*/ 37 w 74"/>
              <a:gd name="T37" fmla="*/ 21 h 75"/>
              <a:gd name="T38" fmla="*/ 55 w 74"/>
              <a:gd name="T39" fmla="*/ 2 h 75"/>
              <a:gd name="T40" fmla="*/ 59 w 74"/>
              <a:gd name="T41" fmla="*/ 0 h 75"/>
              <a:gd name="T42" fmla="*/ 64 w 74"/>
              <a:gd name="T43" fmla="*/ 2 h 75"/>
              <a:gd name="T44" fmla="*/ 72 w 74"/>
              <a:gd name="T45" fmla="*/ 11 h 75"/>
              <a:gd name="T46" fmla="*/ 74 w 74"/>
              <a:gd name="T47" fmla="*/ 15 h 75"/>
              <a:gd name="T48" fmla="*/ 72 w 74"/>
              <a:gd name="T49" fmla="*/ 19 h 75"/>
              <a:gd name="T50" fmla="*/ 54 w 74"/>
              <a:gd name="T51" fmla="*/ 38 h 75"/>
              <a:gd name="T52" fmla="*/ 72 w 74"/>
              <a:gd name="T53" fmla="*/ 56 h 75"/>
              <a:gd name="T54" fmla="*/ 74 w 74"/>
              <a:gd name="T55" fmla="*/ 60 h 75"/>
              <a:gd name="T56" fmla="*/ 72 w 74"/>
              <a:gd name="T57" fmla="*/ 64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4" h="75">
                <a:moveTo>
                  <a:pt x="72" y="64"/>
                </a:moveTo>
                <a:cubicBezTo>
                  <a:pt x="64" y="73"/>
                  <a:pt x="64" y="73"/>
                  <a:pt x="64" y="73"/>
                </a:cubicBezTo>
                <a:cubicBezTo>
                  <a:pt x="63" y="74"/>
                  <a:pt x="61" y="75"/>
                  <a:pt x="59" y="75"/>
                </a:cubicBezTo>
                <a:cubicBezTo>
                  <a:pt x="58" y="75"/>
                  <a:pt x="56" y="74"/>
                  <a:pt x="55" y="73"/>
                </a:cubicBezTo>
                <a:cubicBezTo>
                  <a:pt x="37" y="54"/>
                  <a:pt x="37" y="54"/>
                  <a:pt x="37" y="54"/>
                </a:cubicBezTo>
                <a:cubicBezTo>
                  <a:pt x="18" y="73"/>
                  <a:pt x="18" y="73"/>
                  <a:pt x="18" y="73"/>
                </a:cubicBezTo>
                <a:cubicBezTo>
                  <a:pt x="17" y="74"/>
                  <a:pt x="16" y="75"/>
                  <a:pt x="14" y="75"/>
                </a:cubicBezTo>
                <a:cubicBezTo>
                  <a:pt x="13" y="75"/>
                  <a:pt x="11" y="74"/>
                  <a:pt x="10" y="73"/>
                </a:cubicBezTo>
                <a:cubicBezTo>
                  <a:pt x="2" y="64"/>
                  <a:pt x="2" y="64"/>
                  <a:pt x="2" y="64"/>
                </a:cubicBezTo>
                <a:cubicBezTo>
                  <a:pt x="0" y="63"/>
                  <a:pt x="0" y="62"/>
                  <a:pt x="0" y="60"/>
                </a:cubicBezTo>
                <a:cubicBezTo>
                  <a:pt x="0" y="59"/>
                  <a:pt x="0" y="57"/>
                  <a:pt x="2" y="56"/>
                </a:cubicBezTo>
                <a:cubicBezTo>
                  <a:pt x="20" y="38"/>
                  <a:pt x="20" y="38"/>
                  <a:pt x="20" y="38"/>
                </a:cubicBezTo>
                <a:cubicBezTo>
                  <a:pt x="2" y="19"/>
                  <a:pt x="2" y="19"/>
                  <a:pt x="2" y="19"/>
                </a:cubicBezTo>
                <a:cubicBezTo>
                  <a:pt x="0" y="18"/>
                  <a:pt x="0" y="16"/>
                  <a:pt x="0" y="15"/>
                </a:cubicBezTo>
                <a:cubicBezTo>
                  <a:pt x="0" y="13"/>
                  <a:pt x="0" y="12"/>
                  <a:pt x="2" y="11"/>
                </a:cubicBezTo>
                <a:cubicBezTo>
                  <a:pt x="10" y="2"/>
                  <a:pt x="10" y="2"/>
                  <a:pt x="10" y="2"/>
                </a:cubicBezTo>
                <a:cubicBezTo>
                  <a:pt x="11" y="1"/>
                  <a:pt x="13" y="0"/>
                  <a:pt x="14" y="0"/>
                </a:cubicBezTo>
                <a:cubicBezTo>
                  <a:pt x="16" y="0"/>
                  <a:pt x="17" y="1"/>
                  <a:pt x="18" y="2"/>
                </a:cubicBezTo>
                <a:cubicBezTo>
                  <a:pt x="37" y="21"/>
                  <a:pt x="37" y="21"/>
                  <a:pt x="37" y="21"/>
                </a:cubicBezTo>
                <a:cubicBezTo>
                  <a:pt x="55" y="2"/>
                  <a:pt x="55" y="2"/>
                  <a:pt x="55" y="2"/>
                </a:cubicBezTo>
                <a:cubicBezTo>
                  <a:pt x="56" y="1"/>
                  <a:pt x="58" y="0"/>
                  <a:pt x="59" y="0"/>
                </a:cubicBezTo>
                <a:cubicBezTo>
                  <a:pt x="61" y="0"/>
                  <a:pt x="63" y="1"/>
                  <a:pt x="64" y="2"/>
                </a:cubicBezTo>
                <a:cubicBezTo>
                  <a:pt x="72" y="11"/>
                  <a:pt x="72" y="11"/>
                  <a:pt x="72" y="11"/>
                </a:cubicBezTo>
                <a:cubicBezTo>
                  <a:pt x="73" y="12"/>
                  <a:pt x="74" y="13"/>
                  <a:pt x="74" y="15"/>
                </a:cubicBezTo>
                <a:cubicBezTo>
                  <a:pt x="74" y="16"/>
                  <a:pt x="73" y="18"/>
                  <a:pt x="72" y="19"/>
                </a:cubicBezTo>
                <a:cubicBezTo>
                  <a:pt x="54" y="38"/>
                  <a:pt x="54" y="38"/>
                  <a:pt x="54" y="38"/>
                </a:cubicBezTo>
                <a:cubicBezTo>
                  <a:pt x="72" y="56"/>
                  <a:pt x="72" y="56"/>
                  <a:pt x="72" y="56"/>
                </a:cubicBezTo>
                <a:cubicBezTo>
                  <a:pt x="73" y="57"/>
                  <a:pt x="74" y="59"/>
                  <a:pt x="74" y="60"/>
                </a:cubicBezTo>
                <a:cubicBezTo>
                  <a:pt x="74" y="62"/>
                  <a:pt x="73" y="63"/>
                  <a:pt x="72" y="64"/>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8" name="Freeform 65"/>
          <p:cNvSpPr>
            <a:spLocks/>
          </p:cNvSpPr>
          <p:nvPr/>
        </p:nvSpPr>
        <p:spPr bwMode="auto">
          <a:xfrm>
            <a:off x="10561475" y="5333602"/>
            <a:ext cx="363538" cy="280988"/>
          </a:xfrm>
          <a:custGeom>
            <a:avLst/>
            <a:gdLst>
              <a:gd name="T0" fmla="*/ 96 w 97"/>
              <a:gd name="T1" fmla="*/ 19 h 75"/>
              <a:gd name="T2" fmla="*/ 50 w 97"/>
              <a:gd name="T3" fmla="*/ 64 h 75"/>
              <a:gd name="T4" fmla="*/ 42 w 97"/>
              <a:gd name="T5" fmla="*/ 73 h 75"/>
              <a:gd name="T6" fmla="*/ 38 w 97"/>
              <a:gd name="T7" fmla="*/ 75 h 75"/>
              <a:gd name="T8" fmla="*/ 33 w 97"/>
              <a:gd name="T9" fmla="*/ 73 h 75"/>
              <a:gd name="T10" fmla="*/ 25 w 97"/>
              <a:gd name="T11" fmla="*/ 64 h 75"/>
              <a:gd name="T12" fmla="*/ 2 w 97"/>
              <a:gd name="T13" fmla="*/ 42 h 75"/>
              <a:gd name="T14" fmla="*/ 0 w 97"/>
              <a:gd name="T15" fmla="*/ 38 h 75"/>
              <a:gd name="T16" fmla="*/ 2 w 97"/>
              <a:gd name="T17" fmla="*/ 33 h 75"/>
              <a:gd name="T18" fmla="*/ 11 w 97"/>
              <a:gd name="T19" fmla="*/ 25 h 75"/>
              <a:gd name="T20" fmla="*/ 15 w 97"/>
              <a:gd name="T21" fmla="*/ 23 h 75"/>
              <a:gd name="T22" fmla="*/ 19 w 97"/>
              <a:gd name="T23" fmla="*/ 25 h 75"/>
              <a:gd name="T24" fmla="*/ 38 w 97"/>
              <a:gd name="T25" fmla="*/ 43 h 75"/>
              <a:gd name="T26" fmla="*/ 79 w 97"/>
              <a:gd name="T27" fmla="*/ 2 h 75"/>
              <a:gd name="T28" fmla="*/ 83 w 97"/>
              <a:gd name="T29" fmla="*/ 0 h 75"/>
              <a:gd name="T30" fmla="*/ 87 w 97"/>
              <a:gd name="T31" fmla="*/ 2 h 75"/>
              <a:gd name="T32" fmla="*/ 96 w 97"/>
              <a:gd name="T33" fmla="*/ 11 h 75"/>
              <a:gd name="T34" fmla="*/ 97 w 97"/>
              <a:gd name="T35" fmla="*/ 15 h 75"/>
              <a:gd name="T36" fmla="*/ 96 w 97"/>
              <a:gd name="T37" fmla="*/ 19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7" h="75">
                <a:moveTo>
                  <a:pt x="96" y="19"/>
                </a:moveTo>
                <a:cubicBezTo>
                  <a:pt x="50" y="64"/>
                  <a:pt x="50" y="64"/>
                  <a:pt x="50" y="64"/>
                </a:cubicBezTo>
                <a:cubicBezTo>
                  <a:pt x="42" y="73"/>
                  <a:pt x="42" y="73"/>
                  <a:pt x="42" y="73"/>
                </a:cubicBezTo>
                <a:cubicBezTo>
                  <a:pt x="41" y="74"/>
                  <a:pt x="39" y="75"/>
                  <a:pt x="38" y="75"/>
                </a:cubicBezTo>
                <a:cubicBezTo>
                  <a:pt x="36" y="75"/>
                  <a:pt x="34" y="74"/>
                  <a:pt x="33" y="73"/>
                </a:cubicBezTo>
                <a:cubicBezTo>
                  <a:pt x="25" y="64"/>
                  <a:pt x="25" y="64"/>
                  <a:pt x="25" y="64"/>
                </a:cubicBezTo>
                <a:cubicBezTo>
                  <a:pt x="2" y="42"/>
                  <a:pt x="2" y="42"/>
                  <a:pt x="2" y="42"/>
                </a:cubicBezTo>
                <a:cubicBezTo>
                  <a:pt x="1" y="41"/>
                  <a:pt x="0" y="39"/>
                  <a:pt x="0" y="38"/>
                </a:cubicBezTo>
                <a:cubicBezTo>
                  <a:pt x="0" y="36"/>
                  <a:pt x="1" y="34"/>
                  <a:pt x="2" y="33"/>
                </a:cubicBezTo>
                <a:cubicBezTo>
                  <a:pt x="11" y="25"/>
                  <a:pt x="11" y="25"/>
                  <a:pt x="11" y="25"/>
                </a:cubicBezTo>
                <a:cubicBezTo>
                  <a:pt x="12" y="24"/>
                  <a:pt x="13" y="23"/>
                  <a:pt x="15" y="23"/>
                </a:cubicBezTo>
                <a:cubicBezTo>
                  <a:pt x="17" y="23"/>
                  <a:pt x="18" y="24"/>
                  <a:pt x="19" y="25"/>
                </a:cubicBezTo>
                <a:cubicBezTo>
                  <a:pt x="38" y="43"/>
                  <a:pt x="38" y="43"/>
                  <a:pt x="38" y="43"/>
                </a:cubicBezTo>
                <a:cubicBezTo>
                  <a:pt x="79" y="2"/>
                  <a:pt x="79" y="2"/>
                  <a:pt x="79" y="2"/>
                </a:cubicBezTo>
                <a:cubicBezTo>
                  <a:pt x="80" y="1"/>
                  <a:pt x="81" y="0"/>
                  <a:pt x="83" y="0"/>
                </a:cubicBezTo>
                <a:cubicBezTo>
                  <a:pt x="84" y="0"/>
                  <a:pt x="86" y="1"/>
                  <a:pt x="87" y="2"/>
                </a:cubicBezTo>
                <a:cubicBezTo>
                  <a:pt x="96" y="11"/>
                  <a:pt x="96" y="11"/>
                  <a:pt x="96" y="11"/>
                </a:cubicBezTo>
                <a:cubicBezTo>
                  <a:pt x="97" y="12"/>
                  <a:pt x="97" y="13"/>
                  <a:pt x="97" y="15"/>
                </a:cubicBezTo>
                <a:cubicBezTo>
                  <a:pt x="97" y="16"/>
                  <a:pt x="97" y="18"/>
                  <a:pt x="96" y="19"/>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80" name="Freeform 65"/>
          <p:cNvSpPr>
            <a:spLocks/>
          </p:cNvSpPr>
          <p:nvPr/>
        </p:nvSpPr>
        <p:spPr bwMode="auto">
          <a:xfrm>
            <a:off x="10564166" y="6019134"/>
            <a:ext cx="363538" cy="280988"/>
          </a:xfrm>
          <a:custGeom>
            <a:avLst/>
            <a:gdLst>
              <a:gd name="T0" fmla="*/ 96 w 97"/>
              <a:gd name="T1" fmla="*/ 19 h 75"/>
              <a:gd name="T2" fmla="*/ 50 w 97"/>
              <a:gd name="T3" fmla="*/ 64 h 75"/>
              <a:gd name="T4" fmla="*/ 42 w 97"/>
              <a:gd name="T5" fmla="*/ 73 h 75"/>
              <a:gd name="T6" fmla="*/ 38 w 97"/>
              <a:gd name="T7" fmla="*/ 75 h 75"/>
              <a:gd name="T8" fmla="*/ 33 w 97"/>
              <a:gd name="T9" fmla="*/ 73 h 75"/>
              <a:gd name="T10" fmla="*/ 25 w 97"/>
              <a:gd name="T11" fmla="*/ 64 h 75"/>
              <a:gd name="T12" fmla="*/ 2 w 97"/>
              <a:gd name="T13" fmla="*/ 42 h 75"/>
              <a:gd name="T14" fmla="*/ 0 w 97"/>
              <a:gd name="T15" fmla="*/ 38 h 75"/>
              <a:gd name="T16" fmla="*/ 2 w 97"/>
              <a:gd name="T17" fmla="*/ 33 h 75"/>
              <a:gd name="T18" fmla="*/ 11 w 97"/>
              <a:gd name="T19" fmla="*/ 25 h 75"/>
              <a:gd name="T20" fmla="*/ 15 w 97"/>
              <a:gd name="T21" fmla="*/ 23 h 75"/>
              <a:gd name="T22" fmla="*/ 19 w 97"/>
              <a:gd name="T23" fmla="*/ 25 h 75"/>
              <a:gd name="T24" fmla="*/ 38 w 97"/>
              <a:gd name="T25" fmla="*/ 43 h 75"/>
              <a:gd name="T26" fmla="*/ 79 w 97"/>
              <a:gd name="T27" fmla="*/ 2 h 75"/>
              <a:gd name="T28" fmla="*/ 83 w 97"/>
              <a:gd name="T29" fmla="*/ 0 h 75"/>
              <a:gd name="T30" fmla="*/ 87 w 97"/>
              <a:gd name="T31" fmla="*/ 2 h 75"/>
              <a:gd name="T32" fmla="*/ 96 w 97"/>
              <a:gd name="T33" fmla="*/ 11 h 75"/>
              <a:gd name="T34" fmla="*/ 97 w 97"/>
              <a:gd name="T35" fmla="*/ 15 h 75"/>
              <a:gd name="T36" fmla="*/ 96 w 97"/>
              <a:gd name="T37" fmla="*/ 19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7" h="75">
                <a:moveTo>
                  <a:pt x="96" y="19"/>
                </a:moveTo>
                <a:cubicBezTo>
                  <a:pt x="50" y="64"/>
                  <a:pt x="50" y="64"/>
                  <a:pt x="50" y="64"/>
                </a:cubicBezTo>
                <a:cubicBezTo>
                  <a:pt x="42" y="73"/>
                  <a:pt x="42" y="73"/>
                  <a:pt x="42" y="73"/>
                </a:cubicBezTo>
                <a:cubicBezTo>
                  <a:pt x="41" y="74"/>
                  <a:pt x="39" y="75"/>
                  <a:pt x="38" y="75"/>
                </a:cubicBezTo>
                <a:cubicBezTo>
                  <a:pt x="36" y="75"/>
                  <a:pt x="34" y="74"/>
                  <a:pt x="33" y="73"/>
                </a:cubicBezTo>
                <a:cubicBezTo>
                  <a:pt x="25" y="64"/>
                  <a:pt x="25" y="64"/>
                  <a:pt x="25" y="64"/>
                </a:cubicBezTo>
                <a:cubicBezTo>
                  <a:pt x="2" y="42"/>
                  <a:pt x="2" y="42"/>
                  <a:pt x="2" y="42"/>
                </a:cubicBezTo>
                <a:cubicBezTo>
                  <a:pt x="1" y="41"/>
                  <a:pt x="0" y="39"/>
                  <a:pt x="0" y="38"/>
                </a:cubicBezTo>
                <a:cubicBezTo>
                  <a:pt x="0" y="36"/>
                  <a:pt x="1" y="34"/>
                  <a:pt x="2" y="33"/>
                </a:cubicBezTo>
                <a:cubicBezTo>
                  <a:pt x="11" y="25"/>
                  <a:pt x="11" y="25"/>
                  <a:pt x="11" y="25"/>
                </a:cubicBezTo>
                <a:cubicBezTo>
                  <a:pt x="12" y="24"/>
                  <a:pt x="13" y="23"/>
                  <a:pt x="15" y="23"/>
                </a:cubicBezTo>
                <a:cubicBezTo>
                  <a:pt x="17" y="23"/>
                  <a:pt x="18" y="24"/>
                  <a:pt x="19" y="25"/>
                </a:cubicBezTo>
                <a:cubicBezTo>
                  <a:pt x="38" y="43"/>
                  <a:pt x="38" y="43"/>
                  <a:pt x="38" y="43"/>
                </a:cubicBezTo>
                <a:cubicBezTo>
                  <a:pt x="79" y="2"/>
                  <a:pt x="79" y="2"/>
                  <a:pt x="79" y="2"/>
                </a:cubicBezTo>
                <a:cubicBezTo>
                  <a:pt x="80" y="1"/>
                  <a:pt x="81" y="0"/>
                  <a:pt x="83" y="0"/>
                </a:cubicBezTo>
                <a:cubicBezTo>
                  <a:pt x="84" y="0"/>
                  <a:pt x="86" y="1"/>
                  <a:pt x="87" y="2"/>
                </a:cubicBezTo>
                <a:cubicBezTo>
                  <a:pt x="96" y="11"/>
                  <a:pt x="96" y="11"/>
                  <a:pt x="96" y="11"/>
                </a:cubicBezTo>
                <a:cubicBezTo>
                  <a:pt x="97" y="12"/>
                  <a:pt x="97" y="13"/>
                  <a:pt x="97" y="15"/>
                </a:cubicBezTo>
                <a:cubicBezTo>
                  <a:pt x="97" y="16"/>
                  <a:pt x="97" y="18"/>
                  <a:pt x="96" y="19"/>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82" name="Rectángulo 81"/>
          <p:cNvSpPr/>
          <p:nvPr/>
        </p:nvSpPr>
        <p:spPr>
          <a:xfrm>
            <a:off x="8928837" y="4512914"/>
            <a:ext cx="402674" cy="338554"/>
          </a:xfrm>
          <a:prstGeom prst="rect">
            <a:avLst/>
          </a:prstGeom>
        </p:spPr>
        <p:txBody>
          <a:bodyPr wrap="none">
            <a:spAutoFit/>
          </a:bodyPr>
          <a:lstStyle/>
          <a:p>
            <a:r>
              <a:rPr lang="es-SV" sz="1600" dirty="0" smtClean="0">
                <a:solidFill>
                  <a:schemeClr val="accent6"/>
                </a:solidFill>
              </a:rPr>
              <a:t>(*)</a:t>
            </a:r>
            <a:endParaRPr lang="es-SV" sz="1600" dirty="0">
              <a:solidFill>
                <a:schemeClr val="accent6"/>
              </a:solidFill>
            </a:endParaRPr>
          </a:p>
        </p:txBody>
      </p:sp>
      <p:sp>
        <p:nvSpPr>
          <p:cNvPr id="83" name="Rectángulo 82"/>
          <p:cNvSpPr/>
          <p:nvPr/>
        </p:nvSpPr>
        <p:spPr>
          <a:xfrm>
            <a:off x="4668254" y="6521115"/>
            <a:ext cx="7158118" cy="276999"/>
          </a:xfrm>
          <a:prstGeom prst="rect">
            <a:avLst/>
          </a:prstGeom>
        </p:spPr>
        <p:txBody>
          <a:bodyPr wrap="square">
            <a:spAutoFit/>
          </a:bodyPr>
          <a:lstStyle/>
          <a:p>
            <a:pPr algn="r"/>
            <a:r>
              <a:rPr lang="es-SV" sz="1200" dirty="0" smtClean="0">
                <a:solidFill>
                  <a:schemeClr val="accent6"/>
                </a:solidFill>
              </a:rPr>
              <a:t>* Una </a:t>
            </a:r>
            <a:r>
              <a:rPr lang="es-SV" sz="1200" dirty="0">
                <a:solidFill>
                  <a:schemeClr val="accent6"/>
                </a:solidFill>
              </a:rPr>
              <a:t>observación en proceso de </a:t>
            </a:r>
            <a:r>
              <a:rPr lang="es-SV" sz="1200" dirty="0" smtClean="0">
                <a:solidFill>
                  <a:schemeClr val="accent6"/>
                </a:solidFill>
              </a:rPr>
              <a:t>subsanación.</a:t>
            </a:r>
            <a:endParaRPr lang="es-SV" sz="1200" dirty="0">
              <a:solidFill>
                <a:schemeClr val="accent6"/>
              </a:solidFill>
            </a:endParaRPr>
          </a:p>
        </p:txBody>
      </p:sp>
    </p:spTree>
    <p:extLst>
      <p:ext uri="{BB962C8B-B14F-4D97-AF65-F5344CB8AC3E}">
        <p14:creationId xmlns:p14="http://schemas.microsoft.com/office/powerpoint/2010/main" xmlns="" val="3231439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500"/>
                                        <p:tgtEl>
                                          <p:spTgt spid="5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250" fill="hold"/>
                                        <p:tgtEl>
                                          <p:spTgt spid="13"/>
                                        </p:tgtEl>
                                        <p:attrNameLst>
                                          <p:attrName>ppt_x</p:attrName>
                                        </p:attrNameLst>
                                      </p:cBhvr>
                                      <p:tavLst>
                                        <p:tav tm="0">
                                          <p:val>
                                            <p:strVal val="#ppt_x"/>
                                          </p:val>
                                        </p:tav>
                                        <p:tav tm="100000">
                                          <p:val>
                                            <p:strVal val="#ppt_x"/>
                                          </p:val>
                                        </p:tav>
                                      </p:tavLst>
                                    </p:anim>
                                    <p:anim calcmode="lin" valueType="num">
                                      <p:cBhvr additive="base">
                                        <p:cTn id="12" dur="250" fill="hold"/>
                                        <p:tgtEl>
                                          <p:spTgt spid="13"/>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250" fill="hold"/>
                                        <p:tgtEl>
                                          <p:spTgt spid="12"/>
                                        </p:tgtEl>
                                        <p:attrNameLst>
                                          <p:attrName>ppt_x</p:attrName>
                                        </p:attrNameLst>
                                      </p:cBhvr>
                                      <p:tavLst>
                                        <p:tav tm="0">
                                          <p:val>
                                            <p:strVal val="#ppt_x"/>
                                          </p:val>
                                        </p:tav>
                                        <p:tav tm="100000">
                                          <p:val>
                                            <p:strVal val="#ppt_x"/>
                                          </p:val>
                                        </p:tav>
                                      </p:tavLst>
                                    </p:anim>
                                    <p:anim calcmode="lin" valueType="num">
                                      <p:cBhvr additive="base">
                                        <p:cTn id="17" dur="250" fill="hold"/>
                                        <p:tgtEl>
                                          <p:spTgt spid="1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67"/>
                                        </p:tgtEl>
                                        <p:attrNameLst>
                                          <p:attrName>style.visibility</p:attrName>
                                        </p:attrNameLst>
                                      </p:cBhvr>
                                      <p:to>
                                        <p:strVal val="visible"/>
                                      </p:to>
                                    </p:set>
                                    <p:anim calcmode="lin" valueType="num">
                                      <p:cBhvr additive="base">
                                        <p:cTn id="26" dur="250" fill="hold"/>
                                        <p:tgtEl>
                                          <p:spTgt spid="67"/>
                                        </p:tgtEl>
                                        <p:attrNameLst>
                                          <p:attrName>ppt_x</p:attrName>
                                        </p:attrNameLst>
                                      </p:cBhvr>
                                      <p:tavLst>
                                        <p:tav tm="0">
                                          <p:val>
                                            <p:strVal val="#ppt_x"/>
                                          </p:val>
                                        </p:tav>
                                        <p:tav tm="100000">
                                          <p:val>
                                            <p:strVal val="#ppt_x"/>
                                          </p:val>
                                        </p:tav>
                                      </p:tavLst>
                                    </p:anim>
                                    <p:anim calcmode="lin" valueType="num">
                                      <p:cBhvr additive="base">
                                        <p:cTn id="27" dur="250" fill="hold"/>
                                        <p:tgtEl>
                                          <p:spTgt spid="67"/>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500" fill="hold"/>
                                        <p:tgtEl>
                                          <p:spTgt spid="66"/>
                                        </p:tgtEl>
                                        <p:attrNameLst>
                                          <p:attrName>ppt_x</p:attrName>
                                        </p:attrNameLst>
                                      </p:cBhvr>
                                      <p:tavLst>
                                        <p:tav tm="0">
                                          <p:val>
                                            <p:strVal val="#ppt_x"/>
                                          </p:val>
                                        </p:tav>
                                        <p:tav tm="100000">
                                          <p:val>
                                            <p:strVal val="#ppt_x"/>
                                          </p:val>
                                        </p:tav>
                                      </p:tavLst>
                                    </p:anim>
                                    <p:anim calcmode="lin" valueType="num">
                                      <p:cBhvr additive="base">
                                        <p:cTn id="32" dur="500" fill="hold"/>
                                        <p:tgtEl>
                                          <p:spTgt spid="66"/>
                                        </p:tgtEl>
                                        <p:attrNameLst>
                                          <p:attrName>ppt_y</p:attrName>
                                        </p:attrNameLst>
                                      </p:cBhvr>
                                      <p:tavLst>
                                        <p:tav tm="0">
                                          <p:val>
                                            <p:strVal val="1+#ppt_h/2"/>
                                          </p:val>
                                        </p:tav>
                                        <p:tav tm="100000">
                                          <p:val>
                                            <p:strVal val="#ppt_y"/>
                                          </p:val>
                                        </p:tav>
                                      </p:tavLst>
                                    </p:anim>
                                  </p:childTnLst>
                                </p:cTn>
                              </p:par>
                              <p:par>
                                <p:cTn id="33" presetID="22" presetClass="entr" presetSubtype="8"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childTnLst>
                          </p:cTn>
                        </p:par>
                        <p:par>
                          <p:cTn id="36" fill="hold">
                            <p:stCondLst>
                              <p:cond delay="2000"/>
                            </p:stCondLst>
                            <p:childTnLst>
                              <p:par>
                                <p:cTn id="37" presetID="22" presetClass="entr" presetSubtype="8" fill="hold" grpId="0"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wipe(left)">
                                      <p:cBhvr>
                                        <p:cTn id="39" dur="500"/>
                                        <p:tgtEl>
                                          <p:spTgt spid="30"/>
                                        </p:tgtEl>
                                      </p:cBhvr>
                                    </p:animEffect>
                                  </p:childTnLst>
                                </p:cTn>
                              </p:par>
                            </p:childTnLst>
                          </p:cTn>
                        </p:par>
                        <p:par>
                          <p:cTn id="40" fill="hold">
                            <p:stCondLst>
                              <p:cond delay="2500"/>
                            </p:stCondLst>
                            <p:childTnLst>
                              <p:par>
                                <p:cTn id="41" presetID="2" presetClass="entr" presetSubtype="4"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250" fill="hold"/>
                                        <p:tgtEl>
                                          <p:spTgt spid="16"/>
                                        </p:tgtEl>
                                        <p:attrNameLst>
                                          <p:attrName>ppt_x</p:attrName>
                                        </p:attrNameLst>
                                      </p:cBhvr>
                                      <p:tavLst>
                                        <p:tav tm="0">
                                          <p:val>
                                            <p:strVal val="#ppt_x"/>
                                          </p:val>
                                        </p:tav>
                                        <p:tav tm="100000">
                                          <p:val>
                                            <p:strVal val="#ppt_x"/>
                                          </p:val>
                                        </p:tav>
                                      </p:tavLst>
                                    </p:anim>
                                    <p:anim calcmode="lin" valueType="num">
                                      <p:cBhvr additive="base">
                                        <p:cTn id="44" dur="250" fill="hold"/>
                                        <p:tgtEl>
                                          <p:spTgt spid="16"/>
                                        </p:tgtEl>
                                        <p:attrNameLst>
                                          <p:attrName>ppt_y</p:attrName>
                                        </p:attrNameLst>
                                      </p:cBhvr>
                                      <p:tavLst>
                                        <p:tav tm="0">
                                          <p:val>
                                            <p:strVal val="1+#ppt_h/2"/>
                                          </p:val>
                                        </p:tav>
                                        <p:tav tm="100000">
                                          <p:val>
                                            <p:strVal val="#ppt_y"/>
                                          </p:val>
                                        </p:tav>
                                      </p:tavLst>
                                    </p:anim>
                                  </p:childTnLst>
                                </p:cTn>
                              </p:par>
                            </p:childTnLst>
                          </p:cTn>
                        </p:par>
                        <p:par>
                          <p:cTn id="45" fill="hold">
                            <p:stCondLst>
                              <p:cond delay="2750"/>
                            </p:stCondLst>
                            <p:childTnLst>
                              <p:par>
                                <p:cTn id="46" presetID="2" presetClass="entr" presetSubtype="4" fill="hold" grpId="0" nodeType="after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additive="base">
                                        <p:cTn id="48" dur="250" fill="hold"/>
                                        <p:tgtEl>
                                          <p:spTgt spid="18"/>
                                        </p:tgtEl>
                                        <p:attrNameLst>
                                          <p:attrName>ppt_x</p:attrName>
                                        </p:attrNameLst>
                                      </p:cBhvr>
                                      <p:tavLst>
                                        <p:tav tm="0">
                                          <p:val>
                                            <p:strVal val="#ppt_x"/>
                                          </p:val>
                                        </p:tav>
                                        <p:tav tm="100000">
                                          <p:val>
                                            <p:strVal val="#ppt_x"/>
                                          </p:val>
                                        </p:tav>
                                      </p:tavLst>
                                    </p:anim>
                                    <p:anim calcmode="lin" valueType="num">
                                      <p:cBhvr additive="base">
                                        <p:cTn id="49" dur="250" fill="hold"/>
                                        <p:tgtEl>
                                          <p:spTgt spid="18"/>
                                        </p:tgtEl>
                                        <p:attrNameLst>
                                          <p:attrName>ppt_y</p:attrName>
                                        </p:attrNameLst>
                                      </p:cBhvr>
                                      <p:tavLst>
                                        <p:tav tm="0">
                                          <p:val>
                                            <p:strVal val="1+#ppt_h/2"/>
                                          </p:val>
                                        </p:tav>
                                        <p:tav tm="100000">
                                          <p:val>
                                            <p:strVal val="#ppt_y"/>
                                          </p:val>
                                        </p:tav>
                                      </p:tavLst>
                                    </p:anim>
                                  </p:childTnLst>
                                </p:cTn>
                              </p:par>
                              <p:par>
                                <p:cTn id="50" presetID="10" presetClass="entr" presetSubtype="0" fill="hold" grpId="0" nodeType="with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500"/>
                                        <p:tgtEl>
                                          <p:spTgt spid="64"/>
                                        </p:tgtEl>
                                      </p:cBhvr>
                                    </p:animEffect>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250" fill="hold"/>
                                        <p:tgtEl>
                                          <p:spTgt spid="19"/>
                                        </p:tgtEl>
                                        <p:attrNameLst>
                                          <p:attrName>ppt_x</p:attrName>
                                        </p:attrNameLst>
                                      </p:cBhvr>
                                      <p:tavLst>
                                        <p:tav tm="0">
                                          <p:val>
                                            <p:strVal val="#ppt_x"/>
                                          </p:val>
                                        </p:tav>
                                        <p:tav tm="100000">
                                          <p:val>
                                            <p:strVal val="#ppt_x"/>
                                          </p:val>
                                        </p:tav>
                                      </p:tavLst>
                                    </p:anim>
                                    <p:anim calcmode="lin" valueType="num">
                                      <p:cBhvr additive="base">
                                        <p:cTn id="57" dur="250" fill="hold"/>
                                        <p:tgtEl>
                                          <p:spTgt spid="19"/>
                                        </p:tgtEl>
                                        <p:attrNameLst>
                                          <p:attrName>ppt_y</p:attrName>
                                        </p:attrNameLst>
                                      </p:cBhvr>
                                      <p:tavLst>
                                        <p:tav tm="0">
                                          <p:val>
                                            <p:strVal val="1+#ppt_h/2"/>
                                          </p:val>
                                        </p:tav>
                                        <p:tav tm="100000">
                                          <p:val>
                                            <p:strVal val="#ppt_y"/>
                                          </p:val>
                                        </p:tav>
                                      </p:tavLst>
                                    </p:anim>
                                  </p:childTnLst>
                                </p:cTn>
                              </p:par>
                              <p:par>
                                <p:cTn id="58" presetID="10" presetClass="entr" presetSubtype="0" fill="hold" grpId="0" nodeType="withEffect">
                                  <p:stCondLst>
                                    <p:cond delay="0"/>
                                  </p:stCondLst>
                                  <p:childTnLst>
                                    <p:set>
                                      <p:cBhvr>
                                        <p:cTn id="59" dur="1" fill="hold">
                                          <p:stCondLst>
                                            <p:cond delay="0"/>
                                          </p:stCondLst>
                                        </p:cTn>
                                        <p:tgtEl>
                                          <p:spTgt spid="63"/>
                                        </p:tgtEl>
                                        <p:attrNameLst>
                                          <p:attrName>style.visibility</p:attrName>
                                        </p:attrNameLst>
                                      </p:cBhvr>
                                      <p:to>
                                        <p:strVal val="visible"/>
                                      </p:to>
                                    </p:set>
                                    <p:animEffect transition="in" filter="fade">
                                      <p:cBhvr>
                                        <p:cTn id="60" dur="500"/>
                                        <p:tgtEl>
                                          <p:spTgt spid="63"/>
                                        </p:tgtEl>
                                      </p:cBhvr>
                                    </p:animEffect>
                                  </p:childTnLst>
                                </p:cTn>
                              </p:par>
                            </p:childTnLst>
                          </p:cTn>
                        </p:par>
                        <p:par>
                          <p:cTn id="61" fill="hold">
                            <p:stCondLst>
                              <p:cond delay="3750"/>
                            </p:stCondLst>
                            <p:childTnLst>
                              <p:par>
                                <p:cTn id="62" presetID="2" presetClass="entr" presetSubtype="8"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additive="base">
                                        <p:cTn id="64" dur="250" fill="hold"/>
                                        <p:tgtEl>
                                          <p:spTgt spid="20"/>
                                        </p:tgtEl>
                                        <p:attrNameLst>
                                          <p:attrName>ppt_x</p:attrName>
                                        </p:attrNameLst>
                                      </p:cBhvr>
                                      <p:tavLst>
                                        <p:tav tm="0">
                                          <p:val>
                                            <p:strVal val="0-#ppt_w/2"/>
                                          </p:val>
                                        </p:tav>
                                        <p:tav tm="100000">
                                          <p:val>
                                            <p:strVal val="#ppt_x"/>
                                          </p:val>
                                        </p:tav>
                                      </p:tavLst>
                                    </p:anim>
                                    <p:anim calcmode="lin" valueType="num">
                                      <p:cBhvr additive="base">
                                        <p:cTn id="65" dur="250" fill="hold"/>
                                        <p:tgtEl>
                                          <p:spTgt spid="20"/>
                                        </p:tgtEl>
                                        <p:attrNameLst>
                                          <p:attrName>ppt_y</p:attrName>
                                        </p:attrNameLst>
                                      </p:cBhvr>
                                      <p:tavLst>
                                        <p:tav tm="0">
                                          <p:val>
                                            <p:strVal val="#ppt_y"/>
                                          </p:val>
                                        </p:tav>
                                        <p:tav tm="100000">
                                          <p:val>
                                            <p:strVal val="#ppt_y"/>
                                          </p:val>
                                        </p:tav>
                                      </p:tavLst>
                                    </p:anim>
                                  </p:childTnLst>
                                </p:cTn>
                              </p:par>
                            </p:childTnLst>
                          </p:cTn>
                        </p:par>
                        <p:par>
                          <p:cTn id="66" fill="hold">
                            <p:stCondLst>
                              <p:cond delay="4000"/>
                            </p:stCondLst>
                            <p:childTnLst>
                              <p:par>
                                <p:cTn id="67" presetID="10" presetClass="entr" presetSubtype="0"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fade">
                                      <p:cBhvr>
                                        <p:cTn id="69" dur="500"/>
                                        <p:tgtEl>
                                          <p:spTgt spid="68"/>
                                        </p:tgtEl>
                                      </p:cBhvr>
                                    </p:animEffect>
                                  </p:childTnLst>
                                </p:cTn>
                              </p:par>
                            </p:childTnLst>
                          </p:cTn>
                        </p:par>
                        <p:par>
                          <p:cTn id="70" fill="hold">
                            <p:stCondLst>
                              <p:cond delay="4500"/>
                            </p:stCondLst>
                            <p:childTnLst>
                              <p:par>
                                <p:cTn id="71" presetID="10" presetClass="entr" presetSubtype="0"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Effect transition="in" filter="fade">
                                      <p:cBhvr>
                                        <p:cTn id="73" dur="500"/>
                                        <p:tgtEl>
                                          <p:spTgt spid="70"/>
                                        </p:tgtEl>
                                      </p:cBhvr>
                                    </p:animEffect>
                                  </p:childTnLst>
                                </p:cTn>
                              </p:par>
                            </p:childTnLst>
                          </p:cTn>
                        </p:par>
                        <p:par>
                          <p:cTn id="74" fill="hold">
                            <p:stCondLst>
                              <p:cond delay="5000"/>
                            </p:stCondLst>
                            <p:childTnLst>
                              <p:par>
                                <p:cTn id="75" presetID="10" presetClass="entr" presetSubtype="0" fill="hold" grpId="0"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fade">
                                      <p:cBhvr>
                                        <p:cTn id="77" dur="500"/>
                                        <p:tgtEl>
                                          <p:spTgt spid="72"/>
                                        </p:tgtEl>
                                      </p:cBhvr>
                                    </p:animEffect>
                                  </p:childTnLst>
                                </p:cTn>
                              </p:par>
                            </p:childTnLst>
                          </p:cTn>
                        </p:par>
                        <p:par>
                          <p:cTn id="78" fill="hold">
                            <p:stCondLst>
                              <p:cond delay="5500"/>
                            </p:stCondLst>
                            <p:childTnLst>
                              <p:par>
                                <p:cTn id="79" presetID="10" presetClass="entr" presetSubtype="0" fill="hold" grpId="0" nodeType="after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500"/>
                                        <p:tgtEl>
                                          <p:spTgt spid="74"/>
                                        </p:tgtEl>
                                      </p:cBhvr>
                                    </p:animEffect>
                                  </p:childTnLst>
                                </p:cTn>
                              </p:par>
                            </p:childTnLst>
                          </p:cTn>
                        </p:par>
                        <p:par>
                          <p:cTn id="82" fill="hold">
                            <p:stCondLst>
                              <p:cond delay="6000"/>
                            </p:stCondLst>
                            <p:childTnLst>
                              <p:par>
                                <p:cTn id="83" presetID="10" presetClass="entr" presetSubtype="0" fill="hold" grpId="0" nodeType="afterEffect">
                                  <p:stCondLst>
                                    <p:cond delay="0"/>
                                  </p:stCondLst>
                                  <p:childTnLst>
                                    <p:set>
                                      <p:cBhvr>
                                        <p:cTn id="84" dur="1" fill="hold">
                                          <p:stCondLst>
                                            <p:cond delay="0"/>
                                          </p:stCondLst>
                                        </p:cTn>
                                        <p:tgtEl>
                                          <p:spTgt spid="77"/>
                                        </p:tgtEl>
                                        <p:attrNameLst>
                                          <p:attrName>style.visibility</p:attrName>
                                        </p:attrNameLst>
                                      </p:cBhvr>
                                      <p:to>
                                        <p:strVal val="visible"/>
                                      </p:to>
                                    </p:set>
                                    <p:animEffect transition="in" filter="fade">
                                      <p:cBhvr>
                                        <p:cTn id="85" dur="500"/>
                                        <p:tgtEl>
                                          <p:spTgt spid="77"/>
                                        </p:tgtEl>
                                      </p:cBhvr>
                                    </p:animEffect>
                                  </p:childTnLst>
                                </p:cTn>
                              </p:par>
                            </p:childTnLst>
                          </p:cTn>
                        </p:par>
                        <p:par>
                          <p:cTn id="86" fill="hold">
                            <p:stCondLst>
                              <p:cond delay="6500"/>
                            </p:stCondLst>
                            <p:childTnLst>
                              <p:par>
                                <p:cTn id="87" presetID="10" presetClass="entr" presetSubtype="0"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Effect transition="in" filter="fade">
                                      <p:cBhvr>
                                        <p:cTn id="89" dur="500"/>
                                        <p:tgtEl>
                                          <p:spTgt spid="82"/>
                                        </p:tgtEl>
                                      </p:cBhvr>
                                    </p:animEffect>
                                  </p:childTnLst>
                                </p:cTn>
                              </p:par>
                            </p:childTnLst>
                          </p:cTn>
                        </p:par>
                        <p:par>
                          <p:cTn id="90" fill="hold">
                            <p:stCondLst>
                              <p:cond delay="7000"/>
                            </p:stCondLst>
                            <p:childTnLst>
                              <p:par>
                                <p:cTn id="91" presetID="10" presetClass="entr" presetSubtype="0" fill="hold" grpId="0" nodeType="afterEffect">
                                  <p:stCondLst>
                                    <p:cond delay="0"/>
                                  </p:stCondLst>
                                  <p:childTnLst>
                                    <p:set>
                                      <p:cBhvr>
                                        <p:cTn id="92" dur="1" fill="hold">
                                          <p:stCondLst>
                                            <p:cond delay="0"/>
                                          </p:stCondLst>
                                        </p:cTn>
                                        <p:tgtEl>
                                          <p:spTgt spid="83"/>
                                        </p:tgtEl>
                                        <p:attrNameLst>
                                          <p:attrName>style.visibility</p:attrName>
                                        </p:attrNameLst>
                                      </p:cBhvr>
                                      <p:to>
                                        <p:strVal val="visible"/>
                                      </p:to>
                                    </p:set>
                                    <p:animEffect transition="in" filter="fade">
                                      <p:cBhvr>
                                        <p:cTn id="93" dur="500"/>
                                        <p:tgtEl>
                                          <p:spTgt spid="83"/>
                                        </p:tgtEl>
                                      </p:cBhvr>
                                    </p:animEffect>
                                  </p:childTnLst>
                                </p:cTn>
                              </p:par>
                            </p:childTnLst>
                          </p:cTn>
                        </p:par>
                        <p:par>
                          <p:cTn id="94" fill="hold">
                            <p:stCondLst>
                              <p:cond delay="7500"/>
                            </p:stCondLst>
                            <p:childTnLst>
                              <p:par>
                                <p:cTn id="95" presetID="10" presetClass="entr" presetSubtype="0" fill="hold" grpId="0" nodeType="afterEffect">
                                  <p:stCondLst>
                                    <p:cond delay="0"/>
                                  </p:stCondLst>
                                  <p:childTnLst>
                                    <p:set>
                                      <p:cBhvr>
                                        <p:cTn id="96" dur="1" fill="hold">
                                          <p:stCondLst>
                                            <p:cond delay="0"/>
                                          </p:stCondLst>
                                        </p:cTn>
                                        <p:tgtEl>
                                          <p:spTgt spid="76"/>
                                        </p:tgtEl>
                                        <p:attrNameLst>
                                          <p:attrName>style.visibility</p:attrName>
                                        </p:attrNameLst>
                                      </p:cBhvr>
                                      <p:to>
                                        <p:strVal val="visible"/>
                                      </p:to>
                                    </p:set>
                                    <p:animEffect transition="in" filter="fade">
                                      <p:cBhvr>
                                        <p:cTn id="97" dur="500"/>
                                        <p:tgtEl>
                                          <p:spTgt spid="76"/>
                                        </p:tgtEl>
                                      </p:cBhvr>
                                    </p:animEffect>
                                  </p:childTnLst>
                                </p:cTn>
                              </p:par>
                            </p:childTnLst>
                          </p:cTn>
                        </p:par>
                        <p:par>
                          <p:cTn id="98" fill="hold">
                            <p:stCondLst>
                              <p:cond delay="8000"/>
                            </p:stCondLst>
                            <p:childTnLst>
                              <p:par>
                                <p:cTn id="99" presetID="10" presetClass="entr" presetSubtype="0"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Effect transition="in" filter="fade">
                                      <p:cBhvr>
                                        <p:cTn id="101" dur="500"/>
                                        <p:tgtEl>
                                          <p:spTgt spid="78"/>
                                        </p:tgtEl>
                                      </p:cBhvr>
                                    </p:animEffect>
                                  </p:childTnLst>
                                </p:cTn>
                              </p:par>
                            </p:childTnLst>
                          </p:cTn>
                        </p:par>
                        <p:par>
                          <p:cTn id="102" fill="hold">
                            <p:stCondLst>
                              <p:cond delay="8500"/>
                            </p:stCondLst>
                            <p:childTnLst>
                              <p:par>
                                <p:cTn id="103" presetID="10" presetClass="entr" presetSubtype="0" fill="hold" grpId="0"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59" grpId="0" animBg="1"/>
      <p:bldP spid="12" grpId="0" animBg="1"/>
      <p:bldP spid="13" grpId="0" animBg="1"/>
      <p:bldP spid="16" grpId="0"/>
      <p:bldP spid="18" grpId="0"/>
      <p:bldP spid="19" grpId="0"/>
      <p:bldP spid="20" grpId="0"/>
      <p:bldP spid="29" grpId="0" animBg="1"/>
      <p:bldP spid="30" grpId="0" animBg="1"/>
      <p:bldP spid="56" grpId="0"/>
      <p:bldP spid="63" grpId="0" animBg="1"/>
      <p:bldP spid="64" grpId="0" animBg="1"/>
      <p:bldP spid="68" grpId="0" animBg="1"/>
      <p:bldP spid="70" grpId="0" animBg="1"/>
      <p:bldP spid="72" grpId="0" animBg="1"/>
      <p:bldP spid="74" grpId="0" animBg="1"/>
      <p:bldP spid="76" grpId="0" animBg="1"/>
      <p:bldP spid="77" grpId="0" animBg="1"/>
      <p:bldP spid="78" grpId="0" animBg="1"/>
      <p:bldP spid="80" grpId="0" animBg="1"/>
      <p:bldP spid="82" grpId="0"/>
      <p:bldP spid="8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11"/>
          <p:cNvSpPr/>
          <p:nvPr/>
        </p:nvSpPr>
        <p:spPr>
          <a:xfrm>
            <a:off x="-10766" y="4540615"/>
            <a:ext cx="8443568" cy="2112406"/>
          </a:xfrm>
          <a:custGeom>
            <a:avLst/>
            <a:gdLst>
              <a:gd name="connsiteX0" fmla="*/ 0 w 8443568"/>
              <a:gd name="connsiteY0" fmla="*/ 0 h 2112406"/>
              <a:gd name="connsiteX1" fmla="*/ 7387365 w 8443568"/>
              <a:gd name="connsiteY1" fmla="*/ 0 h 2112406"/>
              <a:gd name="connsiteX2" fmla="*/ 8443568 w 8443568"/>
              <a:gd name="connsiteY2" fmla="*/ 1056203 h 2112406"/>
              <a:gd name="connsiteX3" fmla="*/ 8443567 w 8443568"/>
              <a:gd name="connsiteY3" fmla="*/ 1056203 h 2112406"/>
              <a:gd name="connsiteX4" fmla="*/ 7387364 w 8443568"/>
              <a:gd name="connsiteY4" fmla="*/ 2112406 h 2112406"/>
              <a:gd name="connsiteX5" fmla="*/ 0 w 8443568"/>
              <a:gd name="connsiteY5" fmla="*/ 2112405 h 211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3568" h="2112406">
                <a:moveTo>
                  <a:pt x="0" y="0"/>
                </a:moveTo>
                <a:lnTo>
                  <a:pt x="7387365" y="0"/>
                </a:lnTo>
                <a:cubicBezTo>
                  <a:pt x="7970690" y="0"/>
                  <a:pt x="8443568" y="472878"/>
                  <a:pt x="8443568" y="1056203"/>
                </a:cubicBezTo>
                <a:lnTo>
                  <a:pt x="8443567" y="1056203"/>
                </a:lnTo>
                <a:cubicBezTo>
                  <a:pt x="8443567" y="1639528"/>
                  <a:pt x="7970689" y="2112406"/>
                  <a:pt x="7387364" y="2112406"/>
                </a:cubicBezTo>
                <a:lnTo>
                  <a:pt x="0" y="211240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6"/>
          <p:cNvSpPr/>
          <p:nvPr/>
        </p:nvSpPr>
        <p:spPr>
          <a:xfrm>
            <a:off x="6468506" y="4703109"/>
            <a:ext cx="1787419" cy="1787419"/>
          </a:xfrm>
          <a:prstGeom prst="ellipse">
            <a:avLst/>
          </a:prstGeom>
          <a:solidFill>
            <a:schemeClr val="accent2">
              <a:lumMod val="75000"/>
            </a:schemeClr>
          </a:solidFill>
          <a:ln w="635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p:nvPr>
        </p:nvSpPr>
        <p:spPr>
          <a:xfrm>
            <a:off x="160438" y="5096474"/>
            <a:ext cx="6131191" cy="1000688"/>
          </a:xfrm>
        </p:spPr>
        <p:txBody>
          <a:bodyPr>
            <a:noAutofit/>
          </a:bodyPr>
          <a:lstStyle/>
          <a:p>
            <a:r>
              <a:rPr lang="es-SV" sz="3600" dirty="0">
                <a:latin typeface="+mn-lt"/>
              </a:rPr>
              <a:t>Gestión </a:t>
            </a:r>
            <a:r>
              <a:rPr lang="es-SV" sz="3600" dirty="0" smtClean="0">
                <a:latin typeface="+mn-lt"/>
              </a:rPr>
              <a:t>Financiera</a:t>
            </a:r>
            <a:endParaRPr lang="en-US" sz="3600" dirty="0">
              <a:latin typeface="+mn-lt"/>
            </a:endParaRPr>
          </a:p>
        </p:txBody>
      </p:sp>
      <p:sp>
        <p:nvSpPr>
          <p:cNvPr id="6" name="Freeform 58"/>
          <p:cNvSpPr>
            <a:spLocks noEditPoints="1"/>
          </p:cNvSpPr>
          <p:nvPr/>
        </p:nvSpPr>
        <p:spPr bwMode="auto">
          <a:xfrm>
            <a:off x="6879841" y="5081912"/>
            <a:ext cx="964748" cy="1029812"/>
          </a:xfrm>
          <a:custGeom>
            <a:avLst/>
            <a:gdLst>
              <a:gd name="T0" fmla="*/ 91 w 182"/>
              <a:gd name="T1" fmla="*/ 146 h 194"/>
              <a:gd name="T2" fmla="*/ 92 w 182"/>
              <a:gd name="T3" fmla="*/ 134 h 194"/>
              <a:gd name="T4" fmla="*/ 15 w 182"/>
              <a:gd name="T5" fmla="*/ 126 h 194"/>
              <a:gd name="T6" fmla="*/ 141 w 182"/>
              <a:gd name="T7" fmla="*/ 126 h 194"/>
              <a:gd name="T8" fmla="*/ 83 w 182"/>
              <a:gd name="T9" fmla="*/ 184 h 194"/>
              <a:gd name="T10" fmla="*/ 83 w 182"/>
              <a:gd name="T11" fmla="*/ 177 h 194"/>
              <a:gd name="T12" fmla="*/ 134 w 182"/>
              <a:gd name="T13" fmla="*/ 126 h 194"/>
              <a:gd name="T14" fmla="*/ 101 w 182"/>
              <a:gd name="T15" fmla="*/ 124 h 194"/>
              <a:gd name="T16" fmla="*/ 88 w 182"/>
              <a:gd name="T17" fmla="*/ 100 h 194"/>
              <a:gd name="T18" fmla="*/ 92 w 182"/>
              <a:gd name="T19" fmla="*/ 110 h 194"/>
              <a:gd name="T20" fmla="*/ 98 w 182"/>
              <a:gd name="T21" fmla="*/ 92 h 194"/>
              <a:gd name="T22" fmla="*/ 78 w 182"/>
              <a:gd name="T23" fmla="*/ 84 h 194"/>
              <a:gd name="T24" fmla="*/ 60 w 182"/>
              <a:gd name="T25" fmla="*/ 108 h 194"/>
              <a:gd name="T26" fmla="*/ 78 w 182"/>
              <a:gd name="T27" fmla="*/ 128 h 194"/>
              <a:gd name="T28" fmla="*/ 72 w 182"/>
              <a:gd name="T29" fmla="*/ 137 h 194"/>
              <a:gd name="T30" fmla="*/ 59 w 182"/>
              <a:gd name="T31" fmla="*/ 139 h 194"/>
              <a:gd name="T32" fmla="*/ 78 w 182"/>
              <a:gd name="T33" fmla="*/ 161 h 194"/>
              <a:gd name="T34" fmla="*/ 88 w 182"/>
              <a:gd name="T35" fmla="*/ 161 h 194"/>
              <a:gd name="T36" fmla="*/ 73 w 182"/>
              <a:gd name="T37" fmla="*/ 108 h 194"/>
              <a:gd name="T38" fmla="*/ 78 w 182"/>
              <a:gd name="T39" fmla="*/ 100 h 194"/>
              <a:gd name="T40" fmla="*/ 139 w 182"/>
              <a:gd name="T41" fmla="*/ 73 h 194"/>
              <a:gd name="T42" fmla="*/ 139 w 182"/>
              <a:gd name="T43" fmla="*/ 80 h 194"/>
              <a:gd name="T44" fmla="*/ 129 w 182"/>
              <a:gd name="T45" fmla="*/ 69 h 194"/>
              <a:gd name="T46" fmla="*/ 129 w 182"/>
              <a:gd name="T47" fmla="*/ 48 h 194"/>
              <a:gd name="T48" fmla="*/ 126 w 182"/>
              <a:gd name="T49" fmla="*/ 57 h 194"/>
              <a:gd name="T50" fmla="*/ 170 w 182"/>
              <a:gd name="T51" fmla="*/ 67 h 194"/>
              <a:gd name="T52" fmla="*/ 118 w 182"/>
              <a:gd name="T53" fmla="*/ 63 h 194"/>
              <a:gd name="T54" fmla="*/ 120 w 182"/>
              <a:gd name="T55" fmla="*/ 42 h 194"/>
              <a:gd name="T56" fmla="*/ 136 w 182"/>
              <a:gd name="T57" fmla="*/ 36 h 194"/>
              <a:gd name="T58" fmla="*/ 149 w 182"/>
              <a:gd name="T59" fmla="*/ 52 h 194"/>
              <a:gd name="T60" fmla="*/ 139 w 182"/>
              <a:gd name="T61" fmla="*/ 53 h 194"/>
              <a:gd name="T62" fmla="*/ 136 w 182"/>
              <a:gd name="T63" fmla="*/ 61 h 194"/>
              <a:gd name="T64" fmla="*/ 149 w 182"/>
              <a:gd name="T65" fmla="*/ 70 h 194"/>
              <a:gd name="T66" fmla="*/ 145 w 182"/>
              <a:gd name="T67" fmla="*/ 88 h 194"/>
              <a:gd name="T68" fmla="*/ 132 w 182"/>
              <a:gd name="T69" fmla="*/ 17 h 194"/>
              <a:gd name="T70" fmla="*/ 132 w 182"/>
              <a:gd name="T71" fmla="*/ 24 h 194"/>
              <a:gd name="T72" fmla="*/ 154 w 182"/>
              <a:gd name="T73" fmla="*/ 112 h 194"/>
              <a:gd name="T74" fmla="*/ 33 w 182"/>
              <a:gd name="T75" fmla="*/ 28 h 194"/>
              <a:gd name="T76" fmla="*/ 36 w 182"/>
              <a:gd name="T77" fmla="*/ 23 h 194"/>
              <a:gd name="T78" fmla="*/ 35 w 182"/>
              <a:gd name="T79" fmla="*/ 71 h 194"/>
              <a:gd name="T80" fmla="*/ 71 w 182"/>
              <a:gd name="T81" fmla="*/ 38 h 194"/>
              <a:gd name="T82" fmla="*/ 77 w 182"/>
              <a:gd name="T83" fmla="*/ 38 h 194"/>
              <a:gd name="T84" fmla="*/ 30 w 182"/>
              <a:gd name="T85" fmla="*/ 76 h 194"/>
              <a:gd name="T86" fmla="*/ 41 w 182"/>
              <a:gd name="T87" fmla="*/ 51 h 194"/>
              <a:gd name="T88" fmla="*/ 44 w 182"/>
              <a:gd name="T89" fmla="*/ 43 h 194"/>
              <a:gd name="T90" fmla="*/ 61 w 182"/>
              <a:gd name="T91" fmla="*/ 56 h 194"/>
              <a:gd name="T92" fmla="*/ 10 w 182"/>
              <a:gd name="T93" fmla="*/ 38 h 194"/>
              <a:gd name="T94" fmla="*/ 52 w 182"/>
              <a:gd name="T95" fmla="*/ 45 h 194"/>
              <a:gd name="T96" fmla="*/ 45 w 182"/>
              <a:gd name="T97" fmla="*/ 35 h 194"/>
              <a:gd name="T98" fmla="*/ 42 w 182"/>
              <a:gd name="T99" fmla="*/ 24 h 194"/>
              <a:gd name="T100" fmla="*/ 51 w 182"/>
              <a:gd name="T101" fmla="*/ 28 h 194"/>
              <a:gd name="T102" fmla="*/ 41 w 182"/>
              <a:gd name="T103" fmla="*/ 17 h 194"/>
              <a:gd name="T104" fmla="*/ 36 w 182"/>
              <a:gd name="T105" fmla="*/ 17 h 194"/>
              <a:gd name="T106" fmla="*/ 27 w 182"/>
              <a:gd name="T107" fmla="*/ 34 h 194"/>
              <a:gd name="T108" fmla="*/ 36 w 182"/>
              <a:gd name="T109" fmla="*/ 51 h 194"/>
              <a:gd name="T110" fmla="*/ 32 w 182"/>
              <a:gd name="T111" fmla="*/ 43 h 194"/>
              <a:gd name="T112" fmla="*/ 27 w 182"/>
              <a:gd name="T113" fmla="*/ 52 h 194"/>
              <a:gd name="T114" fmla="*/ 36 w 182"/>
              <a:gd name="T115" fmla="*/ 62 h 194"/>
              <a:gd name="T116" fmla="*/ 49 w 182"/>
              <a:gd name="T117" fmla="*/ 5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2" h="194">
                <a:moveTo>
                  <a:pt x="92" y="134"/>
                </a:moveTo>
                <a:cubicBezTo>
                  <a:pt x="93" y="135"/>
                  <a:pt x="93" y="137"/>
                  <a:pt x="93" y="139"/>
                </a:cubicBezTo>
                <a:cubicBezTo>
                  <a:pt x="93" y="142"/>
                  <a:pt x="93" y="144"/>
                  <a:pt x="91" y="146"/>
                </a:cubicBezTo>
                <a:cubicBezTo>
                  <a:pt x="90" y="147"/>
                  <a:pt x="89" y="148"/>
                  <a:pt x="88" y="148"/>
                </a:cubicBezTo>
                <a:cubicBezTo>
                  <a:pt x="88" y="131"/>
                  <a:pt x="88" y="131"/>
                  <a:pt x="88" y="131"/>
                </a:cubicBezTo>
                <a:cubicBezTo>
                  <a:pt x="90" y="132"/>
                  <a:pt x="91" y="133"/>
                  <a:pt x="92" y="134"/>
                </a:cubicBezTo>
                <a:close/>
                <a:moveTo>
                  <a:pt x="150" y="126"/>
                </a:moveTo>
                <a:cubicBezTo>
                  <a:pt x="150" y="163"/>
                  <a:pt x="120" y="194"/>
                  <a:pt x="83" y="194"/>
                </a:cubicBezTo>
                <a:cubicBezTo>
                  <a:pt x="46" y="194"/>
                  <a:pt x="15" y="163"/>
                  <a:pt x="15" y="126"/>
                </a:cubicBezTo>
                <a:cubicBezTo>
                  <a:pt x="15" y="89"/>
                  <a:pt x="46" y="59"/>
                  <a:pt x="83" y="59"/>
                </a:cubicBezTo>
                <a:cubicBezTo>
                  <a:pt x="120" y="59"/>
                  <a:pt x="150" y="89"/>
                  <a:pt x="150" y="126"/>
                </a:cubicBezTo>
                <a:close/>
                <a:moveTo>
                  <a:pt x="141" y="126"/>
                </a:moveTo>
                <a:cubicBezTo>
                  <a:pt x="141" y="94"/>
                  <a:pt x="115" y="69"/>
                  <a:pt x="83" y="69"/>
                </a:cubicBezTo>
                <a:cubicBezTo>
                  <a:pt x="51" y="69"/>
                  <a:pt x="25" y="94"/>
                  <a:pt x="25" y="126"/>
                </a:cubicBezTo>
                <a:cubicBezTo>
                  <a:pt x="25" y="158"/>
                  <a:pt x="51" y="184"/>
                  <a:pt x="83" y="184"/>
                </a:cubicBezTo>
                <a:cubicBezTo>
                  <a:pt x="115" y="184"/>
                  <a:pt x="141" y="158"/>
                  <a:pt x="141" y="126"/>
                </a:cubicBezTo>
                <a:close/>
                <a:moveTo>
                  <a:pt x="134" y="126"/>
                </a:moveTo>
                <a:cubicBezTo>
                  <a:pt x="134" y="155"/>
                  <a:pt x="111" y="177"/>
                  <a:pt x="83" y="177"/>
                </a:cubicBezTo>
                <a:cubicBezTo>
                  <a:pt x="55" y="177"/>
                  <a:pt x="32" y="155"/>
                  <a:pt x="32" y="126"/>
                </a:cubicBezTo>
                <a:cubicBezTo>
                  <a:pt x="32" y="98"/>
                  <a:pt x="55" y="75"/>
                  <a:pt x="83" y="75"/>
                </a:cubicBezTo>
                <a:cubicBezTo>
                  <a:pt x="111" y="75"/>
                  <a:pt x="134" y="98"/>
                  <a:pt x="134" y="126"/>
                </a:cubicBezTo>
                <a:close/>
                <a:moveTo>
                  <a:pt x="107" y="139"/>
                </a:moveTo>
                <a:cubicBezTo>
                  <a:pt x="107" y="136"/>
                  <a:pt x="106" y="133"/>
                  <a:pt x="105" y="131"/>
                </a:cubicBezTo>
                <a:cubicBezTo>
                  <a:pt x="104" y="128"/>
                  <a:pt x="103" y="126"/>
                  <a:pt x="101" y="124"/>
                </a:cubicBezTo>
                <a:cubicBezTo>
                  <a:pt x="99" y="123"/>
                  <a:pt x="97" y="121"/>
                  <a:pt x="94" y="120"/>
                </a:cubicBezTo>
                <a:cubicBezTo>
                  <a:pt x="93" y="119"/>
                  <a:pt x="91" y="119"/>
                  <a:pt x="88" y="118"/>
                </a:cubicBezTo>
                <a:cubicBezTo>
                  <a:pt x="88" y="100"/>
                  <a:pt x="88" y="100"/>
                  <a:pt x="88" y="100"/>
                </a:cubicBezTo>
                <a:cubicBezTo>
                  <a:pt x="88" y="101"/>
                  <a:pt x="89" y="101"/>
                  <a:pt x="90" y="102"/>
                </a:cubicBezTo>
                <a:cubicBezTo>
                  <a:pt x="91" y="103"/>
                  <a:pt x="91" y="105"/>
                  <a:pt x="92" y="108"/>
                </a:cubicBezTo>
                <a:cubicBezTo>
                  <a:pt x="92" y="110"/>
                  <a:pt x="92" y="110"/>
                  <a:pt x="92" y="110"/>
                </a:cubicBezTo>
                <a:cubicBezTo>
                  <a:pt x="105" y="108"/>
                  <a:pt x="105" y="108"/>
                  <a:pt x="105" y="108"/>
                </a:cubicBezTo>
                <a:cubicBezTo>
                  <a:pt x="105" y="106"/>
                  <a:pt x="105" y="106"/>
                  <a:pt x="105" y="106"/>
                </a:cubicBezTo>
                <a:cubicBezTo>
                  <a:pt x="104" y="100"/>
                  <a:pt x="102" y="96"/>
                  <a:pt x="98" y="92"/>
                </a:cubicBezTo>
                <a:cubicBezTo>
                  <a:pt x="95" y="90"/>
                  <a:pt x="92" y="89"/>
                  <a:pt x="88" y="88"/>
                </a:cubicBezTo>
                <a:cubicBezTo>
                  <a:pt x="88" y="84"/>
                  <a:pt x="88" y="84"/>
                  <a:pt x="88" y="84"/>
                </a:cubicBezTo>
                <a:cubicBezTo>
                  <a:pt x="78" y="84"/>
                  <a:pt x="78" y="84"/>
                  <a:pt x="78" y="84"/>
                </a:cubicBezTo>
                <a:cubicBezTo>
                  <a:pt x="78" y="88"/>
                  <a:pt x="78" y="88"/>
                  <a:pt x="78" y="88"/>
                </a:cubicBezTo>
                <a:cubicBezTo>
                  <a:pt x="73" y="89"/>
                  <a:pt x="70" y="90"/>
                  <a:pt x="67" y="93"/>
                </a:cubicBezTo>
                <a:cubicBezTo>
                  <a:pt x="63" y="97"/>
                  <a:pt x="60" y="102"/>
                  <a:pt x="60" y="108"/>
                </a:cubicBezTo>
                <a:cubicBezTo>
                  <a:pt x="60" y="112"/>
                  <a:pt x="61" y="115"/>
                  <a:pt x="63" y="118"/>
                </a:cubicBezTo>
                <a:cubicBezTo>
                  <a:pt x="64" y="121"/>
                  <a:pt x="66" y="123"/>
                  <a:pt x="69" y="125"/>
                </a:cubicBezTo>
                <a:cubicBezTo>
                  <a:pt x="72" y="126"/>
                  <a:pt x="75" y="128"/>
                  <a:pt x="78" y="128"/>
                </a:cubicBezTo>
                <a:cubicBezTo>
                  <a:pt x="78" y="148"/>
                  <a:pt x="78" y="148"/>
                  <a:pt x="78" y="148"/>
                </a:cubicBezTo>
                <a:cubicBezTo>
                  <a:pt x="77" y="148"/>
                  <a:pt x="76" y="147"/>
                  <a:pt x="75" y="145"/>
                </a:cubicBezTo>
                <a:cubicBezTo>
                  <a:pt x="73" y="144"/>
                  <a:pt x="72" y="141"/>
                  <a:pt x="72" y="137"/>
                </a:cubicBezTo>
                <a:cubicBezTo>
                  <a:pt x="71" y="135"/>
                  <a:pt x="71" y="135"/>
                  <a:pt x="71" y="135"/>
                </a:cubicBezTo>
                <a:cubicBezTo>
                  <a:pt x="59" y="137"/>
                  <a:pt x="59" y="137"/>
                  <a:pt x="59" y="137"/>
                </a:cubicBezTo>
                <a:cubicBezTo>
                  <a:pt x="59" y="139"/>
                  <a:pt x="59" y="139"/>
                  <a:pt x="59" y="139"/>
                </a:cubicBezTo>
                <a:cubicBezTo>
                  <a:pt x="59" y="144"/>
                  <a:pt x="60" y="148"/>
                  <a:pt x="62" y="151"/>
                </a:cubicBezTo>
                <a:cubicBezTo>
                  <a:pt x="64" y="154"/>
                  <a:pt x="67" y="156"/>
                  <a:pt x="70" y="158"/>
                </a:cubicBezTo>
                <a:cubicBezTo>
                  <a:pt x="72" y="159"/>
                  <a:pt x="75" y="160"/>
                  <a:pt x="78" y="161"/>
                </a:cubicBezTo>
                <a:cubicBezTo>
                  <a:pt x="78" y="169"/>
                  <a:pt x="78" y="169"/>
                  <a:pt x="78" y="169"/>
                </a:cubicBezTo>
                <a:cubicBezTo>
                  <a:pt x="88" y="169"/>
                  <a:pt x="88" y="169"/>
                  <a:pt x="88" y="169"/>
                </a:cubicBezTo>
                <a:cubicBezTo>
                  <a:pt x="88" y="161"/>
                  <a:pt x="88" y="161"/>
                  <a:pt x="88" y="161"/>
                </a:cubicBezTo>
                <a:cubicBezTo>
                  <a:pt x="93" y="160"/>
                  <a:pt x="97" y="158"/>
                  <a:pt x="101" y="154"/>
                </a:cubicBezTo>
                <a:cubicBezTo>
                  <a:pt x="105" y="150"/>
                  <a:pt x="107" y="145"/>
                  <a:pt x="107" y="139"/>
                </a:cubicBezTo>
                <a:close/>
                <a:moveTo>
                  <a:pt x="73" y="108"/>
                </a:moveTo>
                <a:cubicBezTo>
                  <a:pt x="73" y="110"/>
                  <a:pt x="74" y="111"/>
                  <a:pt x="75" y="113"/>
                </a:cubicBezTo>
                <a:cubicBezTo>
                  <a:pt x="76" y="114"/>
                  <a:pt x="77" y="114"/>
                  <a:pt x="78" y="115"/>
                </a:cubicBezTo>
                <a:cubicBezTo>
                  <a:pt x="78" y="100"/>
                  <a:pt x="78" y="100"/>
                  <a:pt x="78" y="100"/>
                </a:cubicBezTo>
                <a:cubicBezTo>
                  <a:pt x="77" y="101"/>
                  <a:pt x="76" y="101"/>
                  <a:pt x="75" y="102"/>
                </a:cubicBezTo>
                <a:cubicBezTo>
                  <a:pt x="74" y="104"/>
                  <a:pt x="73" y="106"/>
                  <a:pt x="73" y="108"/>
                </a:cubicBezTo>
                <a:close/>
                <a:moveTo>
                  <a:pt x="139" y="73"/>
                </a:moveTo>
                <a:cubicBezTo>
                  <a:pt x="138" y="72"/>
                  <a:pt x="138" y="71"/>
                  <a:pt x="136" y="71"/>
                </a:cubicBezTo>
                <a:cubicBezTo>
                  <a:pt x="136" y="76"/>
                  <a:pt x="136" y="76"/>
                  <a:pt x="136" y="76"/>
                </a:cubicBezTo>
                <a:cubicBezTo>
                  <a:pt x="137" y="77"/>
                  <a:pt x="138" y="79"/>
                  <a:pt x="139" y="80"/>
                </a:cubicBezTo>
                <a:cubicBezTo>
                  <a:pt x="140" y="79"/>
                  <a:pt x="140" y="78"/>
                  <a:pt x="140" y="77"/>
                </a:cubicBezTo>
                <a:cubicBezTo>
                  <a:pt x="140" y="75"/>
                  <a:pt x="140" y="73"/>
                  <a:pt x="139" y="73"/>
                </a:cubicBezTo>
                <a:close/>
                <a:moveTo>
                  <a:pt x="129" y="69"/>
                </a:moveTo>
                <a:cubicBezTo>
                  <a:pt x="128" y="68"/>
                  <a:pt x="127" y="68"/>
                  <a:pt x="126" y="68"/>
                </a:cubicBezTo>
                <a:cubicBezTo>
                  <a:pt x="127" y="68"/>
                  <a:pt x="128" y="69"/>
                  <a:pt x="129" y="69"/>
                </a:cubicBezTo>
                <a:close/>
                <a:moveTo>
                  <a:pt x="129" y="48"/>
                </a:moveTo>
                <a:cubicBezTo>
                  <a:pt x="128" y="48"/>
                  <a:pt x="127" y="48"/>
                  <a:pt x="126" y="49"/>
                </a:cubicBezTo>
                <a:cubicBezTo>
                  <a:pt x="125" y="50"/>
                  <a:pt x="125" y="52"/>
                  <a:pt x="125" y="53"/>
                </a:cubicBezTo>
                <a:cubicBezTo>
                  <a:pt x="125" y="55"/>
                  <a:pt x="125" y="56"/>
                  <a:pt x="126" y="57"/>
                </a:cubicBezTo>
                <a:cubicBezTo>
                  <a:pt x="127" y="58"/>
                  <a:pt x="128" y="58"/>
                  <a:pt x="129" y="59"/>
                </a:cubicBezTo>
                <a:lnTo>
                  <a:pt x="129" y="48"/>
                </a:lnTo>
                <a:close/>
                <a:moveTo>
                  <a:pt x="170" y="67"/>
                </a:moveTo>
                <a:cubicBezTo>
                  <a:pt x="170" y="46"/>
                  <a:pt x="153" y="29"/>
                  <a:pt x="132" y="29"/>
                </a:cubicBezTo>
                <a:cubicBezTo>
                  <a:pt x="116" y="29"/>
                  <a:pt x="102" y="40"/>
                  <a:pt x="96" y="55"/>
                </a:cubicBezTo>
                <a:cubicBezTo>
                  <a:pt x="104" y="56"/>
                  <a:pt x="112" y="59"/>
                  <a:pt x="118" y="63"/>
                </a:cubicBezTo>
                <a:cubicBezTo>
                  <a:pt x="118" y="62"/>
                  <a:pt x="117" y="61"/>
                  <a:pt x="117" y="61"/>
                </a:cubicBezTo>
                <a:cubicBezTo>
                  <a:pt x="116" y="59"/>
                  <a:pt x="115" y="56"/>
                  <a:pt x="115" y="54"/>
                </a:cubicBezTo>
                <a:cubicBezTo>
                  <a:pt x="115" y="49"/>
                  <a:pt x="117" y="45"/>
                  <a:pt x="120" y="42"/>
                </a:cubicBezTo>
                <a:cubicBezTo>
                  <a:pt x="122" y="40"/>
                  <a:pt x="125" y="39"/>
                  <a:pt x="129" y="39"/>
                </a:cubicBezTo>
                <a:cubicBezTo>
                  <a:pt x="129" y="36"/>
                  <a:pt x="129" y="36"/>
                  <a:pt x="129" y="36"/>
                </a:cubicBezTo>
                <a:cubicBezTo>
                  <a:pt x="136" y="36"/>
                  <a:pt x="136" y="36"/>
                  <a:pt x="136" y="36"/>
                </a:cubicBezTo>
                <a:cubicBezTo>
                  <a:pt x="136" y="39"/>
                  <a:pt x="136" y="39"/>
                  <a:pt x="136" y="39"/>
                </a:cubicBezTo>
                <a:cubicBezTo>
                  <a:pt x="139" y="39"/>
                  <a:pt x="141" y="40"/>
                  <a:pt x="143" y="42"/>
                </a:cubicBezTo>
                <a:cubicBezTo>
                  <a:pt x="146" y="44"/>
                  <a:pt x="148" y="48"/>
                  <a:pt x="149" y="52"/>
                </a:cubicBezTo>
                <a:cubicBezTo>
                  <a:pt x="149" y="54"/>
                  <a:pt x="149" y="54"/>
                  <a:pt x="149" y="54"/>
                </a:cubicBezTo>
                <a:cubicBezTo>
                  <a:pt x="139" y="55"/>
                  <a:pt x="139" y="55"/>
                  <a:pt x="139" y="55"/>
                </a:cubicBezTo>
                <a:cubicBezTo>
                  <a:pt x="139" y="53"/>
                  <a:pt x="139" y="53"/>
                  <a:pt x="139" y="53"/>
                </a:cubicBezTo>
                <a:cubicBezTo>
                  <a:pt x="139" y="51"/>
                  <a:pt x="138" y="50"/>
                  <a:pt x="137" y="49"/>
                </a:cubicBezTo>
                <a:cubicBezTo>
                  <a:pt x="137" y="48"/>
                  <a:pt x="136" y="48"/>
                  <a:pt x="136" y="48"/>
                </a:cubicBezTo>
                <a:cubicBezTo>
                  <a:pt x="136" y="61"/>
                  <a:pt x="136" y="61"/>
                  <a:pt x="136" y="61"/>
                </a:cubicBezTo>
                <a:cubicBezTo>
                  <a:pt x="138" y="61"/>
                  <a:pt x="140" y="62"/>
                  <a:pt x="141" y="62"/>
                </a:cubicBezTo>
                <a:cubicBezTo>
                  <a:pt x="143" y="63"/>
                  <a:pt x="144" y="64"/>
                  <a:pt x="146" y="66"/>
                </a:cubicBezTo>
                <a:cubicBezTo>
                  <a:pt x="147" y="67"/>
                  <a:pt x="148" y="68"/>
                  <a:pt x="149" y="70"/>
                </a:cubicBezTo>
                <a:cubicBezTo>
                  <a:pt x="149" y="72"/>
                  <a:pt x="150" y="74"/>
                  <a:pt x="150" y="76"/>
                </a:cubicBezTo>
                <a:cubicBezTo>
                  <a:pt x="150" y="81"/>
                  <a:pt x="148" y="85"/>
                  <a:pt x="145" y="88"/>
                </a:cubicBezTo>
                <a:cubicBezTo>
                  <a:pt x="145" y="88"/>
                  <a:pt x="145" y="88"/>
                  <a:pt x="145" y="88"/>
                </a:cubicBezTo>
                <a:cubicBezTo>
                  <a:pt x="147" y="92"/>
                  <a:pt x="149" y="96"/>
                  <a:pt x="151" y="100"/>
                </a:cubicBezTo>
                <a:cubicBezTo>
                  <a:pt x="162" y="93"/>
                  <a:pt x="170" y="81"/>
                  <a:pt x="170" y="67"/>
                </a:cubicBezTo>
                <a:close/>
                <a:moveTo>
                  <a:pt x="132" y="17"/>
                </a:moveTo>
                <a:cubicBezTo>
                  <a:pt x="109" y="17"/>
                  <a:pt x="90" y="32"/>
                  <a:pt x="84" y="53"/>
                </a:cubicBezTo>
                <a:cubicBezTo>
                  <a:pt x="87" y="53"/>
                  <a:pt x="89" y="53"/>
                  <a:pt x="91" y="54"/>
                </a:cubicBezTo>
                <a:cubicBezTo>
                  <a:pt x="97" y="37"/>
                  <a:pt x="113" y="24"/>
                  <a:pt x="132" y="24"/>
                </a:cubicBezTo>
                <a:cubicBezTo>
                  <a:pt x="156" y="24"/>
                  <a:pt x="175" y="43"/>
                  <a:pt x="175" y="67"/>
                </a:cubicBezTo>
                <a:cubicBezTo>
                  <a:pt x="175" y="83"/>
                  <a:pt x="166" y="97"/>
                  <a:pt x="153" y="105"/>
                </a:cubicBezTo>
                <a:cubicBezTo>
                  <a:pt x="153" y="107"/>
                  <a:pt x="154" y="109"/>
                  <a:pt x="154" y="112"/>
                </a:cubicBezTo>
                <a:cubicBezTo>
                  <a:pt x="171" y="103"/>
                  <a:pt x="182" y="86"/>
                  <a:pt x="182" y="67"/>
                </a:cubicBezTo>
                <a:cubicBezTo>
                  <a:pt x="182" y="40"/>
                  <a:pt x="159" y="17"/>
                  <a:pt x="132" y="17"/>
                </a:cubicBezTo>
                <a:close/>
                <a:moveTo>
                  <a:pt x="33" y="28"/>
                </a:moveTo>
                <a:cubicBezTo>
                  <a:pt x="33" y="29"/>
                  <a:pt x="33" y="30"/>
                  <a:pt x="34" y="31"/>
                </a:cubicBezTo>
                <a:cubicBezTo>
                  <a:pt x="35" y="31"/>
                  <a:pt x="35" y="32"/>
                  <a:pt x="36" y="32"/>
                </a:cubicBezTo>
                <a:cubicBezTo>
                  <a:pt x="36" y="23"/>
                  <a:pt x="36" y="23"/>
                  <a:pt x="36" y="23"/>
                </a:cubicBezTo>
                <a:cubicBezTo>
                  <a:pt x="35" y="24"/>
                  <a:pt x="35" y="24"/>
                  <a:pt x="34" y="25"/>
                </a:cubicBezTo>
                <a:cubicBezTo>
                  <a:pt x="34" y="25"/>
                  <a:pt x="33" y="26"/>
                  <a:pt x="33" y="28"/>
                </a:cubicBezTo>
                <a:close/>
                <a:moveTo>
                  <a:pt x="35" y="71"/>
                </a:moveTo>
                <a:cubicBezTo>
                  <a:pt x="19" y="69"/>
                  <a:pt x="6" y="55"/>
                  <a:pt x="6" y="38"/>
                </a:cubicBezTo>
                <a:cubicBezTo>
                  <a:pt x="6" y="20"/>
                  <a:pt x="20" y="5"/>
                  <a:pt x="39" y="5"/>
                </a:cubicBezTo>
                <a:cubicBezTo>
                  <a:pt x="57" y="5"/>
                  <a:pt x="71" y="20"/>
                  <a:pt x="71" y="38"/>
                </a:cubicBezTo>
                <a:cubicBezTo>
                  <a:pt x="71" y="44"/>
                  <a:pt x="70" y="50"/>
                  <a:pt x="67" y="55"/>
                </a:cubicBezTo>
                <a:cubicBezTo>
                  <a:pt x="69" y="54"/>
                  <a:pt x="71" y="54"/>
                  <a:pt x="73" y="54"/>
                </a:cubicBezTo>
                <a:cubicBezTo>
                  <a:pt x="76" y="49"/>
                  <a:pt x="77" y="44"/>
                  <a:pt x="77" y="38"/>
                </a:cubicBezTo>
                <a:cubicBezTo>
                  <a:pt x="77" y="17"/>
                  <a:pt x="60" y="0"/>
                  <a:pt x="39" y="0"/>
                </a:cubicBezTo>
                <a:cubicBezTo>
                  <a:pt x="17" y="0"/>
                  <a:pt x="0" y="17"/>
                  <a:pt x="0" y="38"/>
                </a:cubicBezTo>
                <a:cubicBezTo>
                  <a:pt x="0" y="56"/>
                  <a:pt x="13" y="72"/>
                  <a:pt x="30" y="76"/>
                </a:cubicBezTo>
                <a:cubicBezTo>
                  <a:pt x="32" y="74"/>
                  <a:pt x="33" y="72"/>
                  <a:pt x="35" y="71"/>
                </a:cubicBezTo>
                <a:close/>
                <a:moveTo>
                  <a:pt x="41" y="41"/>
                </a:moveTo>
                <a:cubicBezTo>
                  <a:pt x="41" y="51"/>
                  <a:pt x="41" y="51"/>
                  <a:pt x="41" y="51"/>
                </a:cubicBezTo>
                <a:cubicBezTo>
                  <a:pt x="42" y="51"/>
                  <a:pt x="43" y="50"/>
                  <a:pt x="43" y="49"/>
                </a:cubicBezTo>
                <a:cubicBezTo>
                  <a:pt x="44" y="48"/>
                  <a:pt x="45" y="47"/>
                  <a:pt x="45" y="46"/>
                </a:cubicBezTo>
                <a:cubicBezTo>
                  <a:pt x="45" y="44"/>
                  <a:pt x="44" y="43"/>
                  <a:pt x="44" y="43"/>
                </a:cubicBezTo>
                <a:cubicBezTo>
                  <a:pt x="43" y="42"/>
                  <a:pt x="43" y="42"/>
                  <a:pt x="41" y="41"/>
                </a:cubicBezTo>
                <a:close/>
                <a:moveTo>
                  <a:pt x="67" y="38"/>
                </a:moveTo>
                <a:cubicBezTo>
                  <a:pt x="67" y="45"/>
                  <a:pt x="65" y="51"/>
                  <a:pt x="61" y="56"/>
                </a:cubicBezTo>
                <a:cubicBezTo>
                  <a:pt x="53" y="59"/>
                  <a:pt x="46" y="63"/>
                  <a:pt x="40" y="67"/>
                </a:cubicBezTo>
                <a:cubicBezTo>
                  <a:pt x="39" y="67"/>
                  <a:pt x="39" y="67"/>
                  <a:pt x="39" y="67"/>
                </a:cubicBezTo>
                <a:cubicBezTo>
                  <a:pt x="23" y="67"/>
                  <a:pt x="10" y="54"/>
                  <a:pt x="10" y="38"/>
                </a:cubicBezTo>
                <a:cubicBezTo>
                  <a:pt x="10" y="22"/>
                  <a:pt x="23" y="9"/>
                  <a:pt x="39" y="9"/>
                </a:cubicBezTo>
                <a:cubicBezTo>
                  <a:pt x="55" y="9"/>
                  <a:pt x="67" y="22"/>
                  <a:pt x="67" y="38"/>
                </a:cubicBezTo>
                <a:close/>
                <a:moveTo>
                  <a:pt x="52" y="45"/>
                </a:moveTo>
                <a:cubicBezTo>
                  <a:pt x="52" y="44"/>
                  <a:pt x="52" y="42"/>
                  <a:pt x="51" y="41"/>
                </a:cubicBezTo>
                <a:cubicBezTo>
                  <a:pt x="51" y="39"/>
                  <a:pt x="50" y="38"/>
                  <a:pt x="49" y="37"/>
                </a:cubicBezTo>
                <a:cubicBezTo>
                  <a:pt x="48" y="36"/>
                  <a:pt x="47" y="35"/>
                  <a:pt x="45" y="35"/>
                </a:cubicBezTo>
                <a:cubicBezTo>
                  <a:pt x="44" y="34"/>
                  <a:pt x="43" y="34"/>
                  <a:pt x="41" y="33"/>
                </a:cubicBezTo>
                <a:cubicBezTo>
                  <a:pt x="41" y="24"/>
                  <a:pt x="41" y="24"/>
                  <a:pt x="41" y="24"/>
                </a:cubicBezTo>
                <a:cubicBezTo>
                  <a:pt x="42" y="24"/>
                  <a:pt x="42" y="24"/>
                  <a:pt x="42" y="24"/>
                </a:cubicBezTo>
                <a:cubicBezTo>
                  <a:pt x="43" y="25"/>
                  <a:pt x="44" y="26"/>
                  <a:pt x="44" y="28"/>
                </a:cubicBezTo>
                <a:cubicBezTo>
                  <a:pt x="44" y="29"/>
                  <a:pt x="44" y="29"/>
                  <a:pt x="44" y="29"/>
                </a:cubicBezTo>
                <a:cubicBezTo>
                  <a:pt x="51" y="28"/>
                  <a:pt x="51" y="28"/>
                  <a:pt x="51" y="28"/>
                </a:cubicBezTo>
                <a:cubicBezTo>
                  <a:pt x="51" y="27"/>
                  <a:pt x="51" y="27"/>
                  <a:pt x="51" y="27"/>
                </a:cubicBezTo>
                <a:cubicBezTo>
                  <a:pt x="51" y="23"/>
                  <a:pt x="49" y="21"/>
                  <a:pt x="47" y="19"/>
                </a:cubicBezTo>
                <a:cubicBezTo>
                  <a:pt x="46" y="18"/>
                  <a:pt x="44" y="17"/>
                  <a:pt x="41" y="17"/>
                </a:cubicBezTo>
                <a:cubicBezTo>
                  <a:pt x="41" y="14"/>
                  <a:pt x="41" y="14"/>
                  <a:pt x="41" y="14"/>
                </a:cubicBezTo>
                <a:cubicBezTo>
                  <a:pt x="36" y="14"/>
                  <a:pt x="36" y="14"/>
                  <a:pt x="36" y="14"/>
                </a:cubicBezTo>
                <a:cubicBezTo>
                  <a:pt x="36" y="17"/>
                  <a:pt x="36" y="17"/>
                  <a:pt x="36" y="17"/>
                </a:cubicBezTo>
                <a:cubicBezTo>
                  <a:pt x="33" y="17"/>
                  <a:pt x="31" y="18"/>
                  <a:pt x="30" y="19"/>
                </a:cubicBezTo>
                <a:cubicBezTo>
                  <a:pt x="27" y="21"/>
                  <a:pt x="26" y="24"/>
                  <a:pt x="26" y="28"/>
                </a:cubicBezTo>
                <a:cubicBezTo>
                  <a:pt x="26" y="30"/>
                  <a:pt x="26" y="32"/>
                  <a:pt x="27" y="34"/>
                </a:cubicBezTo>
                <a:cubicBezTo>
                  <a:pt x="28" y="35"/>
                  <a:pt x="29" y="36"/>
                  <a:pt x="31" y="37"/>
                </a:cubicBezTo>
                <a:cubicBezTo>
                  <a:pt x="33" y="38"/>
                  <a:pt x="34" y="39"/>
                  <a:pt x="36" y="39"/>
                </a:cubicBezTo>
                <a:cubicBezTo>
                  <a:pt x="36" y="51"/>
                  <a:pt x="36" y="51"/>
                  <a:pt x="36" y="51"/>
                </a:cubicBezTo>
                <a:cubicBezTo>
                  <a:pt x="35" y="50"/>
                  <a:pt x="35" y="50"/>
                  <a:pt x="34" y="49"/>
                </a:cubicBezTo>
                <a:cubicBezTo>
                  <a:pt x="33" y="48"/>
                  <a:pt x="33" y="47"/>
                  <a:pt x="32" y="44"/>
                </a:cubicBezTo>
                <a:cubicBezTo>
                  <a:pt x="32" y="43"/>
                  <a:pt x="32" y="43"/>
                  <a:pt x="32" y="43"/>
                </a:cubicBezTo>
                <a:cubicBezTo>
                  <a:pt x="25" y="44"/>
                  <a:pt x="25" y="44"/>
                  <a:pt x="25" y="44"/>
                </a:cubicBezTo>
                <a:cubicBezTo>
                  <a:pt x="25" y="46"/>
                  <a:pt x="25" y="46"/>
                  <a:pt x="25" y="46"/>
                </a:cubicBezTo>
                <a:cubicBezTo>
                  <a:pt x="25" y="48"/>
                  <a:pt x="26" y="50"/>
                  <a:pt x="27" y="52"/>
                </a:cubicBezTo>
                <a:cubicBezTo>
                  <a:pt x="28" y="54"/>
                  <a:pt x="30" y="55"/>
                  <a:pt x="31" y="56"/>
                </a:cubicBezTo>
                <a:cubicBezTo>
                  <a:pt x="33" y="57"/>
                  <a:pt x="34" y="57"/>
                  <a:pt x="36" y="58"/>
                </a:cubicBezTo>
                <a:cubicBezTo>
                  <a:pt x="36" y="62"/>
                  <a:pt x="36" y="62"/>
                  <a:pt x="36" y="62"/>
                </a:cubicBezTo>
                <a:cubicBezTo>
                  <a:pt x="41" y="62"/>
                  <a:pt x="41" y="62"/>
                  <a:pt x="41" y="62"/>
                </a:cubicBezTo>
                <a:cubicBezTo>
                  <a:pt x="41" y="58"/>
                  <a:pt x="41" y="58"/>
                  <a:pt x="41" y="58"/>
                </a:cubicBezTo>
                <a:cubicBezTo>
                  <a:pt x="44" y="57"/>
                  <a:pt x="47" y="56"/>
                  <a:pt x="49" y="54"/>
                </a:cubicBezTo>
                <a:cubicBezTo>
                  <a:pt x="51" y="52"/>
                  <a:pt x="52" y="49"/>
                  <a:pt x="52" y="4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xmlns="" val="1062908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TextBox 92"/>
          <p:cNvSpPr txBox="1"/>
          <p:nvPr/>
        </p:nvSpPr>
        <p:spPr>
          <a:xfrm>
            <a:off x="362156" y="6109525"/>
            <a:ext cx="1079143" cy="307777"/>
          </a:xfrm>
          <a:prstGeom prst="rect">
            <a:avLst/>
          </a:prstGeom>
          <a:noFill/>
        </p:spPr>
        <p:txBody>
          <a:bodyPr wrap="none" rtlCol="0">
            <a:spAutoFit/>
          </a:bodyPr>
          <a:lstStyle/>
          <a:p>
            <a:pPr algn="r"/>
            <a:r>
              <a:rPr lang="en-US" sz="1400" dirty="0" smtClean="0">
                <a:solidFill>
                  <a:schemeClr val="tx1">
                    <a:lumMod val="60000"/>
                    <a:lumOff val="40000"/>
                  </a:schemeClr>
                </a:solidFill>
              </a:rPr>
              <a:t>$1,500,000</a:t>
            </a:r>
            <a:endParaRPr lang="ru-RU" sz="1400" dirty="0">
              <a:solidFill>
                <a:schemeClr val="tx1">
                  <a:lumMod val="60000"/>
                  <a:lumOff val="40000"/>
                </a:schemeClr>
              </a:solidFill>
            </a:endParaRPr>
          </a:p>
        </p:txBody>
      </p:sp>
      <p:sp>
        <p:nvSpPr>
          <p:cNvPr id="94" name="TextBox 93"/>
          <p:cNvSpPr txBox="1"/>
          <p:nvPr/>
        </p:nvSpPr>
        <p:spPr>
          <a:xfrm>
            <a:off x="362155" y="5366382"/>
            <a:ext cx="1079143" cy="307777"/>
          </a:xfrm>
          <a:prstGeom prst="rect">
            <a:avLst/>
          </a:prstGeom>
          <a:noFill/>
        </p:spPr>
        <p:txBody>
          <a:bodyPr wrap="none" rtlCol="0">
            <a:spAutoFit/>
          </a:bodyPr>
          <a:lstStyle/>
          <a:p>
            <a:pPr algn="r"/>
            <a:r>
              <a:rPr lang="en-US" sz="1400" dirty="0" smtClean="0">
                <a:solidFill>
                  <a:schemeClr val="tx1">
                    <a:lumMod val="60000"/>
                    <a:lumOff val="40000"/>
                  </a:schemeClr>
                </a:solidFill>
              </a:rPr>
              <a:t>$3,000,000</a:t>
            </a:r>
            <a:endParaRPr lang="ru-RU" sz="1400" dirty="0">
              <a:solidFill>
                <a:schemeClr val="tx1">
                  <a:lumMod val="60000"/>
                  <a:lumOff val="40000"/>
                </a:schemeClr>
              </a:solidFill>
            </a:endParaRPr>
          </a:p>
        </p:txBody>
      </p:sp>
      <p:sp>
        <p:nvSpPr>
          <p:cNvPr id="95" name="TextBox 94"/>
          <p:cNvSpPr txBox="1"/>
          <p:nvPr/>
        </p:nvSpPr>
        <p:spPr>
          <a:xfrm>
            <a:off x="362155" y="4609605"/>
            <a:ext cx="1079143" cy="307777"/>
          </a:xfrm>
          <a:prstGeom prst="rect">
            <a:avLst/>
          </a:prstGeom>
          <a:noFill/>
        </p:spPr>
        <p:txBody>
          <a:bodyPr wrap="none" rtlCol="0">
            <a:spAutoFit/>
          </a:bodyPr>
          <a:lstStyle/>
          <a:p>
            <a:pPr algn="r"/>
            <a:r>
              <a:rPr lang="en-US" sz="1400" dirty="0" smtClean="0">
                <a:solidFill>
                  <a:schemeClr val="tx1">
                    <a:lumMod val="60000"/>
                    <a:lumOff val="40000"/>
                  </a:schemeClr>
                </a:solidFill>
              </a:rPr>
              <a:t>$4,500,000</a:t>
            </a:r>
            <a:endParaRPr lang="ru-RU" sz="1400" dirty="0">
              <a:solidFill>
                <a:schemeClr val="tx1">
                  <a:lumMod val="60000"/>
                  <a:lumOff val="40000"/>
                </a:schemeClr>
              </a:solidFill>
            </a:endParaRPr>
          </a:p>
        </p:txBody>
      </p:sp>
      <p:sp>
        <p:nvSpPr>
          <p:cNvPr id="96" name="TextBox 95"/>
          <p:cNvSpPr txBox="1"/>
          <p:nvPr/>
        </p:nvSpPr>
        <p:spPr>
          <a:xfrm>
            <a:off x="362155" y="3865891"/>
            <a:ext cx="1079143" cy="307777"/>
          </a:xfrm>
          <a:prstGeom prst="rect">
            <a:avLst/>
          </a:prstGeom>
          <a:noFill/>
        </p:spPr>
        <p:txBody>
          <a:bodyPr wrap="none" rtlCol="0">
            <a:spAutoFit/>
          </a:bodyPr>
          <a:lstStyle/>
          <a:p>
            <a:pPr algn="r"/>
            <a:r>
              <a:rPr lang="en-US" sz="1400" dirty="0" smtClean="0">
                <a:solidFill>
                  <a:schemeClr val="tx1">
                    <a:lumMod val="60000"/>
                    <a:lumOff val="40000"/>
                  </a:schemeClr>
                </a:solidFill>
              </a:rPr>
              <a:t>$6,000,000</a:t>
            </a:r>
            <a:endParaRPr lang="ru-RU" sz="1400" dirty="0">
              <a:solidFill>
                <a:schemeClr val="tx1">
                  <a:lumMod val="60000"/>
                  <a:lumOff val="40000"/>
                </a:schemeClr>
              </a:solidFill>
            </a:endParaRPr>
          </a:p>
        </p:txBody>
      </p:sp>
      <p:sp>
        <p:nvSpPr>
          <p:cNvPr id="97" name="TextBox 96"/>
          <p:cNvSpPr txBox="1"/>
          <p:nvPr/>
        </p:nvSpPr>
        <p:spPr>
          <a:xfrm>
            <a:off x="362155" y="3107557"/>
            <a:ext cx="1079143" cy="307777"/>
          </a:xfrm>
          <a:prstGeom prst="rect">
            <a:avLst/>
          </a:prstGeom>
          <a:noFill/>
        </p:spPr>
        <p:txBody>
          <a:bodyPr wrap="none" rtlCol="0">
            <a:spAutoFit/>
          </a:bodyPr>
          <a:lstStyle/>
          <a:p>
            <a:pPr algn="r"/>
            <a:r>
              <a:rPr lang="en-US" sz="1400" dirty="0" smtClean="0">
                <a:solidFill>
                  <a:schemeClr val="tx1">
                    <a:lumMod val="60000"/>
                    <a:lumOff val="40000"/>
                  </a:schemeClr>
                </a:solidFill>
              </a:rPr>
              <a:t>$7,500,000</a:t>
            </a:r>
            <a:endParaRPr lang="ru-RU" sz="1400" dirty="0">
              <a:solidFill>
                <a:schemeClr val="tx1">
                  <a:lumMod val="60000"/>
                  <a:lumOff val="40000"/>
                </a:schemeClr>
              </a:solidFill>
            </a:endParaRPr>
          </a:p>
        </p:txBody>
      </p:sp>
      <p:cxnSp>
        <p:nvCxnSpPr>
          <p:cNvPr id="107" name="Line"/>
          <p:cNvCxnSpPr/>
          <p:nvPr/>
        </p:nvCxnSpPr>
        <p:spPr>
          <a:xfrm>
            <a:off x="1486270" y="6276478"/>
            <a:ext cx="4716000" cy="0"/>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8" name="Line"/>
          <p:cNvCxnSpPr/>
          <p:nvPr/>
        </p:nvCxnSpPr>
        <p:spPr>
          <a:xfrm>
            <a:off x="1486270" y="5521101"/>
            <a:ext cx="4716000" cy="0"/>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9" name="Line"/>
          <p:cNvCxnSpPr/>
          <p:nvPr/>
        </p:nvCxnSpPr>
        <p:spPr>
          <a:xfrm>
            <a:off x="1486270" y="4765725"/>
            <a:ext cx="4716000" cy="0"/>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0" name="Line"/>
          <p:cNvCxnSpPr/>
          <p:nvPr/>
        </p:nvCxnSpPr>
        <p:spPr>
          <a:xfrm>
            <a:off x="1486270" y="4010348"/>
            <a:ext cx="4716000" cy="0"/>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1" name="Line"/>
          <p:cNvCxnSpPr/>
          <p:nvPr/>
        </p:nvCxnSpPr>
        <p:spPr>
          <a:xfrm>
            <a:off x="1486270" y="3254972"/>
            <a:ext cx="4716000" cy="0"/>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1" name="Bar"/>
          <p:cNvSpPr/>
          <p:nvPr/>
        </p:nvSpPr>
        <p:spPr>
          <a:xfrm>
            <a:off x="1779064" y="2891506"/>
            <a:ext cx="900000" cy="3384972"/>
          </a:xfrm>
          <a:prstGeom prst="round2SameRect">
            <a:avLst>
              <a:gd name="adj1" fmla="val 0"/>
              <a:gd name="adj2" fmla="val 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04" name="Bar"/>
          <p:cNvSpPr/>
          <p:nvPr/>
        </p:nvSpPr>
        <p:spPr>
          <a:xfrm>
            <a:off x="2544414" y="2983283"/>
            <a:ext cx="900000" cy="3293195"/>
          </a:xfrm>
          <a:prstGeom prst="round2SameRect">
            <a:avLst>
              <a:gd name="adj1" fmla="val 0"/>
              <a:gd name="adj2" fmla="val 0"/>
            </a:avLst>
          </a:prstGeom>
          <a:solidFill>
            <a:schemeClr val="accent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05" name="Bar"/>
          <p:cNvSpPr/>
          <p:nvPr/>
        </p:nvSpPr>
        <p:spPr>
          <a:xfrm>
            <a:off x="4410150" y="3222439"/>
            <a:ext cx="900000" cy="3054039"/>
          </a:xfrm>
          <a:prstGeom prst="round2SameRect">
            <a:avLst>
              <a:gd name="adj1" fmla="val 0"/>
              <a:gd name="adj2" fmla="val 0"/>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02" name="Bar"/>
          <p:cNvSpPr/>
          <p:nvPr/>
        </p:nvSpPr>
        <p:spPr>
          <a:xfrm>
            <a:off x="5172985" y="3303649"/>
            <a:ext cx="900000" cy="2972829"/>
          </a:xfrm>
          <a:prstGeom prst="round2SameRect">
            <a:avLst>
              <a:gd name="adj1" fmla="val 0"/>
              <a:gd name="adj2" fmla="val 0"/>
            </a:avLst>
          </a:prstGeom>
          <a:solidFill>
            <a:schemeClr val="accent5">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21" name="TextBox 20"/>
          <p:cNvSpPr txBox="1"/>
          <p:nvPr/>
        </p:nvSpPr>
        <p:spPr>
          <a:xfrm>
            <a:off x="1647350" y="6340245"/>
            <a:ext cx="1934807" cy="184666"/>
          </a:xfrm>
          <a:prstGeom prst="rect">
            <a:avLst/>
          </a:prstGeom>
          <a:noFill/>
        </p:spPr>
        <p:txBody>
          <a:bodyPr wrap="square" lIns="0" tIns="0" rIns="0" bIns="0" rtlCol="0">
            <a:spAutoFit/>
          </a:bodyPr>
          <a:lstStyle/>
          <a:p>
            <a:pPr algn="ctr"/>
            <a:r>
              <a:rPr lang="nb-NO" altLang="ko-KR" sz="1200" b="1" dirty="0" smtClean="0">
                <a:solidFill>
                  <a:schemeClr val="tx1">
                    <a:lumMod val="75000"/>
                  </a:schemeClr>
                </a:solidFill>
                <a:ea typeface="Roboto Light" pitchFamily="2" charset="0"/>
              </a:rPr>
              <a:t>Gastos de funcionamiento</a:t>
            </a:r>
            <a:endParaRPr lang="ko-KR" altLang="en-US" sz="1200" b="1" dirty="0">
              <a:solidFill>
                <a:schemeClr val="tx1">
                  <a:lumMod val="75000"/>
                </a:schemeClr>
              </a:solidFill>
            </a:endParaRPr>
          </a:p>
        </p:txBody>
      </p:sp>
      <p:sp>
        <p:nvSpPr>
          <p:cNvPr id="26" name="TextBox 25"/>
          <p:cNvSpPr txBox="1"/>
          <p:nvPr/>
        </p:nvSpPr>
        <p:spPr>
          <a:xfrm>
            <a:off x="4332851" y="6340245"/>
            <a:ext cx="1810474" cy="184666"/>
          </a:xfrm>
          <a:prstGeom prst="rect">
            <a:avLst/>
          </a:prstGeom>
          <a:noFill/>
        </p:spPr>
        <p:txBody>
          <a:bodyPr wrap="square" lIns="0" tIns="0" rIns="0" bIns="0" rtlCol="0">
            <a:spAutoFit/>
          </a:bodyPr>
          <a:lstStyle/>
          <a:p>
            <a:pPr algn="ctr"/>
            <a:r>
              <a:rPr lang="nb-NO" altLang="ko-KR" sz="1200" b="1" dirty="0" smtClean="0">
                <a:solidFill>
                  <a:schemeClr val="tx1">
                    <a:lumMod val="75000"/>
                  </a:schemeClr>
                </a:solidFill>
                <a:ea typeface="Roboto Light" pitchFamily="2" charset="0"/>
              </a:rPr>
              <a:t>Pago por emisión de DUI</a:t>
            </a:r>
            <a:endParaRPr lang="ko-KR" altLang="en-US" sz="1200" b="1" dirty="0">
              <a:solidFill>
                <a:schemeClr val="tx1">
                  <a:lumMod val="75000"/>
                </a:schemeClr>
              </a:solidFill>
            </a:endParaRPr>
          </a:p>
        </p:txBody>
      </p:sp>
      <p:sp>
        <p:nvSpPr>
          <p:cNvPr id="57" name="TextBox 56"/>
          <p:cNvSpPr txBox="1"/>
          <p:nvPr/>
        </p:nvSpPr>
        <p:spPr>
          <a:xfrm>
            <a:off x="6835820" y="3376377"/>
            <a:ext cx="4994114" cy="830997"/>
          </a:xfrm>
          <a:prstGeom prst="rect">
            <a:avLst/>
          </a:prstGeom>
          <a:noFill/>
        </p:spPr>
        <p:txBody>
          <a:bodyPr wrap="square" rtlCol="0">
            <a:spAutoFit/>
          </a:bodyPr>
          <a:lstStyle/>
          <a:p>
            <a:pPr algn="ctr">
              <a:lnSpc>
                <a:spcPct val="150000"/>
              </a:lnSpc>
            </a:pPr>
            <a:r>
              <a:rPr lang="id-ID" sz="2400" b="1" dirty="0" smtClean="0">
                <a:solidFill>
                  <a:schemeClr val="accent2">
                    <a:lumMod val="50000"/>
                  </a:schemeClr>
                </a:solidFill>
              </a:rPr>
              <a:t>$</a:t>
            </a:r>
            <a:r>
              <a:rPr lang="id-ID" sz="2400" b="1" dirty="0">
                <a:solidFill>
                  <a:schemeClr val="accent2">
                    <a:lumMod val="50000"/>
                  </a:schemeClr>
                </a:solidFill>
              </a:rPr>
              <a:t>15,682,600.00</a:t>
            </a:r>
            <a:r>
              <a:rPr lang="id-ID" sz="1200" dirty="0">
                <a:solidFill>
                  <a:schemeClr val="accent2">
                    <a:lumMod val="50000"/>
                  </a:schemeClr>
                </a:solidFill>
              </a:rPr>
              <a:t>  </a:t>
            </a:r>
            <a:r>
              <a:rPr lang="es-SV" sz="3200" dirty="0" smtClean="0">
                <a:solidFill>
                  <a:schemeClr val="tx1">
                    <a:lumMod val="60000"/>
                    <a:lumOff val="40000"/>
                  </a:schemeClr>
                </a:solidFill>
              </a:rPr>
              <a:t>/</a:t>
            </a:r>
            <a:r>
              <a:rPr lang="id-ID" sz="1200" dirty="0" smtClean="0">
                <a:solidFill>
                  <a:schemeClr val="tx1">
                    <a:lumMod val="60000"/>
                    <a:lumOff val="40000"/>
                  </a:schemeClr>
                </a:solidFill>
              </a:rPr>
              <a:t> </a:t>
            </a:r>
            <a:r>
              <a:rPr lang="id-ID" sz="2400" b="1" dirty="0">
                <a:solidFill>
                  <a:schemeClr val="accent1"/>
                </a:solidFill>
              </a:rPr>
              <a:t>$</a:t>
            </a:r>
            <a:r>
              <a:rPr lang="id-ID" sz="2400" b="1" dirty="0" smtClean="0">
                <a:solidFill>
                  <a:schemeClr val="accent1"/>
                </a:solidFill>
              </a:rPr>
              <a:t>15,371,018.84</a:t>
            </a:r>
            <a:endParaRPr lang="en-US" sz="2400" b="1" dirty="0" smtClean="0">
              <a:solidFill>
                <a:schemeClr val="accent1"/>
              </a:solidFill>
            </a:endParaRPr>
          </a:p>
        </p:txBody>
      </p:sp>
      <p:sp>
        <p:nvSpPr>
          <p:cNvPr id="58" name="TextBox 57"/>
          <p:cNvSpPr txBox="1"/>
          <p:nvPr/>
        </p:nvSpPr>
        <p:spPr>
          <a:xfrm>
            <a:off x="6835821" y="3251932"/>
            <a:ext cx="4994113" cy="350374"/>
          </a:xfrm>
          <a:prstGeom prst="rect">
            <a:avLst/>
          </a:prstGeom>
          <a:noFill/>
        </p:spPr>
        <p:txBody>
          <a:bodyPr wrap="square" rtlCol="0">
            <a:spAutoFit/>
          </a:bodyPr>
          <a:lstStyle/>
          <a:p>
            <a:pPr algn="ctr"/>
            <a:r>
              <a:rPr lang="es-SV" sz="1600" b="1" smtClean="0">
                <a:latin typeface="+mj-lt"/>
              </a:rPr>
              <a:t>Total general</a:t>
            </a:r>
            <a:endParaRPr lang="id-ID" sz="1600" b="1" dirty="0">
              <a:latin typeface="+mj-lt"/>
            </a:endParaRPr>
          </a:p>
        </p:txBody>
      </p:sp>
      <p:sp>
        <p:nvSpPr>
          <p:cNvPr id="71" name="TextBox 70"/>
          <p:cNvSpPr txBox="1"/>
          <p:nvPr/>
        </p:nvSpPr>
        <p:spPr>
          <a:xfrm rot="16200000">
            <a:off x="2126464" y="4334597"/>
            <a:ext cx="1690790" cy="461665"/>
          </a:xfrm>
          <a:prstGeom prst="rect">
            <a:avLst/>
          </a:prstGeom>
          <a:noFill/>
        </p:spPr>
        <p:txBody>
          <a:bodyPr wrap="square" lIns="0" tIns="0" rIns="0" bIns="0" rtlCol="0" anchor="b">
            <a:spAutoFit/>
          </a:bodyPr>
          <a:lstStyle/>
          <a:p>
            <a:r>
              <a:rPr lang="nb-NO" altLang="ko-KR" sz="1200" dirty="0" smtClean="0">
                <a:gradFill>
                  <a:gsLst>
                    <a:gs pos="0">
                      <a:schemeClr val="bg2"/>
                    </a:gs>
                    <a:gs pos="100000">
                      <a:schemeClr val="bg2"/>
                    </a:gs>
                  </a:gsLst>
                  <a:lin ang="5400000" scaled="0"/>
                </a:gradFill>
                <a:latin typeface="+mj-lt"/>
                <a:ea typeface="Roboto Light" pitchFamily="2" charset="0"/>
              </a:rPr>
              <a:t>gastos </a:t>
            </a:r>
            <a:r>
              <a:rPr lang="nb-NO" altLang="ko-KR" sz="1200" dirty="0">
                <a:gradFill>
                  <a:gsLst>
                    <a:gs pos="0">
                      <a:schemeClr val="bg2"/>
                    </a:gs>
                    <a:gs pos="100000">
                      <a:schemeClr val="bg2"/>
                    </a:gs>
                  </a:gsLst>
                  <a:lin ang="5400000" scaled="0"/>
                </a:gradFill>
                <a:latin typeface="+mj-lt"/>
                <a:ea typeface="Roboto Light" pitchFamily="2" charset="0"/>
              </a:rPr>
              <a:t>realizados</a:t>
            </a:r>
          </a:p>
          <a:p>
            <a:r>
              <a:rPr lang="nb-NO" altLang="ko-KR" b="1" dirty="0" smtClean="0">
                <a:gradFill>
                  <a:gsLst>
                    <a:gs pos="0">
                      <a:schemeClr val="bg2"/>
                    </a:gs>
                    <a:gs pos="100000">
                      <a:schemeClr val="bg2"/>
                    </a:gs>
                  </a:gsLst>
                  <a:lin ang="5400000" scaled="0"/>
                </a:gradFill>
                <a:latin typeface="+mj-lt"/>
                <a:ea typeface="Roboto Light" pitchFamily="2" charset="0"/>
              </a:rPr>
              <a:t>$</a:t>
            </a:r>
            <a:r>
              <a:rPr lang="nb-NO" altLang="ko-KR" b="1" dirty="0">
                <a:gradFill>
                  <a:gsLst>
                    <a:gs pos="0">
                      <a:schemeClr val="bg2"/>
                    </a:gs>
                    <a:gs pos="100000">
                      <a:schemeClr val="bg2"/>
                    </a:gs>
                  </a:gsLst>
                  <a:lin ang="5400000" scaled="0"/>
                </a:gradFill>
                <a:latin typeface="+mj-lt"/>
                <a:ea typeface="Roboto Light" pitchFamily="2" charset="0"/>
              </a:rPr>
              <a:t>7,985,585.18 </a:t>
            </a:r>
            <a:endParaRPr lang="ko-KR" altLang="en-US" b="1" dirty="0">
              <a:gradFill>
                <a:gsLst>
                  <a:gs pos="0">
                    <a:schemeClr val="bg2"/>
                  </a:gs>
                  <a:gs pos="100000">
                    <a:schemeClr val="bg2"/>
                  </a:gs>
                </a:gsLst>
                <a:lin ang="5400000" scaled="0"/>
              </a:gradFill>
              <a:latin typeface="+mj-lt"/>
              <a:ea typeface="Roboto Light" pitchFamily="2" charset="0"/>
            </a:endParaRPr>
          </a:p>
        </p:txBody>
      </p:sp>
      <p:sp>
        <p:nvSpPr>
          <p:cNvPr id="72" name="TextBox 71"/>
          <p:cNvSpPr txBox="1"/>
          <p:nvPr/>
        </p:nvSpPr>
        <p:spPr>
          <a:xfrm rot="16200000">
            <a:off x="1299248" y="4340747"/>
            <a:ext cx="1703083" cy="461665"/>
          </a:xfrm>
          <a:prstGeom prst="rect">
            <a:avLst/>
          </a:prstGeom>
          <a:noFill/>
        </p:spPr>
        <p:txBody>
          <a:bodyPr wrap="square" lIns="0" tIns="0" rIns="0" bIns="0" rtlCol="0" anchor="b">
            <a:spAutoFit/>
          </a:bodyPr>
          <a:lstStyle/>
          <a:p>
            <a:r>
              <a:rPr lang="nb-NO" altLang="ko-KR" sz="1200" dirty="0" smtClean="0">
                <a:gradFill>
                  <a:gsLst>
                    <a:gs pos="0">
                      <a:schemeClr val="bg2"/>
                    </a:gs>
                    <a:gs pos="100000">
                      <a:schemeClr val="bg2"/>
                    </a:gs>
                  </a:gsLst>
                  <a:lin ang="5400000" scaled="0"/>
                </a:gradFill>
                <a:latin typeface="+mj-lt"/>
                <a:ea typeface="Roboto Light" pitchFamily="2" charset="0"/>
              </a:rPr>
              <a:t>presupuesto </a:t>
            </a:r>
            <a:r>
              <a:rPr lang="nb-NO" altLang="ko-KR" sz="1200" dirty="0">
                <a:gradFill>
                  <a:gsLst>
                    <a:gs pos="0">
                      <a:schemeClr val="bg2"/>
                    </a:gs>
                    <a:gs pos="100000">
                      <a:schemeClr val="bg2"/>
                    </a:gs>
                  </a:gsLst>
                  <a:lin ang="5400000" scaled="0"/>
                </a:gradFill>
                <a:latin typeface="+mj-lt"/>
                <a:ea typeface="Roboto Light" pitchFamily="2" charset="0"/>
              </a:rPr>
              <a:t>m</a:t>
            </a:r>
            <a:r>
              <a:rPr lang="nb-NO" altLang="ko-KR" sz="1200" dirty="0" smtClean="0">
                <a:gradFill>
                  <a:gsLst>
                    <a:gs pos="0">
                      <a:schemeClr val="bg2"/>
                    </a:gs>
                    <a:gs pos="100000">
                      <a:schemeClr val="bg2"/>
                    </a:gs>
                  </a:gsLst>
                  <a:lin ang="5400000" scaled="0"/>
                </a:gradFill>
                <a:latin typeface="+mj-lt"/>
                <a:ea typeface="Roboto Light" pitchFamily="2" charset="0"/>
              </a:rPr>
              <a:t>odificado</a:t>
            </a:r>
          </a:p>
          <a:p>
            <a:r>
              <a:rPr lang="nb-NO" altLang="ko-KR" b="1" dirty="0" smtClean="0">
                <a:gradFill>
                  <a:gsLst>
                    <a:gs pos="0">
                      <a:schemeClr val="bg2"/>
                    </a:gs>
                    <a:gs pos="100000">
                      <a:schemeClr val="bg2"/>
                    </a:gs>
                  </a:gsLst>
                  <a:lin ang="5400000" scaled="0"/>
                </a:gradFill>
                <a:latin typeface="+mj-lt"/>
                <a:ea typeface="Roboto Light" pitchFamily="2" charset="0"/>
              </a:rPr>
              <a:t>$</a:t>
            </a:r>
            <a:r>
              <a:rPr lang="nb-NO" altLang="ko-KR" b="1" dirty="0">
                <a:gradFill>
                  <a:gsLst>
                    <a:gs pos="0">
                      <a:schemeClr val="bg2"/>
                    </a:gs>
                    <a:gs pos="100000">
                      <a:schemeClr val="bg2"/>
                    </a:gs>
                  </a:gsLst>
                  <a:lin ang="5400000" scaled="0"/>
                </a:gradFill>
                <a:latin typeface="+mj-lt"/>
                <a:ea typeface="Roboto Light" pitchFamily="2" charset="0"/>
              </a:rPr>
              <a:t>8,150,805.84</a:t>
            </a:r>
            <a:endParaRPr lang="ko-KR" altLang="en-US" b="1" dirty="0">
              <a:gradFill>
                <a:gsLst>
                  <a:gs pos="0">
                    <a:schemeClr val="bg2"/>
                  </a:gs>
                  <a:gs pos="100000">
                    <a:schemeClr val="bg2"/>
                  </a:gs>
                </a:gsLst>
                <a:lin ang="5400000" scaled="0"/>
              </a:gradFill>
              <a:latin typeface="+mj-lt"/>
              <a:ea typeface="Roboto Light" pitchFamily="2" charset="0"/>
            </a:endParaRPr>
          </a:p>
        </p:txBody>
      </p:sp>
      <p:sp>
        <p:nvSpPr>
          <p:cNvPr id="48" name="Title 1"/>
          <p:cNvSpPr txBox="1">
            <a:spLocks/>
          </p:cNvSpPr>
          <p:nvPr/>
        </p:nvSpPr>
        <p:spPr>
          <a:xfrm>
            <a:off x="363638" y="437316"/>
            <a:ext cx="10515600" cy="10006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SV" sz="2400" dirty="0"/>
              <a:t>Presupuesto modificado versus gastos </a:t>
            </a:r>
            <a:r>
              <a:rPr lang="es-SV" sz="2400" dirty="0" smtClean="0"/>
              <a:t>realizados</a:t>
            </a:r>
            <a:endParaRPr lang="en-US" sz="2400" dirty="0"/>
          </a:p>
        </p:txBody>
      </p:sp>
      <p:sp>
        <p:nvSpPr>
          <p:cNvPr id="85" name="Oval 6"/>
          <p:cNvSpPr/>
          <p:nvPr/>
        </p:nvSpPr>
        <p:spPr>
          <a:xfrm>
            <a:off x="8372679" y="4321833"/>
            <a:ext cx="1920396" cy="1920396"/>
          </a:xfrm>
          <a:prstGeom prst="ellipse">
            <a:avLst/>
          </a:prstGeom>
          <a:noFill/>
          <a:ln w="254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6" name="Chart 12"/>
          <p:cNvGraphicFramePr/>
          <p:nvPr>
            <p:extLst>
              <p:ext uri="{D42A27DB-BD31-4B8C-83A1-F6EECF244321}">
                <p14:modId xmlns:p14="http://schemas.microsoft.com/office/powerpoint/2010/main" xmlns="" val="4101605583"/>
              </p:ext>
            </p:extLst>
          </p:nvPr>
        </p:nvGraphicFramePr>
        <p:xfrm>
          <a:off x="8013814" y="4030912"/>
          <a:ext cx="2638126" cy="2502238"/>
        </p:xfrm>
        <a:graphic>
          <a:graphicData uri="http://schemas.openxmlformats.org/drawingml/2006/chart">
            <c:chart xmlns:c="http://schemas.openxmlformats.org/drawingml/2006/chart" xmlns:r="http://schemas.openxmlformats.org/officeDocument/2006/relationships" r:id="rId2"/>
          </a:graphicData>
        </a:graphic>
      </p:graphicFrame>
      <p:sp>
        <p:nvSpPr>
          <p:cNvPr id="89" name="TextBox 33"/>
          <p:cNvSpPr txBox="1">
            <a:spLocks noChangeAspect="1"/>
          </p:cNvSpPr>
          <p:nvPr/>
        </p:nvSpPr>
        <p:spPr>
          <a:xfrm>
            <a:off x="8577449" y="4873940"/>
            <a:ext cx="1510856" cy="800219"/>
          </a:xfrm>
          <a:prstGeom prst="rect">
            <a:avLst/>
          </a:prstGeom>
          <a:noFill/>
        </p:spPr>
        <p:txBody>
          <a:bodyPr wrap="square" rtlCol="0">
            <a:spAutoFit/>
          </a:bodyPr>
          <a:lstStyle/>
          <a:p>
            <a:pPr algn="ctr"/>
            <a:r>
              <a:rPr lang="es-SV" sz="1400" dirty="0" smtClean="0">
                <a:solidFill>
                  <a:schemeClr val="accent1"/>
                </a:solidFill>
                <a:latin typeface="Bebas" pitchFamily="2" charset="0"/>
              </a:rPr>
              <a:t>ejecutado:</a:t>
            </a:r>
          </a:p>
          <a:p>
            <a:pPr algn="ctr"/>
            <a:r>
              <a:rPr lang="es-SV" sz="3200" b="1" dirty="0" smtClean="0">
                <a:solidFill>
                  <a:schemeClr val="accent1"/>
                </a:solidFill>
                <a:latin typeface="Bebas" pitchFamily="2" charset="0"/>
              </a:rPr>
              <a:t>98</a:t>
            </a:r>
            <a:r>
              <a:rPr lang="es-SV" sz="2800" dirty="0" smtClean="0">
                <a:solidFill>
                  <a:schemeClr val="accent1"/>
                </a:solidFill>
                <a:latin typeface="Bebas" pitchFamily="2" charset="0"/>
              </a:rPr>
              <a:t>.01</a:t>
            </a:r>
            <a:r>
              <a:rPr lang="id-ID" sz="3200" b="1" dirty="0" smtClean="0">
                <a:solidFill>
                  <a:schemeClr val="accent1"/>
                </a:solidFill>
                <a:latin typeface="Bebas" pitchFamily="2" charset="0"/>
              </a:rPr>
              <a:t>%</a:t>
            </a:r>
            <a:endParaRPr lang="id-ID" sz="3200" b="1" dirty="0">
              <a:solidFill>
                <a:schemeClr val="accent1"/>
              </a:solidFill>
              <a:latin typeface="Bebas" pitchFamily="2" charset="0"/>
            </a:endParaRPr>
          </a:p>
        </p:txBody>
      </p:sp>
      <p:sp>
        <p:nvSpPr>
          <p:cNvPr id="90" name="TextBox 70"/>
          <p:cNvSpPr txBox="1"/>
          <p:nvPr/>
        </p:nvSpPr>
        <p:spPr>
          <a:xfrm rot="16200000">
            <a:off x="4753037" y="4334597"/>
            <a:ext cx="1690791" cy="461665"/>
          </a:xfrm>
          <a:prstGeom prst="rect">
            <a:avLst/>
          </a:prstGeom>
          <a:noFill/>
        </p:spPr>
        <p:txBody>
          <a:bodyPr wrap="square" lIns="0" tIns="0" rIns="0" bIns="0" rtlCol="0" anchor="b">
            <a:spAutoFit/>
          </a:bodyPr>
          <a:lstStyle/>
          <a:p>
            <a:r>
              <a:rPr lang="nb-NO" altLang="ko-KR" sz="1200" dirty="0" smtClean="0">
                <a:gradFill>
                  <a:gsLst>
                    <a:gs pos="0">
                      <a:schemeClr val="bg2"/>
                    </a:gs>
                    <a:gs pos="100000">
                      <a:schemeClr val="bg2"/>
                    </a:gs>
                  </a:gsLst>
                  <a:lin ang="5400000" scaled="0"/>
                </a:gradFill>
                <a:ea typeface="Roboto Light" pitchFamily="2" charset="0"/>
              </a:rPr>
              <a:t>gastos realizados</a:t>
            </a:r>
            <a:endParaRPr lang="nb-NO" altLang="ko-KR" sz="1400" b="1" dirty="0" smtClean="0">
              <a:gradFill>
                <a:gsLst>
                  <a:gs pos="0">
                    <a:schemeClr val="bg2"/>
                  </a:gs>
                  <a:gs pos="100000">
                    <a:schemeClr val="bg2"/>
                  </a:gs>
                </a:gsLst>
                <a:lin ang="5400000" scaled="0"/>
              </a:gradFill>
              <a:latin typeface="+mj-lt"/>
              <a:ea typeface="Roboto Light" pitchFamily="2" charset="0"/>
            </a:endParaRPr>
          </a:p>
          <a:p>
            <a:r>
              <a:rPr lang="nb-NO" altLang="ko-KR" b="1" dirty="0" smtClean="0">
                <a:gradFill>
                  <a:gsLst>
                    <a:gs pos="0">
                      <a:schemeClr val="bg2"/>
                    </a:gs>
                    <a:gs pos="100000">
                      <a:schemeClr val="bg2"/>
                    </a:gs>
                  </a:gsLst>
                  <a:lin ang="5400000" scaled="0"/>
                </a:gradFill>
                <a:latin typeface="+mj-lt"/>
                <a:ea typeface="Roboto Light" pitchFamily="2" charset="0"/>
              </a:rPr>
              <a:t>$</a:t>
            </a:r>
            <a:r>
              <a:rPr lang="nb-NO" altLang="ko-KR" b="1" dirty="0">
                <a:gradFill>
                  <a:gsLst>
                    <a:gs pos="0">
                      <a:schemeClr val="bg2"/>
                    </a:gs>
                    <a:gs pos="100000">
                      <a:schemeClr val="bg2"/>
                    </a:gs>
                  </a:gsLst>
                  <a:lin ang="5400000" scaled="0"/>
                </a:gradFill>
                <a:latin typeface="+mj-lt"/>
                <a:ea typeface="Roboto Light" pitchFamily="2" charset="0"/>
              </a:rPr>
              <a:t>7,385,433.66 </a:t>
            </a:r>
            <a:endParaRPr lang="ko-KR" altLang="en-US" b="1" dirty="0">
              <a:gradFill>
                <a:gsLst>
                  <a:gs pos="0">
                    <a:schemeClr val="bg2"/>
                  </a:gs>
                  <a:gs pos="100000">
                    <a:schemeClr val="bg2"/>
                  </a:gs>
                </a:gsLst>
                <a:lin ang="5400000" scaled="0"/>
              </a:gradFill>
              <a:latin typeface="+mj-lt"/>
              <a:ea typeface="Roboto Light" pitchFamily="2" charset="0"/>
            </a:endParaRPr>
          </a:p>
        </p:txBody>
      </p:sp>
      <p:sp>
        <p:nvSpPr>
          <p:cNvPr id="91" name="TextBox 71"/>
          <p:cNvSpPr txBox="1"/>
          <p:nvPr/>
        </p:nvSpPr>
        <p:spPr>
          <a:xfrm rot="16200000">
            <a:off x="3940026" y="4348440"/>
            <a:ext cx="1703085" cy="446276"/>
          </a:xfrm>
          <a:prstGeom prst="rect">
            <a:avLst/>
          </a:prstGeom>
          <a:noFill/>
        </p:spPr>
        <p:txBody>
          <a:bodyPr wrap="square" lIns="0" tIns="0" rIns="0" bIns="0" rtlCol="0" anchor="b">
            <a:spAutoFit/>
          </a:bodyPr>
          <a:lstStyle/>
          <a:p>
            <a:r>
              <a:rPr lang="nb-NO" altLang="ko-KR" sz="1100" dirty="0" smtClean="0">
                <a:gradFill>
                  <a:gsLst>
                    <a:gs pos="0">
                      <a:schemeClr val="bg2"/>
                    </a:gs>
                    <a:gs pos="100000">
                      <a:schemeClr val="bg2"/>
                    </a:gs>
                  </a:gsLst>
                  <a:lin ang="5400000" scaled="0"/>
                </a:gradFill>
                <a:ea typeface="Roboto Light" pitchFamily="2" charset="0"/>
              </a:rPr>
              <a:t>presupuesto </a:t>
            </a:r>
            <a:r>
              <a:rPr lang="nb-NO" altLang="ko-KR" sz="1100" dirty="0">
                <a:gradFill>
                  <a:gsLst>
                    <a:gs pos="0">
                      <a:schemeClr val="bg2"/>
                    </a:gs>
                    <a:gs pos="100000">
                      <a:schemeClr val="bg2"/>
                    </a:gs>
                  </a:gsLst>
                  <a:lin ang="5400000" scaled="0"/>
                </a:gradFill>
                <a:ea typeface="Roboto Light" pitchFamily="2" charset="0"/>
              </a:rPr>
              <a:t>m</a:t>
            </a:r>
            <a:r>
              <a:rPr lang="nb-NO" altLang="ko-KR" sz="1100" dirty="0" smtClean="0">
                <a:gradFill>
                  <a:gsLst>
                    <a:gs pos="0">
                      <a:schemeClr val="bg2"/>
                    </a:gs>
                    <a:gs pos="100000">
                      <a:schemeClr val="bg2"/>
                    </a:gs>
                  </a:gsLst>
                  <a:lin ang="5400000" scaled="0"/>
                </a:gradFill>
                <a:ea typeface="Roboto Light" pitchFamily="2" charset="0"/>
              </a:rPr>
              <a:t>odificado</a:t>
            </a:r>
            <a:endParaRPr lang="nb-NO" altLang="ko-KR" sz="1100" dirty="0">
              <a:gradFill>
                <a:gsLst>
                  <a:gs pos="0">
                    <a:schemeClr val="bg2"/>
                  </a:gs>
                  <a:gs pos="100000">
                    <a:schemeClr val="bg2"/>
                  </a:gs>
                </a:gsLst>
                <a:lin ang="5400000" scaled="0"/>
              </a:gradFill>
              <a:ea typeface="Roboto Light" pitchFamily="2" charset="0"/>
            </a:endParaRPr>
          </a:p>
          <a:p>
            <a:r>
              <a:rPr lang="nb-NO" altLang="ko-KR" b="1" dirty="0" smtClean="0">
                <a:gradFill>
                  <a:gsLst>
                    <a:gs pos="0">
                      <a:schemeClr val="bg2"/>
                    </a:gs>
                    <a:gs pos="100000">
                      <a:schemeClr val="bg2"/>
                    </a:gs>
                  </a:gsLst>
                  <a:lin ang="5400000" scaled="0"/>
                </a:gradFill>
                <a:latin typeface="+mj-lt"/>
                <a:ea typeface="Roboto Light" pitchFamily="2" charset="0"/>
              </a:rPr>
              <a:t>$</a:t>
            </a:r>
            <a:r>
              <a:rPr lang="nb-NO" altLang="ko-KR" b="1" dirty="0">
                <a:gradFill>
                  <a:gsLst>
                    <a:gs pos="0">
                      <a:schemeClr val="bg2"/>
                    </a:gs>
                    <a:gs pos="100000">
                      <a:schemeClr val="bg2"/>
                    </a:gs>
                  </a:gsLst>
                  <a:lin ang="5400000" scaled="0"/>
                </a:gradFill>
                <a:latin typeface="+mj-lt"/>
                <a:ea typeface="Roboto Light" pitchFamily="2" charset="0"/>
              </a:rPr>
              <a:t>7,531,794.16</a:t>
            </a:r>
            <a:endParaRPr lang="ko-KR" altLang="en-US" b="1" dirty="0">
              <a:gradFill>
                <a:gsLst>
                  <a:gs pos="0">
                    <a:schemeClr val="bg2"/>
                  </a:gs>
                  <a:gs pos="100000">
                    <a:schemeClr val="bg2"/>
                  </a:gs>
                </a:gsLst>
                <a:lin ang="5400000" scaled="0"/>
              </a:gradFill>
              <a:latin typeface="+mj-lt"/>
              <a:ea typeface="Roboto Light" pitchFamily="2" charset="0"/>
            </a:endParaRPr>
          </a:p>
        </p:txBody>
      </p:sp>
      <p:sp>
        <p:nvSpPr>
          <p:cNvPr id="92" name="Oval 10"/>
          <p:cNvSpPr>
            <a:spLocks noChangeAspect="1"/>
          </p:cNvSpPr>
          <p:nvPr/>
        </p:nvSpPr>
        <p:spPr>
          <a:xfrm>
            <a:off x="4663421" y="1603171"/>
            <a:ext cx="1129195" cy="1129195"/>
          </a:xfrm>
          <a:prstGeom prst="ellipse">
            <a:avLst/>
          </a:prstGeom>
          <a:noFill/>
          <a:ln w="254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11"/>
          <p:cNvSpPr>
            <a:spLocks noChangeAspect="1"/>
          </p:cNvSpPr>
          <p:nvPr/>
        </p:nvSpPr>
        <p:spPr>
          <a:xfrm>
            <a:off x="2033812" y="1609134"/>
            <a:ext cx="1129195" cy="1129195"/>
          </a:xfrm>
          <a:prstGeom prst="ellipse">
            <a:avLst/>
          </a:prstGeom>
          <a:noFill/>
          <a:ln w="254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0" name="Chart 14"/>
          <p:cNvGraphicFramePr>
            <a:graphicFrameLocks noChangeAspect="1"/>
          </p:cNvGraphicFramePr>
          <p:nvPr>
            <p:extLst>
              <p:ext uri="{D42A27DB-BD31-4B8C-83A1-F6EECF244321}">
                <p14:modId xmlns:p14="http://schemas.microsoft.com/office/powerpoint/2010/main" xmlns="" val="504294742"/>
              </p:ext>
            </p:extLst>
          </p:nvPr>
        </p:nvGraphicFramePr>
        <p:xfrm>
          <a:off x="4424218" y="1405371"/>
          <a:ext cx="1607601" cy="152479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6" name="Chart 16"/>
          <p:cNvGraphicFramePr>
            <a:graphicFrameLocks noChangeAspect="1"/>
          </p:cNvGraphicFramePr>
          <p:nvPr>
            <p:extLst>
              <p:ext uri="{D42A27DB-BD31-4B8C-83A1-F6EECF244321}">
                <p14:modId xmlns:p14="http://schemas.microsoft.com/office/powerpoint/2010/main" xmlns="" val="3715709334"/>
              </p:ext>
            </p:extLst>
          </p:nvPr>
        </p:nvGraphicFramePr>
        <p:xfrm>
          <a:off x="1794609" y="1411334"/>
          <a:ext cx="1607601" cy="1524795"/>
        </p:xfrm>
        <a:graphic>
          <a:graphicData uri="http://schemas.openxmlformats.org/drawingml/2006/chart">
            <c:chart xmlns:c="http://schemas.openxmlformats.org/drawingml/2006/chart" xmlns:r="http://schemas.openxmlformats.org/officeDocument/2006/relationships" r:id="rId4"/>
          </a:graphicData>
        </a:graphic>
      </p:graphicFrame>
      <p:sp>
        <p:nvSpPr>
          <p:cNvPr id="113" name="TextBox 34"/>
          <p:cNvSpPr txBox="1">
            <a:spLocks noChangeAspect="1"/>
          </p:cNvSpPr>
          <p:nvPr/>
        </p:nvSpPr>
        <p:spPr>
          <a:xfrm>
            <a:off x="2096508" y="1871593"/>
            <a:ext cx="1003801" cy="615553"/>
          </a:xfrm>
          <a:prstGeom prst="rect">
            <a:avLst/>
          </a:prstGeom>
          <a:noFill/>
        </p:spPr>
        <p:txBody>
          <a:bodyPr wrap="none" rtlCol="0">
            <a:spAutoFit/>
          </a:bodyPr>
          <a:lstStyle/>
          <a:p>
            <a:pPr algn="ctr"/>
            <a:r>
              <a:rPr lang="es-SV" sz="1400" dirty="0" smtClean="0">
                <a:solidFill>
                  <a:schemeClr val="accent2"/>
                </a:solidFill>
                <a:latin typeface="Bebas" pitchFamily="2" charset="0"/>
              </a:rPr>
              <a:t>ejecutado:</a:t>
            </a:r>
            <a:endParaRPr lang="es-SV" sz="1200" dirty="0">
              <a:solidFill>
                <a:schemeClr val="accent2"/>
              </a:solidFill>
              <a:latin typeface="Bebas" pitchFamily="2" charset="0"/>
            </a:endParaRPr>
          </a:p>
          <a:p>
            <a:pPr algn="ctr"/>
            <a:r>
              <a:rPr lang="en-US" sz="2000" b="1" dirty="0" smtClean="0">
                <a:solidFill>
                  <a:schemeClr val="accent2"/>
                </a:solidFill>
                <a:latin typeface="Bebas" pitchFamily="2" charset="0"/>
              </a:rPr>
              <a:t>97</a:t>
            </a:r>
            <a:r>
              <a:rPr lang="en-US" sz="1600" dirty="0" smtClean="0">
                <a:solidFill>
                  <a:schemeClr val="accent2"/>
                </a:solidFill>
                <a:latin typeface="Bebas" pitchFamily="2" charset="0"/>
              </a:rPr>
              <a:t>.97</a:t>
            </a:r>
            <a:r>
              <a:rPr lang="id-ID" sz="2000" dirty="0" smtClean="0">
                <a:solidFill>
                  <a:schemeClr val="accent2"/>
                </a:solidFill>
                <a:latin typeface="Bebas" pitchFamily="2" charset="0"/>
              </a:rPr>
              <a:t>%</a:t>
            </a:r>
            <a:endParaRPr lang="id-ID" sz="2000" dirty="0">
              <a:solidFill>
                <a:schemeClr val="accent2"/>
              </a:solidFill>
              <a:latin typeface="Bebas" pitchFamily="2" charset="0"/>
            </a:endParaRPr>
          </a:p>
        </p:txBody>
      </p:sp>
      <p:sp>
        <p:nvSpPr>
          <p:cNvPr id="114" name="TextBox 37"/>
          <p:cNvSpPr txBox="1">
            <a:spLocks noChangeAspect="1"/>
          </p:cNvSpPr>
          <p:nvPr/>
        </p:nvSpPr>
        <p:spPr>
          <a:xfrm>
            <a:off x="4726117" y="1871593"/>
            <a:ext cx="1003801" cy="615553"/>
          </a:xfrm>
          <a:prstGeom prst="rect">
            <a:avLst/>
          </a:prstGeom>
          <a:noFill/>
        </p:spPr>
        <p:txBody>
          <a:bodyPr wrap="none" rtlCol="0">
            <a:spAutoFit/>
          </a:bodyPr>
          <a:lstStyle/>
          <a:p>
            <a:pPr algn="ctr"/>
            <a:r>
              <a:rPr lang="es-SV" sz="1400" dirty="0" smtClean="0">
                <a:solidFill>
                  <a:schemeClr val="accent5"/>
                </a:solidFill>
                <a:latin typeface="Bebas" pitchFamily="2" charset="0"/>
              </a:rPr>
              <a:t>ejecutado:</a:t>
            </a:r>
            <a:endParaRPr lang="es-SV" sz="1400" dirty="0">
              <a:solidFill>
                <a:schemeClr val="accent5"/>
              </a:solidFill>
              <a:latin typeface="Bebas" pitchFamily="2" charset="0"/>
            </a:endParaRPr>
          </a:p>
          <a:p>
            <a:pPr algn="ctr"/>
            <a:r>
              <a:rPr lang="en-US" sz="2000" b="1" dirty="0" smtClean="0">
                <a:solidFill>
                  <a:schemeClr val="accent5"/>
                </a:solidFill>
                <a:latin typeface="Bebas" pitchFamily="2" charset="0"/>
              </a:rPr>
              <a:t>98</a:t>
            </a:r>
            <a:r>
              <a:rPr lang="en-US" sz="1600" dirty="0" smtClean="0">
                <a:solidFill>
                  <a:schemeClr val="accent5"/>
                </a:solidFill>
                <a:latin typeface="Bebas" pitchFamily="2" charset="0"/>
              </a:rPr>
              <a:t>.05</a:t>
            </a:r>
            <a:r>
              <a:rPr lang="id-ID" sz="2000" dirty="0" smtClean="0">
                <a:solidFill>
                  <a:schemeClr val="accent5"/>
                </a:solidFill>
                <a:latin typeface="Bebas" pitchFamily="2" charset="0"/>
              </a:rPr>
              <a:t>%</a:t>
            </a:r>
            <a:endParaRPr lang="id-ID" sz="2000" dirty="0">
              <a:solidFill>
                <a:schemeClr val="accent5"/>
              </a:solidFill>
              <a:latin typeface="Bebas" pitchFamily="2" charset="0"/>
            </a:endParaRPr>
          </a:p>
        </p:txBody>
      </p:sp>
      <p:sp>
        <p:nvSpPr>
          <p:cNvPr id="115" name="TextBox 57"/>
          <p:cNvSpPr txBox="1"/>
          <p:nvPr/>
        </p:nvSpPr>
        <p:spPr>
          <a:xfrm>
            <a:off x="6835821" y="1033776"/>
            <a:ext cx="4994113" cy="2215991"/>
          </a:xfrm>
          <a:prstGeom prst="rect">
            <a:avLst/>
          </a:prstGeom>
          <a:noFill/>
        </p:spPr>
        <p:txBody>
          <a:bodyPr wrap="square" rtlCol="0">
            <a:spAutoFit/>
          </a:bodyPr>
          <a:lstStyle/>
          <a:p>
            <a:pPr algn="ctr"/>
            <a:r>
              <a:rPr lang="es-SV" sz="13800" b="1" dirty="0" smtClean="0">
                <a:solidFill>
                  <a:schemeClr val="bg1">
                    <a:lumMod val="75000"/>
                  </a:schemeClr>
                </a:solidFill>
                <a:latin typeface="+mj-lt"/>
              </a:rPr>
              <a:t>2015</a:t>
            </a:r>
            <a:endParaRPr lang="id-ID" sz="13800" b="1" dirty="0">
              <a:solidFill>
                <a:schemeClr val="bg1">
                  <a:lumMod val="75000"/>
                </a:schemeClr>
              </a:solidFill>
              <a:latin typeface="+mj-lt"/>
            </a:endParaRPr>
          </a:p>
        </p:txBody>
      </p:sp>
    </p:spTree>
    <p:extLst>
      <p:ext uri="{BB962C8B-B14F-4D97-AF65-F5344CB8AC3E}">
        <p14:creationId xmlns:p14="http://schemas.microsoft.com/office/powerpoint/2010/main" xmlns="" val="2153905759"/>
      </p:ext>
    </p:extLst>
  </p:cSld>
  <p:clrMapOvr>
    <a:masterClrMapping/>
  </p:clrMapOvr>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childTnLst>
                              </p:cTn>
                            </p:par>
                            <p:par>
                              <p:cTn id="8" fill="hold">
                                <p:stCondLst>
                                  <p:cond delay="500"/>
                                </p:stCondLst>
                                <p:childTnLst>
                                  <p:par>
                                    <p:cTn id="9" presetID="2" presetClass="entr" presetSubtype="2" fill="hold" grpId="0" nodeType="afterEffect" p14:presetBounceEnd="60000">
                                      <p:stCondLst>
                                        <p:cond delay="0"/>
                                      </p:stCondLst>
                                      <p:childTnLst>
                                        <p:set>
                                          <p:cBhvr>
                                            <p:cTn id="10" dur="1" fill="hold">
                                              <p:stCondLst>
                                                <p:cond delay="0"/>
                                              </p:stCondLst>
                                            </p:cTn>
                                            <p:tgtEl>
                                              <p:spTgt spid="115"/>
                                            </p:tgtEl>
                                            <p:attrNameLst>
                                              <p:attrName>style.visibility</p:attrName>
                                            </p:attrNameLst>
                                          </p:cBhvr>
                                          <p:to>
                                            <p:strVal val="visible"/>
                                          </p:to>
                                        </p:set>
                                        <p:anim calcmode="lin" valueType="num" p14:bounceEnd="60000">
                                          <p:cBhvr additive="base">
                                            <p:cTn id="11" dur="500" fill="hold"/>
                                            <p:tgtEl>
                                              <p:spTgt spid="115"/>
                                            </p:tgtEl>
                                            <p:attrNameLst>
                                              <p:attrName>ppt_x</p:attrName>
                                            </p:attrNameLst>
                                          </p:cBhvr>
                                          <p:tavLst>
                                            <p:tav tm="0">
                                              <p:val>
                                                <p:strVal val="1+#ppt_w/2"/>
                                              </p:val>
                                            </p:tav>
                                            <p:tav tm="100000">
                                              <p:val>
                                                <p:strVal val="#ppt_x"/>
                                              </p:val>
                                            </p:tav>
                                          </p:tavLst>
                                        </p:anim>
                                        <p:anim calcmode="lin" valueType="num" p14:bounceEnd="60000">
                                          <p:cBhvr additive="base">
                                            <p:cTn id="12" dur="500" fill="hold"/>
                                            <p:tgtEl>
                                              <p:spTgt spid="1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Effect transition="in" filter="fade">
                                          <p:cBhvr>
                                            <p:cTn id="16" dur="500"/>
                                            <p:tgtEl>
                                              <p:spTgt spid="9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4"/>
                                            </p:tgtEl>
                                            <p:attrNameLst>
                                              <p:attrName>style.visibility</p:attrName>
                                            </p:attrNameLst>
                                          </p:cBhvr>
                                          <p:to>
                                            <p:strVal val="visible"/>
                                          </p:to>
                                        </p:set>
                                        <p:animEffect transition="in" filter="fade">
                                          <p:cBhvr>
                                            <p:cTn id="19" dur="500"/>
                                            <p:tgtEl>
                                              <p:spTgt spid="9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500"/>
                                            <p:tgtEl>
                                              <p:spTgt spid="9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6"/>
                                            </p:tgtEl>
                                            <p:attrNameLst>
                                              <p:attrName>style.visibility</p:attrName>
                                            </p:attrNameLst>
                                          </p:cBhvr>
                                          <p:to>
                                            <p:strVal val="visible"/>
                                          </p:to>
                                        </p:set>
                                        <p:animEffect transition="in" filter="fade">
                                          <p:cBhvr>
                                            <p:cTn id="25" dur="500"/>
                                            <p:tgtEl>
                                              <p:spTgt spid="9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7"/>
                                            </p:tgtEl>
                                            <p:attrNameLst>
                                              <p:attrName>style.visibility</p:attrName>
                                            </p:attrNameLst>
                                          </p:cBhvr>
                                          <p:to>
                                            <p:strVal val="visible"/>
                                          </p:to>
                                        </p:set>
                                        <p:animEffect transition="in" filter="fade">
                                          <p:cBhvr>
                                            <p:cTn id="28" dur="500"/>
                                            <p:tgtEl>
                                              <p:spTgt spid="97"/>
                                            </p:tgtEl>
                                          </p:cBhvr>
                                        </p:animEffect>
                                      </p:childTnLst>
                                    </p:cTn>
                                  </p:par>
                                </p:childTnLst>
                              </p:cTn>
                            </p:par>
                            <p:par>
                              <p:cTn id="29" fill="hold">
                                <p:stCondLst>
                                  <p:cond delay="1500"/>
                                </p:stCondLst>
                                <p:childTnLst>
                                  <p:par>
                                    <p:cTn id="30" presetID="22" presetClass="entr" presetSubtype="8" fill="hold" nodeType="afterEffect">
                                      <p:stCondLst>
                                        <p:cond delay="0"/>
                                      </p:stCondLst>
                                      <p:childTnLst>
                                        <p:set>
                                          <p:cBhvr>
                                            <p:cTn id="31" dur="1" fill="hold">
                                              <p:stCondLst>
                                                <p:cond delay="0"/>
                                              </p:stCondLst>
                                            </p:cTn>
                                            <p:tgtEl>
                                              <p:spTgt spid="107"/>
                                            </p:tgtEl>
                                            <p:attrNameLst>
                                              <p:attrName>style.visibility</p:attrName>
                                            </p:attrNameLst>
                                          </p:cBhvr>
                                          <p:to>
                                            <p:strVal val="visible"/>
                                          </p:to>
                                        </p:set>
                                        <p:animEffect transition="in" filter="wipe(left)">
                                          <p:cBhvr>
                                            <p:cTn id="32" dur="500"/>
                                            <p:tgtEl>
                                              <p:spTgt spid="107"/>
                                            </p:tgtEl>
                                          </p:cBhvr>
                                        </p:animEffect>
                                      </p:childTnLst>
                                    </p:cTn>
                                  </p:par>
                                  <p:par>
                                    <p:cTn id="33" presetID="22" presetClass="entr" presetSubtype="8" fill="hold" nodeType="withEffect">
                                      <p:stCondLst>
                                        <p:cond delay="0"/>
                                      </p:stCondLst>
                                      <p:childTnLst>
                                        <p:set>
                                          <p:cBhvr>
                                            <p:cTn id="34" dur="1" fill="hold">
                                              <p:stCondLst>
                                                <p:cond delay="0"/>
                                              </p:stCondLst>
                                            </p:cTn>
                                            <p:tgtEl>
                                              <p:spTgt spid="108"/>
                                            </p:tgtEl>
                                            <p:attrNameLst>
                                              <p:attrName>style.visibility</p:attrName>
                                            </p:attrNameLst>
                                          </p:cBhvr>
                                          <p:to>
                                            <p:strVal val="visible"/>
                                          </p:to>
                                        </p:set>
                                        <p:animEffect transition="in" filter="wipe(left)">
                                          <p:cBhvr>
                                            <p:cTn id="35" dur="500"/>
                                            <p:tgtEl>
                                              <p:spTgt spid="108"/>
                                            </p:tgtEl>
                                          </p:cBhvr>
                                        </p:animEffect>
                                      </p:childTnLst>
                                    </p:cTn>
                                  </p:par>
                                  <p:par>
                                    <p:cTn id="36" presetID="22" presetClass="entr" presetSubtype="8" fill="hold" nodeType="withEffect">
                                      <p:stCondLst>
                                        <p:cond delay="0"/>
                                      </p:stCondLst>
                                      <p:childTnLst>
                                        <p:set>
                                          <p:cBhvr>
                                            <p:cTn id="37" dur="1" fill="hold">
                                              <p:stCondLst>
                                                <p:cond delay="0"/>
                                              </p:stCondLst>
                                            </p:cTn>
                                            <p:tgtEl>
                                              <p:spTgt spid="109"/>
                                            </p:tgtEl>
                                            <p:attrNameLst>
                                              <p:attrName>style.visibility</p:attrName>
                                            </p:attrNameLst>
                                          </p:cBhvr>
                                          <p:to>
                                            <p:strVal val="visible"/>
                                          </p:to>
                                        </p:set>
                                        <p:animEffect transition="in" filter="wipe(left)">
                                          <p:cBhvr>
                                            <p:cTn id="38" dur="500"/>
                                            <p:tgtEl>
                                              <p:spTgt spid="109"/>
                                            </p:tgtEl>
                                          </p:cBhvr>
                                        </p:animEffect>
                                      </p:childTnLst>
                                    </p:cTn>
                                  </p:par>
                                  <p:par>
                                    <p:cTn id="39" presetID="22" presetClass="entr" presetSubtype="8" fill="hold" nodeType="withEffect">
                                      <p:stCondLst>
                                        <p:cond delay="0"/>
                                      </p:stCondLst>
                                      <p:childTnLst>
                                        <p:set>
                                          <p:cBhvr>
                                            <p:cTn id="40" dur="1" fill="hold">
                                              <p:stCondLst>
                                                <p:cond delay="0"/>
                                              </p:stCondLst>
                                            </p:cTn>
                                            <p:tgtEl>
                                              <p:spTgt spid="110"/>
                                            </p:tgtEl>
                                            <p:attrNameLst>
                                              <p:attrName>style.visibility</p:attrName>
                                            </p:attrNameLst>
                                          </p:cBhvr>
                                          <p:to>
                                            <p:strVal val="visible"/>
                                          </p:to>
                                        </p:set>
                                        <p:animEffect transition="in" filter="wipe(left)">
                                          <p:cBhvr>
                                            <p:cTn id="41" dur="500"/>
                                            <p:tgtEl>
                                              <p:spTgt spid="110"/>
                                            </p:tgtEl>
                                          </p:cBhvr>
                                        </p:animEffect>
                                      </p:childTnLst>
                                    </p:cTn>
                                  </p:par>
                                  <p:par>
                                    <p:cTn id="42" presetID="22" presetClass="entr" presetSubtype="8" fill="hold" nodeType="withEffect">
                                      <p:stCondLst>
                                        <p:cond delay="0"/>
                                      </p:stCondLst>
                                      <p:childTnLst>
                                        <p:set>
                                          <p:cBhvr>
                                            <p:cTn id="43" dur="1" fill="hold">
                                              <p:stCondLst>
                                                <p:cond delay="0"/>
                                              </p:stCondLst>
                                            </p:cTn>
                                            <p:tgtEl>
                                              <p:spTgt spid="111"/>
                                            </p:tgtEl>
                                            <p:attrNameLst>
                                              <p:attrName>style.visibility</p:attrName>
                                            </p:attrNameLst>
                                          </p:cBhvr>
                                          <p:to>
                                            <p:strVal val="visible"/>
                                          </p:to>
                                        </p:set>
                                        <p:animEffect transition="in" filter="wipe(left)">
                                          <p:cBhvr>
                                            <p:cTn id="44" dur="500"/>
                                            <p:tgtEl>
                                              <p:spTgt spid="111"/>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500"/>
                                            <p:tgtEl>
                                              <p:spTgt spid="21"/>
                                            </p:tgtEl>
                                          </p:cBhvr>
                                        </p:animEffect>
                                        <p:anim calcmode="lin" valueType="num">
                                          <p:cBhvr>
                                            <p:cTn id="49" dur="500" fill="hold"/>
                                            <p:tgtEl>
                                              <p:spTgt spid="21"/>
                                            </p:tgtEl>
                                            <p:attrNameLst>
                                              <p:attrName>ppt_x</p:attrName>
                                            </p:attrNameLst>
                                          </p:cBhvr>
                                          <p:tavLst>
                                            <p:tav tm="0">
                                              <p:val>
                                                <p:strVal val="#ppt_x"/>
                                              </p:val>
                                            </p:tav>
                                            <p:tav tm="100000">
                                              <p:val>
                                                <p:strVal val="#ppt_x"/>
                                              </p:val>
                                            </p:tav>
                                          </p:tavLst>
                                        </p:anim>
                                        <p:anim calcmode="lin" valueType="num">
                                          <p:cBhvr>
                                            <p:cTn id="50" dur="500" fill="hold"/>
                                            <p:tgtEl>
                                              <p:spTgt spid="21"/>
                                            </p:tgtEl>
                                            <p:attrNameLst>
                                              <p:attrName>ppt_y</p:attrName>
                                            </p:attrNameLst>
                                          </p:cBhvr>
                                          <p:tavLst>
                                            <p:tav tm="0">
                                              <p:val>
                                                <p:strVal val="#ppt_y+.1"/>
                                              </p:val>
                                            </p:tav>
                                            <p:tav tm="100000">
                                              <p:val>
                                                <p:strVal val="#ppt_y"/>
                                              </p:val>
                                            </p:tav>
                                          </p:tavLst>
                                        </p:anim>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fade">
                                          <p:cBhvr>
                                            <p:cTn id="54" dur="500"/>
                                            <p:tgtEl>
                                              <p:spTgt spid="26"/>
                                            </p:tgtEl>
                                          </p:cBhvr>
                                        </p:animEffect>
                                        <p:anim calcmode="lin" valueType="num">
                                          <p:cBhvr>
                                            <p:cTn id="55" dur="500" fill="hold"/>
                                            <p:tgtEl>
                                              <p:spTgt spid="26"/>
                                            </p:tgtEl>
                                            <p:attrNameLst>
                                              <p:attrName>ppt_x</p:attrName>
                                            </p:attrNameLst>
                                          </p:cBhvr>
                                          <p:tavLst>
                                            <p:tav tm="0">
                                              <p:val>
                                                <p:strVal val="#ppt_x"/>
                                              </p:val>
                                            </p:tav>
                                            <p:tav tm="100000">
                                              <p:val>
                                                <p:strVal val="#ppt_x"/>
                                              </p:val>
                                            </p:tav>
                                          </p:tavLst>
                                        </p:anim>
                                        <p:anim calcmode="lin" valueType="num">
                                          <p:cBhvr>
                                            <p:cTn id="56" dur="500" fill="hold"/>
                                            <p:tgtEl>
                                              <p:spTgt spid="26"/>
                                            </p:tgtEl>
                                            <p:attrNameLst>
                                              <p:attrName>ppt_y</p:attrName>
                                            </p:attrNameLst>
                                          </p:cBhvr>
                                          <p:tavLst>
                                            <p:tav tm="0">
                                              <p:val>
                                                <p:strVal val="#ppt_y+.1"/>
                                              </p:val>
                                            </p:tav>
                                            <p:tav tm="100000">
                                              <p:val>
                                                <p:strVal val="#ppt_y"/>
                                              </p:val>
                                            </p:tav>
                                          </p:tavLst>
                                        </p:anim>
                                      </p:childTnLst>
                                    </p:cTn>
                                  </p:par>
                                </p:childTnLst>
                              </p:cTn>
                            </p:par>
                            <p:par>
                              <p:cTn id="57" fill="hold">
                                <p:stCondLst>
                                  <p:cond delay="3000"/>
                                </p:stCondLst>
                                <p:childTnLst>
                                  <p:par>
                                    <p:cTn id="58" presetID="22" presetClass="entr" presetSubtype="4" fill="hold" grpId="0" nodeType="afterEffect">
                                      <p:stCondLst>
                                        <p:cond delay="0"/>
                                      </p:stCondLst>
                                      <p:childTnLst>
                                        <p:set>
                                          <p:cBhvr>
                                            <p:cTn id="59" dur="1" fill="hold">
                                              <p:stCondLst>
                                                <p:cond delay="0"/>
                                              </p:stCondLst>
                                            </p:cTn>
                                            <p:tgtEl>
                                              <p:spTgt spid="101"/>
                                            </p:tgtEl>
                                            <p:attrNameLst>
                                              <p:attrName>style.visibility</p:attrName>
                                            </p:attrNameLst>
                                          </p:cBhvr>
                                          <p:to>
                                            <p:strVal val="visible"/>
                                          </p:to>
                                        </p:set>
                                        <p:animEffect transition="in" filter="wipe(down)">
                                          <p:cBhvr>
                                            <p:cTn id="60" dur="500"/>
                                            <p:tgtEl>
                                              <p:spTgt spid="101"/>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fade">
                                          <p:cBhvr>
                                            <p:cTn id="63" dur="500"/>
                                            <p:tgtEl>
                                              <p:spTgt spid="72"/>
                                            </p:tgtEl>
                                          </p:cBhvr>
                                        </p:animEffect>
                                      </p:childTnLst>
                                    </p:cTn>
                                  </p:par>
                                </p:childTnLst>
                              </p:cTn>
                            </p:par>
                            <p:par>
                              <p:cTn id="64" fill="hold">
                                <p:stCondLst>
                                  <p:cond delay="3500"/>
                                </p:stCondLst>
                                <p:childTnLst>
                                  <p:par>
                                    <p:cTn id="65" presetID="22" presetClass="entr" presetSubtype="4" fill="hold" grpId="0" nodeType="afterEffect">
                                      <p:stCondLst>
                                        <p:cond delay="0"/>
                                      </p:stCondLst>
                                      <p:childTnLst>
                                        <p:set>
                                          <p:cBhvr>
                                            <p:cTn id="66" dur="1" fill="hold">
                                              <p:stCondLst>
                                                <p:cond delay="0"/>
                                              </p:stCondLst>
                                            </p:cTn>
                                            <p:tgtEl>
                                              <p:spTgt spid="104"/>
                                            </p:tgtEl>
                                            <p:attrNameLst>
                                              <p:attrName>style.visibility</p:attrName>
                                            </p:attrNameLst>
                                          </p:cBhvr>
                                          <p:to>
                                            <p:strVal val="visible"/>
                                          </p:to>
                                        </p:set>
                                        <p:animEffect transition="in" filter="wipe(down)">
                                          <p:cBhvr>
                                            <p:cTn id="67" dur="500"/>
                                            <p:tgtEl>
                                              <p:spTgt spid="104"/>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500"/>
                                            <p:tgtEl>
                                              <p:spTgt spid="71"/>
                                            </p:tgtEl>
                                          </p:cBhvr>
                                        </p:animEffect>
                                      </p:childTnLst>
                                    </p:cTn>
                                  </p:par>
                                </p:childTnLst>
                              </p:cTn>
                            </p:par>
                            <p:par>
                              <p:cTn id="71" fill="hold">
                                <p:stCondLst>
                                  <p:cond delay="4000"/>
                                </p:stCondLst>
                                <p:childTnLst>
                                  <p:par>
                                    <p:cTn id="72" presetID="21" presetClass="entr" presetSubtype="1"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wheel(1)">
                                          <p:cBhvr>
                                            <p:cTn id="74" dur="750"/>
                                            <p:tgtEl>
                                              <p:spTgt spid="99"/>
                                            </p:tgtEl>
                                          </p:cBhvr>
                                        </p:animEffect>
                                      </p:childTnLst>
                                    </p:cTn>
                                  </p:par>
                                </p:childTnLst>
                              </p:cTn>
                            </p:par>
                            <p:par>
                              <p:cTn id="75" fill="hold">
                                <p:stCondLst>
                                  <p:cond delay="4750"/>
                                </p:stCondLst>
                                <p:childTnLst>
                                  <p:par>
                                    <p:cTn id="76" presetID="21" presetClass="entr" presetSubtype="1" fill="hold" grpId="0" nodeType="afterEffect">
                                      <p:stCondLst>
                                        <p:cond delay="0"/>
                                      </p:stCondLst>
                                      <p:childTnLst>
                                        <p:set>
                                          <p:cBhvr>
                                            <p:cTn id="77" dur="1" fill="hold">
                                              <p:stCondLst>
                                                <p:cond delay="0"/>
                                              </p:stCondLst>
                                            </p:cTn>
                                            <p:tgtEl>
                                              <p:spTgt spid="106"/>
                                            </p:tgtEl>
                                            <p:attrNameLst>
                                              <p:attrName>style.visibility</p:attrName>
                                            </p:attrNameLst>
                                          </p:cBhvr>
                                          <p:to>
                                            <p:strVal val="visible"/>
                                          </p:to>
                                        </p:set>
                                        <p:animEffect transition="in" filter="wheel(1)">
                                          <p:cBhvr>
                                            <p:cTn id="78" dur="750"/>
                                            <p:tgtEl>
                                              <p:spTgt spid="10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13"/>
                                            </p:tgtEl>
                                            <p:attrNameLst>
                                              <p:attrName>style.visibility</p:attrName>
                                            </p:attrNameLst>
                                          </p:cBhvr>
                                          <p:to>
                                            <p:strVal val="visible"/>
                                          </p:to>
                                        </p:set>
                                        <p:anim calcmode="lin" valueType="num">
                                          <p:cBhvr>
                                            <p:cTn id="81" dur="500" fill="hold"/>
                                            <p:tgtEl>
                                              <p:spTgt spid="113"/>
                                            </p:tgtEl>
                                            <p:attrNameLst>
                                              <p:attrName>ppt_w</p:attrName>
                                            </p:attrNameLst>
                                          </p:cBhvr>
                                          <p:tavLst>
                                            <p:tav tm="0">
                                              <p:val>
                                                <p:fltVal val="0"/>
                                              </p:val>
                                            </p:tav>
                                            <p:tav tm="100000">
                                              <p:val>
                                                <p:strVal val="#ppt_w"/>
                                              </p:val>
                                            </p:tav>
                                          </p:tavLst>
                                        </p:anim>
                                        <p:anim calcmode="lin" valueType="num">
                                          <p:cBhvr>
                                            <p:cTn id="82" dur="500" fill="hold"/>
                                            <p:tgtEl>
                                              <p:spTgt spid="113"/>
                                            </p:tgtEl>
                                            <p:attrNameLst>
                                              <p:attrName>ppt_h</p:attrName>
                                            </p:attrNameLst>
                                          </p:cBhvr>
                                          <p:tavLst>
                                            <p:tav tm="0">
                                              <p:val>
                                                <p:fltVal val="0"/>
                                              </p:val>
                                            </p:tav>
                                            <p:tav tm="100000">
                                              <p:val>
                                                <p:strVal val="#ppt_h"/>
                                              </p:val>
                                            </p:tav>
                                          </p:tavLst>
                                        </p:anim>
                                        <p:animEffect transition="in" filter="fade">
                                          <p:cBhvr>
                                            <p:cTn id="83" dur="500"/>
                                            <p:tgtEl>
                                              <p:spTgt spid="113"/>
                                            </p:tgtEl>
                                          </p:cBhvr>
                                        </p:animEffect>
                                      </p:childTnLst>
                                    </p:cTn>
                                  </p:par>
                                </p:childTnLst>
                              </p:cTn>
                            </p:par>
                            <p:par>
                              <p:cTn id="84" fill="hold">
                                <p:stCondLst>
                                  <p:cond delay="5500"/>
                                </p:stCondLst>
                                <p:childTnLst>
                                  <p:par>
                                    <p:cTn id="85" presetID="22" presetClass="entr" presetSubtype="4" fill="hold" grpId="0" nodeType="afterEffect">
                                      <p:stCondLst>
                                        <p:cond delay="0"/>
                                      </p:stCondLst>
                                      <p:childTnLst>
                                        <p:set>
                                          <p:cBhvr>
                                            <p:cTn id="86" dur="1" fill="hold">
                                              <p:stCondLst>
                                                <p:cond delay="0"/>
                                              </p:stCondLst>
                                            </p:cTn>
                                            <p:tgtEl>
                                              <p:spTgt spid="105"/>
                                            </p:tgtEl>
                                            <p:attrNameLst>
                                              <p:attrName>style.visibility</p:attrName>
                                            </p:attrNameLst>
                                          </p:cBhvr>
                                          <p:to>
                                            <p:strVal val="visible"/>
                                          </p:to>
                                        </p:set>
                                        <p:animEffect transition="in" filter="wipe(down)">
                                          <p:cBhvr>
                                            <p:cTn id="87" dur="500"/>
                                            <p:tgtEl>
                                              <p:spTgt spid="105"/>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91"/>
                                            </p:tgtEl>
                                            <p:attrNameLst>
                                              <p:attrName>style.visibility</p:attrName>
                                            </p:attrNameLst>
                                          </p:cBhvr>
                                          <p:to>
                                            <p:strVal val="visible"/>
                                          </p:to>
                                        </p:set>
                                        <p:animEffect transition="in" filter="fade">
                                          <p:cBhvr>
                                            <p:cTn id="90" dur="500"/>
                                            <p:tgtEl>
                                              <p:spTgt spid="91"/>
                                            </p:tgtEl>
                                          </p:cBhvr>
                                        </p:animEffect>
                                      </p:childTnLst>
                                    </p:cTn>
                                  </p:par>
                                </p:childTnLst>
                              </p:cTn>
                            </p:par>
                            <p:par>
                              <p:cTn id="91" fill="hold">
                                <p:stCondLst>
                                  <p:cond delay="6000"/>
                                </p:stCondLst>
                                <p:childTnLst>
                                  <p:par>
                                    <p:cTn id="92" presetID="22" presetClass="entr" presetSubtype="4" fill="hold" grpId="0" nodeType="afterEffect">
                                      <p:stCondLst>
                                        <p:cond delay="0"/>
                                      </p:stCondLst>
                                      <p:childTnLst>
                                        <p:set>
                                          <p:cBhvr>
                                            <p:cTn id="93" dur="1" fill="hold">
                                              <p:stCondLst>
                                                <p:cond delay="0"/>
                                              </p:stCondLst>
                                            </p:cTn>
                                            <p:tgtEl>
                                              <p:spTgt spid="102"/>
                                            </p:tgtEl>
                                            <p:attrNameLst>
                                              <p:attrName>style.visibility</p:attrName>
                                            </p:attrNameLst>
                                          </p:cBhvr>
                                          <p:to>
                                            <p:strVal val="visible"/>
                                          </p:to>
                                        </p:set>
                                        <p:animEffect transition="in" filter="wipe(down)">
                                          <p:cBhvr>
                                            <p:cTn id="94" dur="500"/>
                                            <p:tgtEl>
                                              <p:spTgt spid="102"/>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90"/>
                                            </p:tgtEl>
                                            <p:attrNameLst>
                                              <p:attrName>style.visibility</p:attrName>
                                            </p:attrNameLst>
                                          </p:cBhvr>
                                          <p:to>
                                            <p:strVal val="visible"/>
                                          </p:to>
                                        </p:set>
                                        <p:animEffect transition="in" filter="fade">
                                          <p:cBhvr>
                                            <p:cTn id="97" dur="500"/>
                                            <p:tgtEl>
                                              <p:spTgt spid="90"/>
                                            </p:tgtEl>
                                          </p:cBhvr>
                                        </p:animEffect>
                                      </p:childTnLst>
                                    </p:cTn>
                                  </p:par>
                                </p:childTnLst>
                              </p:cTn>
                            </p:par>
                            <p:par>
                              <p:cTn id="98" fill="hold">
                                <p:stCondLst>
                                  <p:cond delay="6500"/>
                                </p:stCondLst>
                                <p:childTnLst>
                                  <p:par>
                                    <p:cTn id="99" presetID="21" presetClass="entr" presetSubtype="1" fill="hold" grpId="0" nodeType="afterEffect">
                                      <p:stCondLst>
                                        <p:cond delay="0"/>
                                      </p:stCondLst>
                                      <p:childTnLst>
                                        <p:set>
                                          <p:cBhvr>
                                            <p:cTn id="100" dur="1" fill="hold">
                                              <p:stCondLst>
                                                <p:cond delay="0"/>
                                              </p:stCondLst>
                                            </p:cTn>
                                            <p:tgtEl>
                                              <p:spTgt spid="92"/>
                                            </p:tgtEl>
                                            <p:attrNameLst>
                                              <p:attrName>style.visibility</p:attrName>
                                            </p:attrNameLst>
                                          </p:cBhvr>
                                          <p:to>
                                            <p:strVal val="visible"/>
                                          </p:to>
                                        </p:set>
                                        <p:animEffect transition="in" filter="wheel(1)">
                                          <p:cBhvr>
                                            <p:cTn id="101" dur="750"/>
                                            <p:tgtEl>
                                              <p:spTgt spid="92"/>
                                            </p:tgtEl>
                                          </p:cBhvr>
                                        </p:animEffect>
                                      </p:childTnLst>
                                    </p:cTn>
                                  </p:par>
                                </p:childTnLst>
                              </p:cTn>
                            </p:par>
                            <p:par>
                              <p:cTn id="102" fill="hold">
                                <p:stCondLst>
                                  <p:cond delay="7250"/>
                                </p:stCondLst>
                                <p:childTnLst>
                                  <p:par>
                                    <p:cTn id="103" presetID="21" presetClass="entr" presetSubtype="1" fill="hold" grpId="0" nodeType="afterEffect">
                                      <p:stCondLst>
                                        <p:cond delay="0"/>
                                      </p:stCondLst>
                                      <p:childTnLst>
                                        <p:set>
                                          <p:cBhvr>
                                            <p:cTn id="104" dur="1" fill="hold">
                                              <p:stCondLst>
                                                <p:cond delay="0"/>
                                              </p:stCondLst>
                                            </p:cTn>
                                            <p:tgtEl>
                                              <p:spTgt spid="100"/>
                                            </p:tgtEl>
                                            <p:attrNameLst>
                                              <p:attrName>style.visibility</p:attrName>
                                            </p:attrNameLst>
                                          </p:cBhvr>
                                          <p:to>
                                            <p:strVal val="visible"/>
                                          </p:to>
                                        </p:set>
                                        <p:animEffect transition="in" filter="wheel(1)">
                                          <p:cBhvr>
                                            <p:cTn id="105" dur="750"/>
                                            <p:tgtEl>
                                              <p:spTgt spid="100"/>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114"/>
                                            </p:tgtEl>
                                            <p:attrNameLst>
                                              <p:attrName>style.visibility</p:attrName>
                                            </p:attrNameLst>
                                          </p:cBhvr>
                                          <p:to>
                                            <p:strVal val="visible"/>
                                          </p:to>
                                        </p:set>
                                        <p:anim calcmode="lin" valueType="num">
                                          <p:cBhvr>
                                            <p:cTn id="108" dur="500" fill="hold"/>
                                            <p:tgtEl>
                                              <p:spTgt spid="114"/>
                                            </p:tgtEl>
                                            <p:attrNameLst>
                                              <p:attrName>ppt_w</p:attrName>
                                            </p:attrNameLst>
                                          </p:cBhvr>
                                          <p:tavLst>
                                            <p:tav tm="0">
                                              <p:val>
                                                <p:fltVal val="0"/>
                                              </p:val>
                                            </p:tav>
                                            <p:tav tm="100000">
                                              <p:val>
                                                <p:strVal val="#ppt_w"/>
                                              </p:val>
                                            </p:tav>
                                          </p:tavLst>
                                        </p:anim>
                                        <p:anim calcmode="lin" valueType="num">
                                          <p:cBhvr>
                                            <p:cTn id="109" dur="500" fill="hold"/>
                                            <p:tgtEl>
                                              <p:spTgt spid="114"/>
                                            </p:tgtEl>
                                            <p:attrNameLst>
                                              <p:attrName>ppt_h</p:attrName>
                                            </p:attrNameLst>
                                          </p:cBhvr>
                                          <p:tavLst>
                                            <p:tav tm="0">
                                              <p:val>
                                                <p:fltVal val="0"/>
                                              </p:val>
                                            </p:tav>
                                            <p:tav tm="100000">
                                              <p:val>
                                                <p:strVal val="#ppt_h"/>
                                              </p:val>
                                            </p:tav>
                                          </p:tavLst>
                                        </p:anim>
                                        <p:animEffect transition="in" filter="fade">
                                          <p:cBhvr>
                                            <p:cTn id="110" dur="500"/>
                                            <p:tgtEl>
                                              <p:spTgt spid="114"/>
                                            </p:tgtEl>
                                          </p:cBhvr>
                                        </p:animEffect>
                                      </p:childTnLst>
                                    </p:cTn>
                                  </p:par>
                                </p:childTnLst>
                              </p:cTn>
                            </p:par>
                            <p:par>
                              <p:cTn id="111" fill="hold">
                                <p:stCondLst>
                                  <p:cond delay="8000"/>
                                </p:stCondLst>
                                <p:childTnLst>
                                  <p:par>
                                    <p:cTn id="112" presetID="2" presetClass="entr" presetSubtype="2" fill="hold" grpId="0" nodeType="afterEffect" p14:presetBounceEnd="60000">
                                      <p:stCondLst>
                                        <p:cond delay="0"/>
                                      </p:stCondLst>
                                      <p:childTnLst>
                                        <p:set>
                                          <p:cBhvr>
                                            <p:cTn id="113" dur="1" fill="hold">
                                              <p:stCondLst>
                                                <p:cond delay="0"/>
                                              </p:stCondLst>
                                            </p:cTn>
                                            <p:tgtEl>
                                              <p:spTgt spid="58"/>
                                            </p:tgtEl>
                                            <p:attrNameLst>
                                              <p:attrName>style.visibility</p:attrName>
                                            </p:attrNameLst>
                                          </p:cBhvr>
                                          <p:to>
                                            <p:strVal val="visible"/>
                                          </p:to>
                                        </p:set>
                                        <p:anim calcmode="lin" valueType="num" p14:bounceEnd="60000">
                                          <p:cBhvr additive="base">
                                            <p:cTn id="114" dur="500" fill="hold"/>
                                            <p:tgtEl>
                                              <p:spTgt spid="58"/>
                                            </p:tgtEl>
                                            <p:attrNameLst>
                                              <p:attrName>ppt_x</p:attrName>
                                            </p:attrNameLst>
                                          </p:cBhvr>
                                          <p:tavLst>
                                            <p:tav tm="0">
                                              <p:val>
                                                <p:strVal val="1+#ppt_w/2"/>
                                              </p:val>
                                            </p:tav>
                                            <p:tav tm="100000">
                                              <p:val>
                                                <p:strVal val="#ppt_x"/>
                                              </p:val>
                                            </p:tav>
                                          </p:tavLst>
                                        </p:anim>
                                        <p:anim calcmode="lin" valueType="num" p14:bounceEnd="60000">
                                          <p:cBhvr additive="base">
                                            <p:cTn id="115" dur="500" fill="hold"/>
                                            <p:tgtEl>
                                              <p:spTgt spid="58"/>
                                            </p:tgtEl>
                                            <p:attrNameLst>
                                              <p:attrName>ppt_y</p:attrName>
                                            </p:attrNameLst>
                                          </p:cBhvr>
                                          <p:tavLst>
                                            <p:tav tm="0">
                                              <p:val>
                                                <p:strVal val="#ppt_y"/>
                                              </p:val>
                                            </p:tav>
                                            <p:tav tm="100000">
                                              <p:val>
                                                <p:strVal val="#ppt_y"/>
                                              </p:val>
                                            </p:tav>
                                          </p:tavLst>
                                        </p:anim>
                                      </p:childTnLst>
                                    </p:cTn>
                                  </p:par>
                                </p:childTnLst>
                              </p:cTn>
                            </p:par>
                            <p:par>
                              <p:cTn id="116" fill="hold">
                                <p:stCondLst>
                                  <p:cond delay="8500"/>
                                </p:stCondLst>
                                <p:childTnLst>
                                  <p:par>
                                    <p:cTn id="117" presetID="2" presetClass="entr" presetSubtype="2" fill="hold" grpId="0" nodeType="afterEffect" p14:presetBounceEnd="60000">
                                      <p:stCondLst>
                                        <p:cond delay="0"/>
                                      </p:stCondLst>
                                      <p:childTnLst>
                                        <p:set>
                                          <p:cBhvr>
                                            <p:cTn id="118" dur="1" fill="hold">
                                              <p:stCondLst>
                                                <p:cond delay="0"/>
                                              </p:stCondLst>
                                            </p:cTn>
                                            <p:tgtEl>
                                              <p:spTgt spid="57"/>
                                            </p:tgtEl>
                                            <p:attrNameLst>
                                              <p:attrName>style.visibility</p:attrName>
                                            </p:attrNameLst>
                                          </p:cBhvr>
                                          <p:to>
                                            <p:strVal val="visible"/>
                                          </p:to>
                                        </p:set>
                                        <p:anim calcmode="lin" valueType="num" p14:bounceEnd="60000">
                                          <p:cBhvr additive="base">
                                            <p:cTn id="119" dur="500" fill="hold"/>
                                            <p:tgtEl>
                                              <p:spTgt spid="57"/>
                                            </p:tgtEl>
                                            <p:attrNameLst>
                                              <p:attrName>ppt_x</p:attrName>
                                            </p:attrNameLst>
                                          </p:cBhvr>
                                          <p:tavLst>
                                            <p:tav tm="0">
                                              <p:val>
                                                <p:strVal val="1+#ppt_w/2"/>
                                              </p:val>
                                            </p:tav>
                                            <p:tav tm="100000">
                                              <p:val>
                                                <p:strVal val="#ppt_x"/>
                                              </p:val>
                                            </p:tav>
                                          </p:tavLst>
                                        </p:anim>
                                        <p:anim calcmode="lin" valueType="num" p14:bounceEnd="60000">
                                          <p:cBhvr additive="base">
                                            <p:cTn id="120" dur="500" fill="hold"/>
                                            <p:tgtEl>
                                              <p:spTgt spid="57"/>
                                            </p:tgtEl>
                                            <p:attrNameLst>
                                              <p:attrName>ppt_y</p:attrName>
                                            </p:attrNameLst>
                                          </p:cBhvr>
                                          <p:tavLst>
                                            <p:tav tm="0">
                                              <p:val>
                                                <p:strVal val="#ppt_y"/>
                                              </p:val>
                                            </p:tav>
                                            <p:tav tm="100000">
                                              <p:val>
                                                <p:strVal val="#ppt_y"/>
                                              </p:val>
                                            </p:tav>
                                          </p:tavLst>
                                        </p:anim>
                                      </p:childTnLst>
                                    </p:cTn>
                                  </p:par>
                                </p:childTnLst>
                              </p:cTn>
                            </p:par>
                            <p:par>
                              <p:cTn id="121" fill="hold">
                                <p:stCondLst>
                                  <p:cond delay="9000"/>
                                </p:stCondLst>
                                <p:childTnLst>
                                  <p:par>
                                    <p:cTn id="122" presetID="21" presetClass="entr" presetSubtype="1" fill="hold" grpId="0" nodeType="afterEffect">
                                      <p:stCondLst>
                                        <p:cond delay="0"/>
                                      </p:stCondLst>
                                      <p:childTnLst>
                                        <p:set>
                                          <p:cBhvr>
                                            <p:cTn id="123" dur="1" fill="hold">
                                              <p:stCondLst>
                                                <p:cond delay="0"/>
                                              </p:stCondLst>
                                            </p:cTn>
                                            <p:tgtEl>
                                              <p:spTgt spid="85"/>
                                            </p:tgtEl>
                                            <p:attrNameLst>
                                              <p:attrName>style.visibility</p:attrName>
                                            </p:attrNameLst>
                                          </p:cBhvr>
                                          <p:to>
                                            <p:strVal val="visible"/>
                                          </p:to>
                                        </p:set>
                                        <p:animEffect transition="in" filter="wheel(1)">
                                          <p:cBhvr>
                                            <p:cTn id="124" dur="750"/>
                                            <p:tgtEl>
                                              <p:spTgt spid="85"/>
                                            </p:tgtEl>
                                          </p:cBhvr>
                                        </p:animEffect>
                                      </p:childTnLst>
                                    </p:cTn>
                                  </p:par>
                                </p:childTnLst>
                              </p:cTn>
                            </p:par>
                            <p:par>
                              <p:cTn id="125" fill="hold">
                                <p:stCondLst>
                                  <p:cond delay="9750"/>
                                </p:stCondLst>
                                <p:childTnLst>
                                  <p:par>
                                    <p:cTn id="126" presetID="21" presetClass="entr" presetSubtype="1" fill="hold" grpId="0" nodeType="afterEffect">
                                      <p:stCondLst>
                                        <p:cond delay="0"/>
                                      </p:stCondLst>
                                      <p:childTnLst>
                                        <p:set>
                                          <p:cBhvr>
                                            <p:cTn id="127" dur="1" fill="hold">
                                              <p:stCondLst>
                                                <p:cond delay="0"/>
                                              </p:stCondLst>
                                            </p:cTn>
                                            <p:tgtEl>
                                              <p:spTgt spid="86"/>
                                            </p:tgtEl>
                                            <p:attrNameLst>
                                              <p:attrName>style.visibility</p:attrName>
                                            </p:attrNameLst>
                                          </p:cBhvr>
                                          <p:to>
                                            <p:strVal val="visible"/>
                                          </p:to>
                                        </p:set>
                                        <p:animEffect transition="in" filter="wheel(1)">
                                          <p:cBhvr>
                                            <p:cTn id="128" dur="750"/>
                                            <p:tgtEl>
                                              <p:spTgt spid="86"/>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89"/>
                                            </p:tgtEl>
                                            <p:attrNameLst>
                                              <p:attrName>style.visibility</p:attrName>
                                            </p:attrNameLst>
                                          </p:cBhvr>
                                          <p:to>
                                            <p:strVal val="visible"/>
                                          </p:to>
                                        </p:set>
                                        <p:anim calcmode="lin" valueType="num">
                                          <p:cBhvr>
                                            <p:cTn id="131" dur="500" fill="hold"/>
                                            <p:tgtEl>
                                              <p:spTgt spid="89"/>
                                            </p:tgtEl>
                                            <p:attrNameLst>
                                              <p:attrName>ppt_w</p:attrName>
                                            </p:attrNameLst>
                                          </p:cBhvr>
                                          <p:tavLst>
                                            <p:tav tm="0">
                                              <p:val>
                                                <p:fltVal val="0"/>
                                              </p:val>
                                            </p:tav>
                                            <p:tav tm="100000">
                                              <p:val>
                                                <p:strVal val="#ppt_w"/>
                                              </p:val>
                                            </p:tav>
                                          </p:tavLst>
                                        </p:anim>
                                        <p:anim calcmode="lin" valueType="num">
                                          <p:cBhvr>
                                            <p:cTn id="132" dur="500" fill="hold"/>
                                            <p:tgtEl>
                                              <p:spTgt spid="89"/>
                                            </p:tgtEl>
                                            <p:attrNameLst>
                                              <p:attrName>ppt_h</p:attrName>
                                            </p:attrNameLst>
                                          </p:cBhvr>
                                          <p:tavLst>
                                            <p:tav tm="0">
                                              <p:val>
                                                <p:fltVal val="0"/>
                                              </p:val>
                                            </p:tav>
                                            <p:tav tm="100000">
                                              <p:val>
                                                <p:strVal val="#ppt_h"/>
                                              </p:val>
                                            </p:tav>
                                          </p:tavLst>
                                        </p:anim>
                                        <p:animEffect transition="in" filter="fade">
                                          <p:cBhvr>
                                            <p:cTn id="133"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95" grpId="0"/>
          <p:bldP spid="96" grpId="0"/>
          <p:bldP spid="97" grpId="0"/>
          <p:bldP spid="101" grpId="0" animBg="1"/>
          <p:bldP spid="104" grpId="0" animBg="1"/>
          <p:bldP spid="105" grpId="0" animBg="1"/>
          <p:bldP spid="102" grpId="0" animBg="1"/>
          <p:bldP spid="21" grpId="0"/>
          <p:bldP spid="26" grpId="0"/>
          <p:bldP spid="57" grpId="0"/>
          <p:bldP spid="58" grpId="0"/>
          <p:bldP spid="71" grpId="0"/>
          <p:bldP spid="72" grpId="0"/>
          <p:bldP spid="48" grpId="0"/>
          <p:bldP spid="85" grpId="0" animBg="1"/>
          <p:bldGraphic spid="86" grpId="0">
            <p:bldAsOne/>
          </p:bldGraphic>
          <p:bldP spid="89" grpId="0"/>
          <p:bldP spid="90" grpId="0"/>
          <p:bldP spid="91" grpId="0"/>
          <p:bldP spid="92" grpId="0" animBg="1"/>
          <p:bldP spid="99" grpId="0" animBg="1"/>
          <p:bldGraphic spid="100" grpId="0">
            <p:bldAsOne/>
          </p:bldGraphic>
          <p:bldGraphic spid="106" grpId="0">
            <p:bldAsOne/>
          </p:bldGraphic>
          <p:bldP spid="113" grpId="0"/>
          <p:bldP spid="114" grpId="0"/>
          <p:bldP spid="11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5"/>
                                            </p:tgtEl>
                                            <p:attrNameLst>
                                              <p:attrName>style.visibility</p:attrName>
                                            </p:attrNameLst>
                                          </p:cBhvr>
                                          <p:to>
                                            <p:strVal val="visible"/>
                                          </p:to>
                                        </p:set>
                                        <p:anim calcmode="lin" valueType="num">
                                          <p:cBhvr additive="base">
                                            <p:cTn id="11" dur="500" fill="hold"/>
                                            <p:tgtEl>
                                              <p:spTgt spid="115"/>
                                            </p:tgtEl>
                                            <p:attrNameLst>
                                              <p:attrName>ppt_x</p:attrName>
                                            </p:attrNameLst>
                                          </p:cBhvr>
                                          <p:tavLst>
                                            <p:tav tm="0">
                                              <p:val>
                                                <p:strVal val="1+#ppt_w/2"/>
                                              </p:val>
                                            </p:tav>
                                            <p:tav tm="100000">
                                              <p:val>
                                                <p:strVal val="#ppt_x"/>
                                              </p:val>
                                            </p:tav>
                                          </p:tavLst>
                                        </p:anim>
                                        <p:anim calcmode="lin" valueType="num">
                                          <p:cBhvr additive="base">
                                            <p:cTn id="12" dur="500" fill="hold"/>
                                            <p:tgtEl>
                                              <p:spTgt spid="1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Effect transition="in" filter="fade">
                                          <p:cBhvr>
                                            <p:cTn id="16" dur="500"/>
                                            <p:tgtEl>
                                              <p:spTgt spid="9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4"/>
                                            </p:tgtEl>
                                            <p:attrNameLst>
                                              <p:attrName>style.visibility</p:attrName>
                                            </p:attrNameLst>
                                          </p:cBhvr>
                                          <p:to>
                                            <p:strVal val="visible"/>
                                          </p:to>
                                        </p:set>
                                        <p:animEffect transition="in" filter="fade">
                                          <p:cBhvr>
                                            <p:cTn id="19" dur="500"/>
                                            <p:tgtEl>
                                              <p:spTgt spid="9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500"/>
                                            <p:tgtEl>
                                              <p:spTgt spid="9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6"/>
                                            </p:tgtEl>
                                            <p:attrNameLst>
                                              <p:attrName>style.visibility</p:attrName>
                                            </p:attrNameLst>
                                          </p:cBhvr>
                                          <p:to>
                                            <p:strVal val="visible"/>
                                          </p:to>
                                        </p:set>
                                        <p:animEffect transition="in" filter="fade">
                                          <p:cBhvr>
                                            <p:cTn id="25" dur="500"/>
                                            <p:tgtEl>
                                              <p:spTgt spid="9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7"/>
                                            </p:tgtEl>
                                            <p:attrNameLst>
                                              <p:attrName>style.visibility</p:attrName>
                                            </p:attrNameLst>
                                          </p:cBhvr>
                                          <p:to>
                                            <p:strVal val="visible"/>
                                          </p:to>
                                        </p:set>
                                        <p:animEffect transition="in" filter="fade">
                                          <p:cBhvr>
                                            <p:cTn id="28" dur="500"/>
                                            <p:tgtEl>
                                              <p:spTgt spid="97"/>
                                            </p:tgtEl>
                                          </p:cBhvr>
                                        </p:animEffect>
                                      </p:childTnLst>
                                    </p:cTn>
                                  </p:par>
                                </p:childTnLst>
                              </p:cTn>
                            </p:par>
                            <p:par>
                              <p:cTn id="29" fill="hold">
                                <p:stCondLst>
                                  <p:cond delay="1500"/>
                                </p:stCondLst>
                                <p:childTnLst>
                                  <p:par>
                                    <p:cTn id="30" presetID="22" presetClass="entr" presetSubtype="8" fill="hold" nodeType="afterEffect">
                                      <p:stCondLst>
                                        <p:cond delay="0"/>
                                      </p:stCondLst>
                                      <p:childTnLst>
                                        <p:set>
                                          <p:cBhvr>
                                            <p:cTn id="31" dur="1" fill="hold">
                                              <p:stCondLst>
                                                <p:cond delay="0"/>
                                              </p:stCondLst>
                                            </p:cTn>
                                            <p:tgtEl>
                                              <p:spTgt spid="107"/>
                                            </p:tgtEl>
                                            <p:attrNameLst>
                                              <p:attrName>style.visibility</p:attrName>
                                            </p:attrNameLst>
                                          </p:cBhvr>
                                          <p:to>
                                            <p:strVal val="visible"/>
                                          </p:to>
                                        </p:set>
                                        <p:animEffect transition="in" filter="wipe(left)">
                                          <p:cBhvr>
                                            <p:cTn id="32" dur="500"/>
                                            <p:tgtEl>
                                              <p:spTgt spid="107"/>
                                            </p:tgtEl>
                                          </p:cBhvr>
                                        </p:animEffect>
                                      </p:childTnLst>
                                    </p:cTn>
                                  </p:par>
                                  <p:par>
                                    <p:cTn id="33" presetID="22" presetClass="entr" presetSubtype="8" fill="hold" nodeType="withEffect">
                                      <p:stCondLst>
                                        <p:cond delay="0"/>
                                      </p:stCondLst>
                                      <p:childTnLst>
                                        <p:set>
                                          <p:cBhvr>
                                            <p:cTn id="34" dur="1" fill="hold">
                                              <p:stCondLst>
                                                <p:cond delay="0"/>
                                              </p:stCondLst>
                                            </p:cTn>
                                            <p:tgtEl>
                                              <p:spTgt spid="108"/>
                                            </p:tgtEl>
                                            <p:attrNameLst>
                                              <p:attrName>style.visibility</p:attrName>
                                            </p:attrNameLst>
                                          </p:cBhvr>
                                          <p:to>
                                            <p:strVal val="visible"/>
                                          </p:to>
                                        </p:set>
                                        <p:animEffect transition="in" filter="wipe(left)">
                                          <p:cBhvr>
                                            <p:cTn id="35" dur="500"/>
                                            <p:tgtEl>
                                              <p:spTgt spid="108"/>
                                            </p:tgtEl>
                                          </p:cBhvr>
                                        </p:animEffect>
                                      </p:childTnLst>
                                    </p:cTn>
                                  </p:par>
                                  <p:par>
                                    <p:cTn id="36" presetID="22" presetClass="entr" presetSubtype="8" fill="hold" nodeType="withEffect">
                                      <p:stCondLst>
                                        <p:cond delay="0"/>
                                      </p:stCondLst>
                                      <p:childTnLst>
                                        <p:set>
                                          <p:cBhvr>
                                            <p:cTn id="37" dur="1" fill="hold">
                                              <p:stCondLst>
                                                <p:cond delay="0"/>
                                              </p:stCondLst>
                                            </p:cTn>
                                            <p:tgtEl>
                                              <p:spTgt spid="109"/>
                                            </p:tgtEl>
                                            <p:attrNameLst>
                                              <p:attrName>style.visibility</p:attrName>
                                            </p:attrNameLst>
                                          </p:cBhvr>
                                          <p:to>
                                            <p:strVal val="visible"/>
                                          </p:to>
                                        </p:set>
                                        <p:animEffect transition="in" filter="wipe(left)">
                                          <p:cBhvr>
                                            <p:cTn id="38" dur="500"/>
                                            <p:tgtEl>
                                              <p:spTgt spid="109"/>
                                            </p:tgtEl>
                                          </p:cBhvr>
                                        </p:animEffect>
                                      </p:childTnLst>
                                    </p:cTn>
                                  </p:par>
                                  <p:par>
                                    <p:cTn id="39" presetID="22" presetClass="entr" presetSubtype="8" fill="hold" nodeType="withEffect">
                                      <p:stCondLst>
                                        <p:cond delay="0"/>
                                      </p:stCondLst>
                                      <p:childTnLst>
                                        <p:set>
                                          <p:cBhvr>
                                            <p:cTn id="40" dur="1" fill="hold">
                                              <p:stCondLst>
                                                <p:cond delay="0"/>
                                              </p:stCondLst>
                                            </p:cTn>
                                            <p:tgtEl>
                                              <p:spTgt spid="110"/>
                                            </p:tgtEl>
                                            <p:attrNameLst>
                                              <p:attrName>style.visibility</p:attrName>
                                            </p:attrNameLst>
                                          </p:cBhvr>
                                          <p:to>
                                            <p:strVal val="visible"/>
                                          </p:to>
                                        </p:set>
                                        <p:animEffect transition="in" filter="wipe(left)">
                                          <p:cBhvr>
                                            <p:cTn id="41" dur="500"/>
                                            <p:tgtEl>
                                              <p:spTgt spid="110"/>
                                            </p:tgtEl>
                                          </p:cBhvr>
                                        </p:animEffect>
                                      </p:childTnLst>
                                    </p:cTn>
                                  </p:par>
                                  <p:par>
                                    <p:cTn id="42" presetID="22" presetClass="entr" presetSubtype="8" fill="hold" nodeType="withEffect">
                                      <p:stCondLst>
                                        <p:cond delay="0"/>
                                      </p:stCondLst>
                                      <p:childTnLst>
                                        <p:set>
                                          <p:cBhvr>
                                            <p:cTn id="43" dur="1" fill="hold">
                                              <p:stCondLst>
                                                <p:cond delay="0"/>
                                              </p:stCondLst>
                                            </p:cTn>
                                            <p:tgtEl>
                                              <p:spTgt spid="111"/>
                                            </p:tgtEl>
                                            <p:attrNameLst>
                                              <p:attrName>style.visibility</p:attrName>
                                            </p:attrNameLst>
                                          </p:cBhvr>
                                          <p:to>
                                            <p:strVal val="visible"/>
                                          </p:to>
                                        </p:set>
                                        <p:animEffect transition="in" filter="wipe(left)">
                                          <p:cBhvr>
                                            <p:cTn id="44" dur="500"/>
                                            <p:tgtEl>
                                              <p:spTgt spid="111"/>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500"/>
                                            <p:tgtEl>
                                              <p:spTgt spid="21"/>
                                            </p:tgtEl>
                                          </p:cBhvr>
                                        </p:animEffect>
                                        <p:anim calcmode="lin" valueType="num">
                                          <p:cBhvr>
                                            <p:cTn id="49" dur="500" fill="hold"/>
                                            <p:tgtEl>
                                              <p:spTgt spid="21"/>
                                            </p:tgtEl>
                                            <p:attrNameLst>
                                              <p:attrName>ppt_x</p:attrName>
                                            </p:attrNameLst>
                                          </p:cBhvr>
                                          <p:tavLst>
                                            <p:tav tm="0">
                                              <p:val>
                                                <p:strVal val="#ppt_x"/>
                                              </p:val>
                                            </p:tav>
                                            <p:tav tm="100000">
                                              <p:val>
                                                <p:strVal val="#ppt_x"/>
                                              </p:val>
                                            </p:tav>
                                          </p:tavLst>
                                        </p:anim>
                                        <p:anim calcmode="lin" valueType="num">
                                          <p:cBhvr>
                                            <p:cTn id="50" dur="500" fill="hold"/>
                                            <p:tgtEl>
                                              <p:spTgt spid="21"/>
                                            </p:tgtEl>
                                            <p:attrNameLst>
                                              <p:attrName>ppt_y</p:attrName>
                                            </p:attrNameLst>
                                          </p:cBhvr>
                                          <p:tavLst>
                                            <p:tav tm="0">
                                              <p:val>
                                                <p:strVal val="#ppt_y+.1"/>
                                              </p:val>
                                            </p:tav>
                                            <p:tav tm="100000">
                                              <p:val>
                                                <p:strVal val="#ppt_y"/>
                                              </p:val>
                                            </p:tav>
                                          </p:tavLst>
                                        </p:anim>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fade">
                                          <p:cBhvr>
                                            <p:cTn id="54" dur="500"/>
                                            <p:tgtEl>
                                              <p:spTgt spid="26"/>
                                            </p:tgtEl>
                                          </p:cBhvr>
                                        </p:animEffect>
                                        <p:anim calcmode="lin" valueType="num">
                                          <p:cBhvr>
                                            <p:cTn id="55" dur="500" fill="hold"/>
                                            <p:tgtEl>
                                              <p:spTgt spid="26"/>
                                            </p:tgtEl>
                                            <p:attrNameLst>
                                              <p:attrName>ppt_x</p:attrName>
                                            </p:attrNameLst>
                                          </p:cBhvr>
                                          <p:tavLst>
                                            <p:tav tm="0">
                                              <p:val>
                                                <p:strVal val="#ppt_x"/>
                                              </p:val>
                                            </p:tav>
                                            <p:tav tm="100000">
                                              <p:val>
                                                <p:strVal val="#ppt_x"/>
                                              </p:val>
                                            </p:tav>
                                          </p:tavLst>
                                        </p:anim>
                                        <p:anim calcmode="lin" valueType="num">
                                          <p:cBhvr>
                                            <p:cTn id="56" dur="500" fill="hold"/>
                                            <p:tgtEl>
                                              <p:spTgt spid="26"/>
                                            </p:tgtEl>
                                            <p:attrNameLst>
                                              <p:attrName>ppt_y</p:attrName>
                                            </p:attrNameLst>
                                          </p:cBhvr>
                                          <p:tavLst>
                                            <p:tav tm="0">
                                              <p:val>
                                                <p:strVal val="#ppt_y+.1"/>
                                              </p:val>
                                            </p:tav>
                                            <p:tav tm="100000">
                                              <p:val>
                                                <p:strVal val="#ppt_y"/>
                                              </p:val>
                                            </p:tav>
                                          </p:tavLst>
                                        </p:anim>
                                      </p:childTnLst>
                                    </p:cTn>
                                  </p:par>
                                </p:childTnLst>
                              </p:cTn>
                            </p:par>
                            <p:par>
                              <p:cTn id="57" fill="hold">
                                <p:stCondLst>
                                  <p:cond delay="3000"/>
                                </p:stCondLst>
                                <p:childTnLst>
                                  <p:par>
                                    <p:cTn id="58" presetID="22" presetClass="entr" presetSubtype="4" fill="hold" grpId="0" nodeType="afterEffect">
                                      <p:stCondLst>
                                        <p:cond delay="0"/>
                                      </p:stCondLst>
                                      <p:childTnLst>
                                        <p:set>
                                          <p:cBhvr>
                                            <p:cTn id="59" dur="1" fill="hold">
                                              <p:stCondLst>
                                                <p:cond delay="0"/>
                                              </p:stCondLst>
                                            </p:cTn>
                                            <p:tgtEl>
                                              <p:spTgt spid="101"/>
                                            </p:tgtEl>
                                            <p:attrNameLst>
                                              <p:attrName>style.visibility</p:attrName>
                                            </p:attrNameLst>
                                          </p:cBhvr>
                                          <p:to>
                                            <p:strVal val="visible"/>
                                          </p:to>
                                        </p:set>
                                        <p:animEffect transition="in" filter="wipe(down)">
                                          <p:cBhvr>
                                            <p:cTn id="60" dur="500"/>
                                            <p:tgtEl>
                                              <p:spTgt spid="101"/>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fade">
                                          <p:cBhvr>
                                            <p:cTn id="63" dur="500"/>
                                            <p:tgtEl>
                                              <p:spTgt spid="72"/>
                                            </p:tgtEl>
                                          </p:cBhvr>
                                        </p:animEffect>
                                      </p:childTnLst>
                                    </p:cTn>
                                  </p:par>
                                </p:childTnLst>
                              </p:cTn>
                            </p:par>
                            <p:par>
                              <p:cTn id="64" fill="hold">
                                <p:stCondLst>
                                  <p:cond delay="3500"/>
                                </p:stCondLst>
                                <p:childTnLst>
                                  <p:par>
                                    <p:cTn id="65" presetID="22" presetClass="entr" presetSubtype="4" fill="hold" grpId="0" nodeType="afterEffect">
                                      <p:stCondLst>
                                        <p:cond delay="0"/>
                                      </p:stCondLst>
                                      <p:childTnLst>
                                        <p:set>
                                          <p:cBhvr>
                                            <p:cTn id="66" dur="1" fill="hold">
                                              <p:stCondLst>
                                                <p:cond delay="0"/>
                                              </p:stCondLst>
                                            </p:cTn>
                                            <p:tgtEl>
                                              <p:spTgt spid="104"/>
                                            </p:tgtEl>
                                            <p:attrNameLst>
                                              <p:attrName>style.visibility</p:attrName>
                                            </p:attrNameLst>
                                          </p:cBhvr>
                                          <p:to>
                                            <p:strVal val="visible"/>
                                          </p:to>
                                        </p:set>
                                        <p:animEffect transition="in" filter="wipe(down)">
                                          <p:cBhvr>
                                            <p:cTn id="67" dur="500"/>
                                            <p:tgtEl>
                                              <p:spTgt spid="104"/>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500"/>
                                            <p:tgtEl>
                                              <p:spTgt spid="71"/>
                                            </p:tgtEl>
                                          </p:cBhvr>
                                        </p:animEffect>
                                      </p:childTnLst>
                                    </p:cTn>
                                  </p:par>
                                </p:childTnLst>
                              </p:cTn>
                            </p:par>
                            <p:par>
                              <p:cTn id="71" fill="hold">
                                <p:stCondLst>
                                  <p:cond delay="4000"/>
                                </p:stCondLst>
                                <p:childTnLst>
                                  <p:par>
                                    <p:cTn id="72" presetID="21" presetClass="entr" presetSubtype="1"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wheel(1)">
                                          <p:cBhvr>
                                            <p:cTn id="74" dur="750"/>
                                            <p:tgtEl>
                                              <p:spTgt spid="99"/>
                                            </p:tgtEl>
                                          </p:cBhvr>
                                        </p:animEffect>
                                      </p:childTnLst>
                                    </p:cTn>
                                  </p:par>
                                </p:childTnLst>
                              </p:cTn>
                            </p:par>
                            <p:par>
                              <p:cTn id="75" fill="hold">
                                <p:stCondLst>
                                  <p:cond delay="4750"/>
                                </p:stCondLst>
                                <p:childTnLst>
                                  <p:par>
                                    <p:cTn id="76" presetID="21" presetClass="entr" presetSubtype="1" fill="hold" grpId="0" nodeType="afterEffect">
                                      <p:stCondLst>
                                        <p:cond delay="0"/>
                                      </p:stCondLst>
                                      <p:childTnLst>
                                        <p:set>
                                          <p:cBhvr>
                                            <p:cTn id="77" dur="1" fill="hold">
                                              <p:stCondLst>
                                                <p:cond delay="0"/>
                                              </p:stCondLst>
                                            </p:cTn>
                                            <p:tgtEl>
                                              <p:spTgt spid="106"/>
                                            </p:tgtEl>
                                            <p:attrNameLst>
                                              <p:attrName>style.visibility</p:attrName>
                                            </p:attrNameLst>
                                          </p:cBhvr>
                                          <p:to>
                                            <p:strVal val="visible"/>
                                          </p:to>
                                        </p:set>
                                        <p:animEffect transition="in" filter="wheel(1)">
                                          <p:cBhvr>
                                            <p:cTn id="78" dur="750"/>
                                            <p:tgtEl>
                                              <p:spTgt spid="10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13"/>
                                            </p:tgtEl>
                                            <p:attrNameLst>
                                              <p:attrName>style.visibility</p:attrName>
                                            </p:attrNameLst>
                                          </p:cBhvr>
                                          <p:to>
                                            <p:strVal val="visible"/>
                                          </p:to>
                                        </p:set>
                                        <p:anim calcmode="lin" valueType="num">
                                          <p:cBhvr>
                                            <p:cTn id="81" dur="500" fill="hold"/>
                                            <p:tgtEl>
                                              <p:spTgt spid="113"/>
                                            </p:tgtEl>
                                            <p:attrNameLst>
                                              <p:attrName>ppt_w</p:attrName>
                                            </p:attrNameLst>
                                          </p:cBhvr>
                                          <p:tavLst>
                                            <p:tav tm="0">
                                              <p:val>
                                                <p:fltVal val="0"/>
                                              </p:val>
                                            </p:tav>
                                            <p:tav tm="100000">
                                              <p:val>
                                                <p:strVal val="#ppt_w"/>
                                              </p:val>
                                            </p:tav>
                                          </p:tavLst>
                                        </p:anim>
                                        <p:anim calcmode="lin" valueType="num">
                                          <p:cBhvr>
                                            <p:cTn id="82" dur="500" fill="hold"/>
                                            <p:tgtEl>
                                              <p:spTgt spid="113"/>
                                            </p:tgtEl>
                                            <p:attrNameLst>
                                              <p:attrName>ppt_h</p:attrName>
                                            </p:attrNameLst>
                                          </p:cBhvr>
                                          <p:tavLst>
                                            <p:tav tm="0">
                                              <p:val>
                                                <p:fltVal val="0"/>
                                              </p:val>
                                            </p:tav>
                                            <p:tav tm="100000">
                                              <p:val>
                                                <p:strVal val="#ppt_h"/>
                                              </p:val>
                                            </p:tav>
                                          </p:tavLst>
                                        </p:anim>
                                        <p:animEffect transition="in" filter="fade">
                                          <p:cBhvr>
                                            <p:cTn id="83" dur="500"/>
                                            <p:tgtEl>
                                              <p:spTgt spid="113"/>
                                            </p:tgtEl>
                                          </p:cBhvr>
                                        </p:animEffect>
                                      </p:childTnLst>
                                    </p:cTn>
                                  </p:par>
                                </p:childTnLst>
                              </p:cTn>
                            </p:par>
                            <p:par>
                              <p:cTn id="84" fill="hold">
                                <p:stCondLst>
                                  <p:cond delay="5500"/>
                                </p:stCondLst>
                                <p:childTnLst>
                                  <p:par>
                                    <p:cTn id="85" presetID="22" presetClass="entr" presetSubtype="4" fill="hold" grpId="0" nodeType="afterEffect">
                                      <p:stCondLst>
                                        <p:cond delay="0"/>
                                      </p:stCondLst>
                                      <p:childTnLst>
                                        <p:set>
                                          <p:cBhvr>
                                            <p:cTn id="86" dur="1" fill="hold">
                                              <p:stCondLst>
                                                <p:cond delay="0"/>
                                              </p:stCondLst>
                                            </p:cTn>
                                            <p:tgtEl>
                                              <p:spTgt spid="105"/>
                                            </p:tgtEl>
                                            <p:attrNameLst>
                                              <p:attrName>style.visibility</p:attrName>
                                            </p:attrNameLst>
                                          </p:cBhvr>
                                          <p:to>
                                            <p:strVal val="visible"/>
                                          </p:to>
                                        </p:set>
                                        <p:animEffect transition="in" filter="wipe(down)">
                                          <p:cBhvr>
                                            <p:cTn id="87" dur="500"/>
                                            <p:tgtEl>
                                              <p:spTgt spid="105"/>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91"/>
                                            </p:tgtEl>
                                            <p:attrNameLst>
                                              <p:attrName>style.visibility</p:attrName>
                                            </p:attrNameLst>
                                          </p:cBhvr>
                                          <p:to>
                                            <p:strVal val="visible"/>
                                          </p:to>
                                        </p:set>
                                        <p:animEffect transition="in" filter="fade">
                                          <p:cBhvr>
                                            <p:cTn id="90" dur="500"/>
                                            <p:tgtEl>
                                              <p:spTgt spid="91"/>
                                            </p:tgtEl>
                                          </p:cBhvr>
                                        </p:animEffect>
                                      </p:childTnLst>
                                    </p:cTn>
                                  </p:par>
                                </p:childTnLst>
                              </p:cTn>
                            </p:par>
                            <p:par>
                              <p:cTn id="91" fill="hold">
                                <p:stCondLst>
                                  <p:cond delay="6000"/>
                                </p:stCondLst>
                                <p:childTnLst>
                                  <p:par>
                                    <p:cTn id="92" presetID="22" presetClass="entr" presetSubtype="4" fill="hold" grpId="0" nodeType="afterEffect">
                                      <p:stCondLst>
                                        <p:cond delay="0"/>
                                      </p:stCondLst>
                                      <p:childTnLst>
                                        <p:set>
                                          <p:cBhvr>
                                            <p:cTn id="93" dur="1" fill="hold">
                                              <p:stCondLst>
                                                <p:cond delay="0"/>
                                              </p:stCondLst>
                                            </p:cTn>
                                            <p:tgtEl>
                                              <p:spTgt spid="102"/>
                                            </p:tgtEl>
                                            <p:attrNameLst>
                                              <p:attrName>style.visibility</p:attrName>
                                            </p:attrNameLst>
                                          </p:cBhvr>
                                          <p:to>
                                            <p:strVal val="visible"/>
                                          </p:to>
                                        </p:set>
                                        <p:animEffect transition="in" filter="wipe(down)">
                                          <p:cBhvr>
                                            <p:cTn id="94" dur="500"/>
                                            <p:tgtEl>
                                              <p:spTgt spid="102"/>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90"/>
                                            </p:tgtEl>
                                            <p:attrNameLst>
                                              <p:attrName>style.visibility</p:attrName>
                                            </p:attrNameLst>
                                          </p:cBhvr>
                                          <p:to>
                                            <p:strVal val="visible"/>
                                          </p:to>
                                        </p:set>
                                        <p:animEffect transition="in" filter="fade">
                                          <p:cBhvr>
                                            <p:cTn id="97" dur="500"/>
                                            <p:tgtEl>
                                              <p:spTgt spid="90"/>
                                            </p:tgtEl>
                                          </p:cBhvr>
                                        </p:animEffect>
                                      </p:childTnLst>
                                    </p:cTn>
                                  </p:par>
                                </p:childTnLst>
                              </p:cTn>
                            </p:par>
                            <p:par>
                              <p:cTn id="98" fill="hold">
                                <p:stCondLst>
                                  <p:cond delay="6500"/>
                                </p:stCondLst>
                                <p:childTnLst>
                                  <p:par>
                                    <p:cTn id="99" presetID="21" presetClass="entr" presetSubtype="1" fill="hold" grpId="0" nodeType="afterEffect">
                                      <p:stCondLst>
                                        <p:cond delay="0"/>
                                      </p:stCondLst>
                                      <p:childTnLst>
                                        <p:set>
                                          <p:cBhvr>
                                            <p:cTn id="100" dur="1" fill="hold">
                                              <p:stCondLst>
                                                <p:cond delay="0"/>
                                              </p:stCondLst>
                                            </p:cTn>
                                            <p:tgtEl>
                                              <p:spTgt spid="92"/>
                                            </p:tgtEl>
                                            <p:attrNameLst>
                                              <p:attrName>style.visibility</p:attrName>
                                            </p:attrNameLst>
                                          </p:cBhvr>
                                          <p:to>
                                            <p:strVal val="visible"/>
                                          </p:to>
                                        </p:set>
                                        <p:animEffect transition="in" filter="wheel(1)">
                                          <p:cBhvr>
                                            <p:cTn id="101" dur="750"/>
                                            <p:tgtEl>
                                              <p:spTgt spid="92"/>
                                            </p:tgtEl>
                                          </p:cBhvr>
                                        </p:animEffect>
                                      </p:childTnLst>
                                    </p:cTn>
                                  </p:par>
                                </p:childTnLst>
                              </p:cTn>
                            </p:par>
                            <p:par>
                              <p:cTn id="102" fill="hold">
                                <p:stCondLst>
                                  <p:cond delay="7250"/>
                                </p:stCondLst>
                                <p:childTnLst>
                                  <p:par>
                                    <p:cTn id="103" presetID="21" presetClass="entr" presetSubtype="1" fill="hold" grpId="0" nodeType="afterEffect">
                                      <p:stCondLst>
                                        <p:cond delay="0"/>
                                      </p:stCondLst>
                                      <p:childTnLst>
                                        <p:set>
                                          <p:cBhvr>
                                            <p:cTn id="104" dur="1" fill="hold">
                                              <p:stCondLst>
                                                <p:cond delay="0"/>
                                              </p:stCondLst>
                                            </p:cTn>
                                            <p:tgtEl>
                                              <p:spTgt spid="100"/>
                                            </p:tgtEl>
                                            <p:attrNameLst>
                                              <p:attrName>style.visibility</p:attrName>
                                            </p:attrNameLst>
                                          </p:cBhvr>
                                          <p:to>
                                            <p:strVal val="visible"/>
                                          </p:to>
                                        </p:set>
                                        <p:animEffect transition="in" filter="wheel(1)">
                                          <p:cBhvr>
                                            <p:cTn id="105" dur="750"/>
                                            <p:tgtEl>
                                              <p:spTgt spid="100"/>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114"/>
                                            </p:tgtEl>
                                            <p:attrNameLst>
                                              <p:attrName>style.visibility</p:attrName>
                                            </p:attrNameLst>
                                          </p:cBhvr>
                                          <p:to>
                                            <p:strVal val="visible"/>
                                          </p:to>
                                        </p:set>
                                        <p:anim calcmode="lin" valueType="num">
                                          <p:cBhvr>
                                            <p:cTn id="108" dur="500" fill="hold"/>
                                            <p:tgtEl>
                                              <p:spTgt spid="114"/>
                                            </p:tgtEl>
                                            <p:attrNameLst>
                                              <p:attrName>ppt_w</p:attrName>
                                            </p:attrNameLst>
                                          </p:cBhvr>
                                          <p:tavLst>
                                            <p:tav tm="0">
                                              <p:val>
                                                <p:fltVal val="0"/>
                                              </p:val>
                                            </p:tav>
                                            <p:tav tm="100000">
                                              <p:val>
                                                <p:strVal val="#ppt_w"/>
                                              </p:val>
                                            </p:tav>
                                          </p:tavLst>
                                        </p:anim>
                                        <p:anim calcmode="lin" valueType="num">
                                          <p:cBhvr>
                                            <p:cTn id="109" dur="500" fill="hold"/>
                                            <p:tgtEl>
                                              <p:spTgt spid="114"/>
                                            </p:tgtEl>
                                            <p:attrNameLst>
                                              <p:attrName>ppt_h</p:attrName>
                                            </p:attrNameLst>
                                          </p:cBhvr>
                                          <p:tavLst>
                                            <p:tav tm="0">
                                              <p:val>
                                                <p:fltVal val="0"/>
                                              </p:val>
                                            </p:tav>
                                            <p:tav tm="100000">
                                              <p:val>
                                                <p:strVal val="#ppt_h"/>
                                              </p:val>
                                            </p:tav>
                                          </p:tavLst>
                                        </p:anim>
                                        <p:animEffect transition="in" filter="fade">
                                          <p:cBhvr>
                                            <p:cTn id="110" dur="500"/>
                                            <p:tgtEl>
                                              <p:spTgt spid="114"/>
                                            </p:tgtEl>
                                          </p:cBhvr>
                                        </p:animEffect>
                                      </p:childTnLst>
                                    </p:cTn>
                                  </p:par>
                                </p:childTnLst>
                              </p:cTn>
                            </p:par>
                            <p:par>
                              <p:cTn id="111" fill="hold">
                                <p:stCondLst>
                                  <p:cond delay="8000"/>
                                </p:stCondLst>
                                <p:childTnLst>
                                  <p:par>
                                    <p:cTn id="112" presetID="2" presetClass="entr" presetSubtype="2" fill="hold" grpId="0" nodeType="afterEffect">
                                      <p:stCondLst>
                                        <p:cond delay="0"/>
                                      </p:stCondLst>
                                      <p:childTnLst>
                                        <p:set>
                                          <p:cBhvr>
                                            <p:cTn id="113" dur="1" fill="hold">
                                              <p:stCondLst>
                                                <p:cond delay="0"/>
                                              </p:stCondLst>
                                            </p:cTn>
                                            <p:tgtEl>
                                              <p:spTgt spid="58"/>
                                            </p:tgtEl>
                                            <p:attrNameLst>
                                              <p:attrName>style.visibility</p:attrName>
                                            </p:attrNameLst>
                                          </p:cBhvr>
                                          <p:to>
                                            <p:strVal val="visible"/>
                                          </p:to>
                                        </p:set>
                                        <p:anim calcmode="lin" valueType="num">
                                          <p:cBhvr additive="base">
                                            <p:cTn id="114" dur="500" fill="hold"/>
                                            <p:tgtEl>
                                              <p:spTgt spid="58"/>
                                            </p:tgtEl>
                                            <p:attrNameLst>
                                              <p:attrName>ppt_x</p:attrName>
                                            </p:attrNameLst>
                                          </p:cBhvr>
                                          <p:tavLst>
                                            <p:tav tm="0">
                                              <p:val>
                                                <p:strVal val="1+#ppt_w/2"/>
                                              </p:val>
                                            </p:tav>
                                            <p:tav tm="100000">
                                              <p:val>
                                                <p:strVal val="#ppt_x"/>
                                              </p:val>
                                            </p:tav>
                                          </p:tavLst>
                                        </p:anim>
                                        <p:anim calcmode="lin" valueType="num">
                                          <p:cBhvr additive="base">
                                            <p:cTn id="115" dur="500" fill="hold"/>
                                            <p:tgtEl>
                                              <p:spTgt spid="58"/>
                                            </p:tgtEl>
                                            <p:attrNameLst>
                                              <p:attrName>ppt_y</p:attrName>
                                            </p:attrNameLst>
                                          </p:cBhvr>
                                          <p:tavLst>
                                            <p:tav tm="0">
                                              <p:val>
                                                <p:strVal val="#ppt_y"/>
                                              </p:val>
                                            </p:tav>
                                            <p:tav tm="100000">
                                              <p:val>
                                                <p:strVal val="#ppt_y"/>
                                              </p:val>
                                            </p:tav>
                                          </p:tavLst>
                                        </p:anim>
                                      </p:childTnLst>
                                    </p:cTn>
                                  </p:par>
                                </p:childTnLst>
                              </p:cTn>
                            </p:par>
                            <p:par>
                              <p:cTn id="116" fill="hold">
                                <p:stCondLst>
                                  <p:cond delay="8500"/>
                                </p:stCondLst>
                                <p:childTnLst>
                                  <p:par>
                                    <p:cTn id="117" presetID="2" presetClass="entr" presetSubtype="2" fill="hold" grpId="0" nodeType="afterEffect">
                                      <p:stCondLst>
                                        <p:cond delay="0"/>
                                      </p:stCondLst>
                                      <p:childTnLst>
                                        <p:set>
                                          <p:cBhvr>
                                            <p:cTn id="118" dur="1" fill="hold">
                                              <p:stCondLst>
                                                <p:cond delay="0"/>
                                              </p:stCondLst>
                                            </p:cTn>
                                            <p:tgtEl>
                                              <p:spTgt spid="57"/>
                                            </p:tgtEl>
                                            <p:attrNameLst>
                                              <p:attrName>style.visibility</p:attrName>
                                            </p:attrNameLst>
                                          </p:cBhvr>
                                          <p:to>
                                            <p:strVal val="visible"/>
                                          </p:to>
                                        </p:set>
                                        <p:anim calcmode="lin" valueType="num">
                                          <p:cBhvr additive="base">
                                            <p:cTn id="119" dur="500" fill="hold"/>
                                            <p:tgtEl>
                                              <p:spTgt spid="57"/>
                                            </p:tgtEl>
                                            <p:attrNameLst>
                                              <p:attrName>ppt_x</p:attrName>
                                            </p:attrNameLst>
                                          </p:cBhvr>
                                          <p:tavLst>
                                            <p:tav tm="0">
                                              <p:val>
                                                <p:strVal val="1+#ppt_w/2"/>
                                              </p:val>
                                            </p:tav>
                                            <p:tav tm="100000">
                                              <p:val>
                                                <p:strVal val="#ppt_x"/>
                                              </p:val>
                                            </p:tav>
                                          </p:tavLst>
                                        </p:anim>
                                        <p:anim calcmode="lin" valueType="num">
                                          <p:cBhvr additive="base">
                                            <p:cTn id="120" dur="500" fill="hold"/>
                                            <p:tgtEl>
                                              <p:spTgt spid="57"/>
                                            </p:tgtEl>
                                            <p:attrNameLst>
                                              <p:attrName>ppt_y</p:attrName>
                                            </p:attrNameLst>
                                          </p:cBhvr>
                                          <p:tavLst>
                                            <p:tav tm="0">
                                              <p:val>
                                                <p:strVal val="#ppt_y"/>
                                              </p:val>
                                            </p:tav>
                                            <p:tav tm="100000">
                                              <p:val>
                                                <p:strVal val="#ppt_y"/>
                                              </p:val>
                                            </p:tav>
                                          </p:tavLst>
                                        </p:anim>
                                      </p:childTnLst>
                                    </p:cTn>
                                  </p:par>
                                </p:childTnLst>
                              </p:cTn>
                            </p:par>
                            <p:par>
                              <p:cTn id="121" fill="hold">
                                <p:stCondLst>
                                  <p:cond delay="9000"/>
                                </p:stCondLst>
                                <p:childTnLst>
                                  <p:par>
                                    <p:cTn id="122" presetID="21" presetClass="entr" presetSubtype="1" fill="hold" grpId="0" nodeType="afterEffect">
                                      <p:stCondLst>
                                        <p:cond delay="0"/>
                                      </p:stCondLst>
                                      <p:childTnLst>
                                        <p:set>
                                          <p:cBhvr>
                                            <p:cTn id="123" dur="1" fill="hold">
                                              <p:stCondLst>
                                                <p:cond delay="0"/>
                                              </p:stCondLst>
                                            </p:cTn>
                                            <p:tgtEl>
                                              <p:spTgt spid="85"/>
                                            </p:tgtEl>
                                            <p:attrNameLst>
                                              <p:attrName>style.visibility</p:attrName>
                                            </p:attrNameLst>
                                          </p:cBhvr>
                                          <p:to>
                                            <p:strVal val="visible"/>
                                          </p:to>
                                        </p:set>
                                        <p:animEffect transition="in" filter="wheel(1)">
                                          <p:cBhvr>
                                            <p:cTn id="124" dur="750"/>
                                            <p:tgtEl>
                                              <p:spTgt spid="85"/>
                                            </p:tgtEl>
                                          </p:cBhvr>
                                        </p:animEffect>
                                      </p:childTnLst>
                                    </p:cTn>
                                  </p:par>
                                </p:childTnLst>
                              </p:cTn>
                            </p:par>
                            <p:par>
                              <p:cTn id="125" fill="hold">
                                <p:stCondLst>
                                  <p:cond delay="9750"/>
                                </p:stCondLst>
                                <p:childTnLst>
                                  <p:par>
                                    <p:cTn id="126" presetID="21" presetClass="entr" presetSubtype="1" fill="hold" grpId="0" nodeType="afterEffect">
                                      <p:stCondLst>
                                        <p:cond delay="0"/>
                                      </p:stCondLst>
                                      <p:childTnLst>
                                        <p:set>
                                          <p:cBhvr>
                                            <p:cTn id="127" dur="1" fill="hold">
                                              <p:stCondLst>
                                                <p:cond delay="0"/>
                                              </p:stCondLst>
                                            </p:cTn>
                                            <p:tgtEl>
                                              <p:spTgt spid="86"/>
                                            </p:tgtEl>
                                            <p:attrNameLst>
                                              <p:attrName>style.visibility</p:attrName>
                                            </p:attrNameLst>
                                          </p:cBhvr>
                                          <p:to>
                                            <p:strVal val="visible"/>
                                          </p:to>
                                        </p:set>
                                        <p:animEffect transition="in" filter="wheel(1)">
                                          <p:cBhvr>
                                            <p:cTn id="128" dur="750"/>
                                            <p:tgtEl>
                                              <p:spTgt spid="86"/>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89"/>
                                            </p:tgtEl>
                                            <p:attrNameLst>
                                              <p:attrName>style.visibility</p:attrName>
                                            </p:attrNameLst>
                                          </p:cBhvr>
                                          <p:to>
                                            <p:strVal val="visible"/>
                                          </p:to>
                                        </p:set>
                                        <p:anim calcmode="lin" valueType="num">
                                          <p:cBhvr>
                                            <p:cTn id="131" dur="500" fill="hold"/>
                                            <p:tgtEl>
                                              <p:spTgt spid="89"/>
                                            </p:tgtEl>
                                            <p:attrNameLst>
                                              <p:attrName>ppt_w</p:attrName>
                                            </p:attrNameLst>
                                          </p:cBhvr>
                                          <p:tavLst>
                                            <p:tav tm="0">
                                              <p:val>
                                                <p:fltVal val="0"/>
                                              </p:val>
                                            </p:tav>
                                            <p:tav tm="100000">
                                              <p:val>
                                                <p:strVal val="#ppt_w"/>
                                              </p:val>
                                            </p:tav>
                                          </p:tavLst>
                                        </p:anim>
                                        <p:anim calcmode="lin" valueType="num">
                                          <p:cBhvr>
                                            <p:cTn id="132" dur="500" fill="hold"/>
                                            <p:tgtEl>
                                              <p:spTgt spid="89"/>
                                            </p:tgtEl>
                                            <p:attrNameLst>
                                              <p:attrName>ppt_h</p:attrName>
                                            </p:attrNameLst>
                                          </p:cBhvr>
                                          <p:tavLst>
                                            <p:tav tm="0">
                                              <p:val>
                                                <p:fltVal val="0"/>
                                              </p:val>
                                            </p:tav>
                                            <p:tav tm="100000">
                                              <p:val>
                                                <p:strVal val="#ppt_h"/>
                                              </p:val>
                                            </p:tav>
                                          </p:tavLst>
                                        </p:anim>
                                        <p:animEffect transition="in" filter="fade">
                                          <p:cBhvr>
                                            <p:cTn id="133"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95" grpId="0"/>
          <p:bldP spid="96" grpId="0"/>
          <p:bldP spid="97" grpId="0"/>
          <p:bldP spid="101" grpId="0" animBg="1"/>
          <p:bldP spid="104" grpId="0" animBg="1"/>
          <p:bldP spid="105" grpId="0" animBg="1"/>
          <p:bldP spid="102" grpId="0" animBg="1"/>
          <p:bldP spid="21" grpId="0"/>
          <p:bldP spid="26" grpId="0"/>
          <p:bldP spid="57" grpId="0"/>
          <p:bldP spid="58" grpId="0"/>
          <p:bldP spid="71" grpId="0"/>
          <p:bldP spid="72" grpId="0"/>
          <p:bldP spid="48" grpId="0"/>
          <p:bldP spid="85" grpId="0" animBg="1"/>
          <p:bldGraphic spid="86" grpId="0">
            <p:bldAsOne/>
          </p:bldGraphic>
          <p:bldP spid="89" grpId="0"/>
          <p:bldP spid="90" grpId="0"/>
          <p:bldP spid="91" grpId="0"/>
          <p:bldP spid="92" grpId="0" animBg="1"/>
          <p:bldP spid="99" grpId="0" animBg="1"/>
          <p:bldGraphic spid="100" grpId="0">
            <p:bldAsOne/>
          </p:bldGraphic>
          <p:bldGraphic spid="106" grpId="0">
            <p:bldAsOne/>
          </p:bldGraphic>
          <p:bldP spid="113" grpId="0"/>
          <p:bldP spid="114" grpId="0"/>
          <p:bldP spid="115" grpId="0"/>
        </p:bldLst>
      </p:timing>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TextBox 92"/>
          <p:cNvSpPr txBox="1"/>
          <p:nvPr/>
        </p:nvSpPr>
        <p:spPr>
          <a:xfrm>
            <a:off x="362156" y="6109525"/>
            <a:ext cx="1079143" cy="307777"/>
          </a:xfrm>
          <a:prstGeom prst="rect">
            <a:avLst/>
          </a:prstGeom>
          <a:noFill/>
        </p:spPr>
        <p:txBody>
          <a:bodyPr wrap="none" rtlCol="0">
            <a:spAutoFit/>
          </a:bodyPr>
          <a:lstStyle/>
          <a:p>
            <a:pPr algn="r"/>
            <a:r>
              <a:rPr lang="en-US" sz="1400" dirty="0" smtClean="0">
                <a:solidFill>
                  <a:schemeClr val="tx1">
                    <a:lumMod val="60000"/>
                    <a:lumOff val="40000"/>
                  </a:schemeClr>
                </a:solidFill>
              </a:rPr>
              <a:t>$1,500,000</a:t>
            </a:r>
            <a:endParaRPr lang="ru-RU" sz="1400" dirty="0">
              <a:solidFill>
                <a:schemeClr val="tx1">
                  <a:lumMod val="60000"/>
                  <a:lumOff val="40000"/>
                </a:schemeClr>
              </a:solidFill>
            </a:endParaRPr>
          </a:p>
        </p:txBody>
      </p:sp>
      <p:sp>
        <p:nvSpPr>
          <p:cNvPr id="94" name="TextBox 93"/>
          <p:cNvSpPr txBox="1"/>
          <p:nvPr/>
        </p:nvSpPr>
        <p:spPr>
          <a:xfrm>
            <a:off x="362155" y="5366382"/>
            <a:ext cx="1079143" cy="307777"/>
          </a:xfrm>
          <a:prstGeom prst="rect">
            <a:avLst/>
          </a:prstGeom>
          <a:noFill/>
        </p:spPr>
        <p:txBody>
          <a:bodyPr wrap="none" rtlCol="0">
            <a:spAutoFit/>
          </a:bodyPr>
          <a:lstStyle/>
          <a:p>
            <a:pPr algn="r"/>
            <a:r>
              <a:rPr lang="en-US" sz="1400" dirty="0" smtClean="0">
                <a:solidFill>
                  <a:schemeClr val="tx1">
                    <a:lumMod val="60000"/>
                    <a:lumOff val="40000"/>
                  </a:schemeClr>
                </a:solidFill>
              </a:rPr>
              <a:t>$3,000,000</a:t>
            </a:r>
            <a:endParaRPr lang="ru-RU" sz="1400" dirty="0">
              <a:solidFill>
                <a:schemeClr val="tx1">
                  <a:lumMod val="60000"/>
                  <a:lumOff val="40000"/>
                </a:schemeClr>
              </a:solidFill>
            </a:endParaRPr>
          </a:p>
        </p:txBody>
      </p:sp>
      <p:sp>
        <p:nvSpPr>
          <p:cNvPr id="95" name="TextBox 94"/>
          <p:cNvSpPr txBox="1"/>
          <p:nvPr/>
        </p:nvSpPr>
        <p:spPr>
          <a:xfrm>
            <a:off x="362155" y="4609605"/>
            <a:ext cx="1079143" cy="307777"/>
          </a:xfrm>
          <a:prstGeom prst="rect">
            <a:avLst/>
          </a:prstGeom>
          <a:noFill/>
        </p:spPr>
        <p:txBody>
          <a:bodyPr wrap="none" rtlCol="0">
            <a:spAutoFit/>
          </a:bodyPr>
          <a:lstStyle/>
          <a:p>
            <a:pPr algn="r"/>
            <a:r>
              <a:rPr lang="en-US" sz="1400" dirty="0" smtClean="0">
                <a:solidFill>
                  <a:schemeClr val="tx1">
                    <a:lumMod val="60000"/>
                    <a:lumOff val="40000"/>
                  </a:schemeClr>
                </a:solidFill>
              </a:rPr>
              <a:t>$4,500,000</a:t>
            </a:r>
            <a:endParaRPr lang="ru-RU" sz="1400" dirty="0">
              <a:solidFill>
                <a:schemeClr val="tx1">
                  <a:lumMod val="60000"/>
                  <a:lumOff val="40000"/>
                </a:schemeClr>
              </a:solidFill>
            </a:endParaRPr>
          </a:p>
        </p:txBody>
      </p:sp>
      <p:sp>
        <p:nvSpPr>
          <p:cNvPr id="96" name="TextBox 95"/>
          <p:cNvSpPr txBox="1"/>
          <p:nvPr/>
        </p:nvSpPr>
        <p:spPr>
          <a:xfrm>
            <a:off x="362155" y="3865891"/>
            <a:ext cx="1079143" cy="307777"/>
          </a:xfrm>
          <a:prstGeom prst="rect">
            <a:avLst/>
          </a:prstGeom>
          <a:noFill/>
        </p:spPr>
        <p:txBody>
          <a:bodyPr wrap="none" rtlCol="0">
            <a:spAutoFit/>
          </a:bodyPr>
          <a:lstStyle/>
          <a:p>
            <a:pPr algn="r"/>
            <a:r>
              <a:rPr lang="en-US" sz="1400" dirty="0" smtClean="0">
                <a:solidFill>
                  <a:schemeClr val="tx1">
                    <a:lumMod val="60000"/>
                    <a:lumOff val="40000"/>
                  </a:schemeClr>
                </a:solidFill>
              </a:rPr>
              <a:t>$6,000,000</a:t>
            </a:r>
            <a:endParaRPr lang="ru-RU" sz="1400" dirty="0">
              <a:solidFill>
                <a:schemeClr val="tx1">
                  <a:lumMod val="60000"/>
                  <a:lumOff val="40000"/>
                </a:schemeClr>
              </a:solidFill>
            </a:endParaRPr>
          </a:p>
        </p:txBody>
      </p:sp>
      <p:sp>
        <p:nvSpPr>
          <p:cNvPr id="97" name="TextBox 96"/>
          <p:cNvSpPr txBox="1"/>
          <p:nvPr/>
        </p:nvSpPr>
        <p:spPr>
          <a:xfrm>
            <a:off x="362155" y="3107557"/>
            <a:ext cx="1079143" cy="307777"/>
          </a:xfrm>
          <a:prstGeom prst="rect">
            <a:avLst/>
          </a:prstGeom>
          <a:noFill/>
        </p:spPr>
        <p:txBody>
          <a:bodyPr wrap="none" rtlCol="0">
            <a:spAutoFit/>
          </a:bodyPr>
          <a:lstStyle/>
          <a:p>
            <a:pPr algn="r"/>
            <a:r>
              <a:rPr lang="en-US" sz="1400" dirty="0" smtClean="0">
                <a:solidFill>
                  <a:schemeClr val="tx1">
                    <a:lumMod val="60000"/>
                    <a:lumOff val="40000"/>
                  </a:schemeClr>
                </a:solidFill>
              </a:rPr>
              <a:t>$7,500,000</a:t>
            </a:r>
            <a:endParaRPr lang="ru-RU" sz="1400" dirty="0">
              <a:solidFill>
                <a:schemeClr val="tx1">
                  <a:lumMod val="60000"/>
                  <a:lumOff val="40000"/>
                </a:schemeClr>
              </a:solidFill>
            </a:endParaRPr>
          </a:p>
        </p:txBody>
      </p:sp>
      <p:cxnSp>
        <p:nvCxnSpPr>
          <p:cNvPr id="107" name="Line"/>
          <p:cNvCxnSpPr/>
          <p:nvPr/>
        </p:nvCxnSpPr>
        <p:spPr>
          <a:xfrm>
            <a:off x="1486270" y="6276478"/>
            <a:ext cx="4716000" cy="0"/>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8" name="Line"/>
          <p:cNvCxnSpPr/>
          <p:nvPr/>
        </p:nvCxnSpPr>
        <p:spPr>
          <a:xfrm>
            <a:off x="1486270" y="5521101"/>
            <a:ext cx="4716000" cy="0"/>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9" name="Line"/>
          <p:cNvCxnSpPr/>
          <p:nvPr/>
        </p:nvCxnSpPr>
        <p:spPr>
          <a:xfrm>
            <a:off x="1486270" y="4765725"/>
            <a:ext cx="4716000" cy="0"/>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0" name="Line"/>
          <p:cNvCxnSpPr/>
          <p:nvPr/>
        </p:nvCxnSpPr>
        <p:spPr>
          <a:xfrm>
            <a:off x="1486270" y="4010348"/>
            <a:ext cx="4716000" cy="0"/>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1" name="Line"/>
          <p:cNvCxnSpPr/>
          <p:nvPr/>
        </p:nvCxnSpPr>
        <p:spPr>
          <a:xfrm>
            <a:off x="1486270" y="3254972"/>
            <a:ext cx="4716000" cy="0"/>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1" name="Bar"/>
          <p:cNvSpPr/>
          <p:nvPr/>
        </p:nvSpPr>
        <p:spPr>
          <a:xfrm>
            <a:off x="1779064" y="3415334"/>
            <a:ext cx="900000" cy="2861143"/>
          </a:xfrm>
          <a:prstGeom prst="round2SameRect">
            <a:avLst>
              <a:gd name="adj1" fmla="val 0"/>
              <a:gd name="adj2" fmla="val 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04" name="Bar"/>
          <p:cNvSpPr/>
          <p:nvPr/>
        </p:nvSpPr>
        <p:spPr>
          <a:xfrm>
            <a:off x="2544414" y="5568919"/>
            <a:ext cx="900000" cy="707559"/>
          </a:xfrm>
          <a:prstGeom prst="round2SameRect">
            <a:avLst>
              <a:gd name="adj1" fmla="val 0"/>
              <a:gd name="adj2" fmla="val 0"/>
            </a:avLst>
          </a:prstGeom>
          <a:solidFill>
            <a:schemeClr val="accent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05" name="Bar"/>
          <p:cNvSpPr/>
          <p:nvPr/>
        </p:nvSpPr>
        <p:spPr>
          <a:xfrm>
            <a:off x="4410150" y="2930167"/>
            <a:ext cx="900000" cy="3346312"/>
          </a:xfrm>
          <a:prstGeom prst="round2SameRect">
            <a:avLst>
              <a:gd name="adj1" fmla="val 0"/>
              <a:gd name="adj2" fmla="val 0"/>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02" name="Bar"/>
          <p:cNvSpPr/>
          <p:nvPr/>
        </p:nvSpPr>
        <p:spPr>
          <a:xfrm>
            <a:off x="5172985" y="5619082"/>
            <a:ext cx="900000" cy="657396"/>
          </a:xfrm>
          <a:prstGeom prst="round2SameRect">
            <a:avLst>
              <a:gd name="adj1" fmla="val 0"/>
              <a:gd name="adj2" fmla="val 0"/>
            </a:avLst>
          </a:prstGeom>
          <a:solidFill>
            <a:schemeClr val="accent5">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21" name="TextBox 20"/>
          <p:cNvSpPr txBox="1"/>
          <p:nvPr/>
        </p:nvSpPr>
        <p:spPr>
          <a:xfrm>
            <a:off x="1647350" y="6340245"/>
            <a:ext cx="1934807" cy="184666"/>
          </a:xfrm>
          <a:prstGeom prst="rect">
            <a:avLst/>
          </a:prstGeom>
          <a:noFill/>
        </p:spPr>
        <p:txBody>
          <a:bodyPr wrap="square" lIns="0" tIns="0" rIns="0" bIns="0" rtlCol="0">
            <a:spAutoFit/>
          </a:bodyPr>
          <a:lstStyle/>
          <a:p>
            <a:pPr algn="ctr"/>
            <a:r>
              <a:rPr lang="nb-NO" altLang="ko-KR" sz="1200" b="1" dirty="0" smtClean="0">
                <a:solidFill>
                  <a:schemeClr val="tx1">
                    <a:lumMod val="75000"/>
                  </a:schemeClr>
                </a:solidFill>
                <a:ea typeface="Roboto Light" pitchFamily="2" charset="0"/>
              </a:rPr>
              <a:t>Gastos de funcionamiento</a:t>
            </a:r>
            <a:endParaRPr lang="ko-KR" altLang="en-US" sz="1200" b="1" dirty="0">
              <a:solidFill>
                <a:schemeClr val="tx1">
                  <a:lumMod val="75000"/>
                </a:schemeClr>
              </a:solidFill>
            </a:endParaRPr>
          </a:p>
        </p:txBody>
      </p:sp>
      <p:sp>
        <p:nvSpPr>
          <p:cNvPr id="26" name="TextBox 25"/>
          <p:cNvSpPr txBox="1"/>
          <p:nvPr/>
        </p:nvSpPr>
        <p:spPr>
          <a:xfrm>
            <a:off x="4332851" y="6340245"/>
            <a:ext cx="1810474" cy="184666"/>
          </a:xfrm>
          <a:prstGeom prst="rect">
            <a:avLst/>
          </a:prstGeom>
          <a:noFill/>
        </p:spPr>
        <p:txBody>
          <a:bodyPr wrap="square" lIns="0" tIns="0" rIns="0" bIns="0" rtlCol="0">
            <a:spAutoFit/>
          </a:bodyPr>
          <a:lstStyle/>
          <a:p>
            <a:pPr algn="ctr"/>
            <a:r>
              <a:rPr lang="nb-NO" altLang="ko-KR" sz="1200" b="1" dirty="0" smtClean="0">
                <a:solidFill>
                  <a:schemeClr val="tx1">
                    <a:lumMod val="75000"/>
                  </a:schemeClr>
                </a:solidFill>
                <a:ea typeface="Roboto Light" pitchFamily="2" charset="0"/>
              </a:rPr>
              <a:t>Pago por emisión de DUI</a:t>
            </a:r>
            <a:endParaRPr lang="ko-KR" altLang="en-US" sz="1200" b="1" dirty="0">
              <a:solidFill>
                <a:schemeClr val="tx1">
                  <a:lumMod val="75000"/>
                </a:schemeClr>
              </a:solidFill>
            </a:endParaRPr>
          </a:p>
        </p:txBody>
      </p:sp>
      <p:sp>
        <p:nvSpPr>
          <p:cNvPr id="57" name="TextBox 56"/>
          <p:cNvSpPr txBox="1"/>
          <p:nvPr/>
        </p:nvSpPr>
        <p:spPr>
          <a:xfrm>
            <a:off x="6835820" y="3376377"/>
            <a:ext cx="4994114" cy="830997"/>
          </a:xfrm>
          <a:prstGeom prst="rect">
            <a:avLst/>
          </a:prstGeom>
          <a:noFill/>
        </p:spPr>
        <p:txBody>
          <a:bodyPr wrap="square" rtlCol="0">
            <a:spAutoFit/>
          </a:bodyPr>
          <a:lstStyle/>
          <a:p>
            <a:pPr algn="ctr">
              <a:lnSpc>
                <a:spcPct val="150000"/>
              </a:lnSpc>
            </a:pPr>
            <a:r>
              <a:rPr lang="id-ID" sz="2400" b="1" dirty="0" smtClean="0">
                <a:solidFill>
                  <a:schemeClr val="accent2">
                    <a:lumMod val="50000"/>
                  </a:schemeClr>
                </a:solidFill>
              </a:rPr>
              <a:t>$</a:t>
            </a:r>
            <a:r>
              <a:rPr lang="id-ID" sz="2400" b="1" dirty="0">
                <a:solidFill>
                  <a:schemeClr val="accent2">
                    <a:lumMod val="50000"/>
                  </a:schemeClr>
                </a:solidFill>
              </a:rPr>
              <a:t>15,634,155.00</a:t>
            </a:r>
            <a:r>
              <a:rPr lang="id-ID" sz="1200" dirty="0" smtClean="0">
                <a:solidFill>
                  <a:schemeClr val="accent2">
                    <a:lumMod val="50000"/>
                  </a:schemeClr>
                </a:solidFill>
              </a:rPr>
              <a:t>  </a:t>
            </a:r>
            <a:r>
              <a:rPr lang="es-SV" sz="3200" dirty="0" smtClean="0">
                <a:solidFill>
                  <a:schemeClr val="tx1">
                    <a:lumMod val="60000"/>
                    <a:lumOff val="40000"/>
                  </a:schemeClr>
                </a:solidFill>
              </a:rPr>
              <a:t>/</a:t>
            </a:r>
            <a:r>
              <a:rPr lang="id-ID" sz="1200" dirty="0" smtClean="0">
                <a:solidFill>
                  <a:schemeClr val="tx1">
                    <a:lumMod val="60000"/>
                    <a:lumOff val="40000"/>
                  </a:schemeClr>
                </a:solidFill>
              </a:rPr>
              <a:t> </a:t>
            </a:r>
            <a:r>
              <a:rPr lang="es-SV" sz="2400" b="1" dirty="0" smtClean="0">
                <a:solidFill>
                  <a:schemeClr val="accent1"/>
                </a:solidFill>
              </a:rPr>
              <a:t>* $</a:t>
            </a:r>
            <a:r>
              <a:rPr lang="id-ID" sz="2400" b="1" dirty="0" smtClean="0">
                <a:solidFill>
                  <a:schemeClr val="accent1"/>
                </a:solidFill>
              </a:rPr>
              <a:t>5,727,197.11</a:t>
            </a:r>
            <a:endParaRPr lang="en-US" sz="2400" b="1" dirty="0" smtClean="0">
              <a:solidFill>
                <a:schemeClr val="accent1"/>
              </a:solidFill>
            </a:endParaRPr>
          </a:p>
        </p:txBody>
      </p:sp>
      <p:sp>
        <p:nvSpPr>
          <p:cNvPr id="58" name="TextBox 57"/>
          <p:cNvSpPr txBox="1"/>
          <p:nvPr/>
        </p:nvSpPr>
        <p:spPr>
          <a:xfrm>
            <a:off x="6835821" y="3251932"/>
            <a:ext cx="4994113" cy="350374"/>
          </a:xfrm>
          <a:prstGeom prst="rect">
            <a:avLst/>
          </a:prstGeom>
          <a:noFill/>
        </p:spPr>
        <p:txBody>
          <a:bodyPr wrap="square" rtlCol="0">
            <a:spAutoFit/>
          </a:bodyPr>
          <a:lstStyle/>
          <a:p>
            <a:pPr algn="ctr"/>
            <a:r>
              <a:rPr lang="es-SV" sz="1600" b="1" smtClean="0">
                <a:latin typeface="+mj-lt"/>
              </a:rPr>
              <a:t>Total general</a:t>
            </a:r>
            <a:endParaRPr lang="id-ID" sz="1600" b="1" dirty="0">
              <a:latin typeface="+mj-lt"/>
            </a:endParaRPr>
          </a:p>
        </p:txBody>
      </p:sp>
      <p:sp>
        <p:nvSpPr>
          <p:cNvPr id="71" name="TextBox 70"/>
          <p:cNvSpPr txBox="1"/>
          <p:nvPr/>
        </p:nvSpPr>
        <p:spPr>
          <a:xfrm rot="16200000">
            <a:off x="2126464" y="4334597"/>
            <a:ext cx="1690790" cy="461665"/>
          </a:xfrm>
          <a:prstGeom prst="rect">
            <a:avLst/>
          </a:prstGeom>
          <a:noFill/>
        </p:spPr>
        <p:txBody>
          <a:bodyPr wrap="square" lIns="0" tIns="0" rIns="0" bIns="0" rtlCol="0" anchor="b">
            <a:spAutoFit/>
          </a:bodyPr>
          <a:lstStyle/>
          <a:p>
            <a:r>
              <a:rPr lang="nb-NO" altLang="ko-KR" sz="1200" dirty="0" smtClean="0">
                <a:solidFill>
                  <a:schemeClr val="accent2"/>
                </a:solidFill>
                <a:latin typeface="+mj-lt"/>
                <a:ea typeface="Roboto Light" pitchFamily="2" charset="0"/>
              </a:rPr>
              <a:t>gastos </a:t>
            </a:r>
            <a:r>
              <a:rPr lang="nb-NO" altLang="ko-KR" sz="1200" dirty="0">
                <a:solidFill>
                  <a:schemeClr val="accent2"/>
                </a:solidFill>
                <a:latin typeface="+mj-lt"/>
                <a:ea typeface="Roboto Light" pitchFamily="2" charset="0"/>
              </a:rPr>
              <a:t>realizados</a:t>
            </a:r>
          </a:p>
          <a:p>
            <a:r>
              <a:rPr lang="nb-NO" altLang="ko-KR" b="1" dirty="0" smtClean="0">
                <a:solidFill>
                  <a:schemeClr val="accent2"/>
                </a:solidFill>
                <a:latin typeface="+mj-lt"/>
                <a:ea typeface="Roboto Light" pitchFamily="2" charset="0"/>
              </a:rPr>
              <a:t>* $2,899,057.88</a:t>
            </a:r>
            <a:endParaRPr lang="ko-KR" altLang="en-US" b="1" dirty="0">
              <a:solidFill>
                <a:schemeClr val="accent2"/>
              </a:solidFill>
              <a:latin typeface="+mj-lt"/>
              <a:ea typeface="Roboto Light" pitchFamily="2" charset="0"/>
            </a:endParaRPr>
          </a:p>
        </p:txBody>
      </p:sp>
      <p:sp>
        <p:nvSpPr>
          <p:cNvPr id="72" name="TextBox 71"/>
          <p:cNvSpPr txBox="1"/>
          <p:nvPr/>
        </p:nvSpPr>
        <p:spPr>
          <a:xfrm rot="16200000">
            <a:off x="1299248" y="4340747"/>
            <a:ext cx="1703083" cy="461665"/>
          </a:xfrm>
          <a:prstGeom prst="rect">
            <a:avLst/>
          </a:prstGeom>
          <a:noFill/>
        </p:spPr>
        <p:txBody>
          <a:bodyPr wrap="square" lIns="0" tIns="0" rIns="0" bIns="0" rtlCol="0" anchor="b">
            <a:spAutoFit/>
          </a:bodyPr>
          <a:lstStyle/>
          <a:p>
            <a:r>
              <a:rPr lang="nb-NO" altLang="ko-KR" sz="1200" dirty="0" smtClean="0">
                <a:gradFill>
                  <a:gsLst>
                    <a:gs pos="0">
                      <a:schemeClr val="bg2"/>
                    </a:gs>
                    <a:gs pos="100000">
                      <a:schemeClr val="bg2"/>
                    </a:gs>
                  </a:gsLst>
                  <a:lin ang="5400000" scaled="0"/>
                </a:gradFill>
                <a:latin typeface="+mj-lt"/>
                <a:ea typeface="Roboto Light" pitchFamily="2" charset="0"/>
              </a:rPr>
              <a:t>presupuesto </a:t>
            </a:r>
            <a:r>
              <a:rPr lang="nb-NO" altLang="ko-KR" sz="1200" dirty="0">
                <a:gradFill>
                  <a:gsLst>
                    <a:gs pos="0">
                      <a:schemeClr val="bg2"/>
                    </a:gs>
                    <a:gs pos="100000">
                      <a:schemeClr val="bg2"/>
                    </a:gs>
                  </a:gsLst>
                  <a:lin ang="5400000" scaled="0"/>
                </a:gradFill>
                <a:latin typeface="+mj-lt"/>
                <a:ea typeface="Roboto Light" pitchFamily="2" charset="0"/>
              </a:rPr>
              <a:t>m</a:t>
            </a:r>
            <a:r>
              <a:rPr lang="nb-NO" altLang="ko-KR" sz="1200" dirty="0" smtClean="0">
                <a:gradFill>
                  <a:gsLst>
                    <a:gs pos="0">
                      <a:schemeClr val="bg2"/>
                    </a:gs>
                    <a:gs pos="100000">
                      <a:schemeClr val="bg2"/>
                    </a:gs>
                  </a:gsLst>
                  <a:lin ang="5400000" scaled="0"/>
                </a:gradFill>
                <a:latin typeface="+mj-lt"/>
                <a:ea typeface="Roboto Light" pitchFamily="2" charset="0"/>
              </a:rPr>
              <a:t>odificado</a:t>
            </a:r>
          </a:p>
          <a:p>
            <a:r>
              <a:rPr lang="nb-NO" altLang="ko-KR" b="1" dirty="0">
                <a:gradFill>
                  <a:gsLst>
                    <a:gs pos="0">
                      <a:schemeClr val="bg2"/>
                    </a:gs>
                    <a:gs pos="100000">
                      <a:schemeClr val="bg2"/>
                    </a:gs>
                  </a:gsLst>
                  <a:lin ang="5400000" scaled="0"/>
                </a:gradFill>
                <a:latin typeface="+mj-lt"/>
                <a:ea typeface="Roboto Light" pitchFamily="2" charset="0"/>
              </a:rPr>
              <a:t>$7,379,080.00</a:t>
            </a:r>
            <a:endParaRPr lang="ko-KR" altLang="en-US" b="1" dirty="0">
              <a:gradFill>
                <a:gsLst>
                  <a:gs pos="0">
                    <a:schemeClr val="bg2"/>
                  </a:gs>
                  <a:gs pos="100000">
                    <a:schemeClr val="bg2"/>
                  </a:gs>
                </a:gsLst>
                <a:lin ang="5400000" scaled="0"/>
              </a:gradFill>
              <a:latin typeface="+mj-lt"/>
              <a:ea typeface="Roboto Light" pitchFamily="2" charset="0"/>
            </a:endParaRPr>
          </a:p>
        </p:txBody>
      </p:sp>
      <p:sp>
        <p:nvSpPr>
          <p:cNvPr id="48" name="Title 1"/>
          <p:cNvSpPr txBox="1">
            <a:spLocks/>
          </p:cNvSpPr>
          <p:nvPr/>
        </p:nvSpPr>
        <p:spPr>
          <a:xfrm>
            <a:off x="363638" y="437316"/>
            <a:ext cx="10721704" cy="10006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SV" sz="2400" dirty="0"/>
              <a:t>Presupuesto modificado versus gastos </a:t>
            </a:r>
            <a:r>
              <a:rPr lang="es-SV" sz="2400" dirty="0" smtClean="0"/>
              <a:t>realizados </a:t>
            </a:r>
            <a:r>
              <a:rPr lang="es-SV" sz="2400" b="1" dirty="0" smtClean="0"/>
              <a:t>* (al 31 de mayo de 2016)</a:t>
            </a:r>
            <a:endParaRPr lang="en-US" sz="2400" b="1" dirty="0"/>
          </a:p>
        </p:txBody>
      </p:sp>
      <p:sp>
        <p:nvSpPr>
          <p:cNvPr id="85" name="Oval 6"/>
          <p:cNvSpPr/>
          <p:nvPr/>
        </p:nvSpPr>
        <p:spPr>
          <a:xfrm>
            <a:off x="8372679" y="4321833"/>
            <a:ext cx="1920396" cy="1920396"/>
          </a:xfrm>
          <a:prstGeom prst="ellipse">
            <a:avLst/>
          </a:prstGeom>
          <a:noFill/>
          <a:ln w="254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6" name="Chart 12"/>
          <p:cNvGraphicFramePr/>
          <p:nvPr>
            <p:extLst>
              <p:ext uri="{D42A27DB-BD31-4B8C-83A1-F6EECF244321}">
                <p14:modId xmlns:p14="http://schemas.microsoft.com/office/powerpoint/2010/main" xmlns="" val="1782390422"/>
              </p:ext>
            </p:extLst>
          </p:nvPr>
        </p:nvGraphicFramePr>
        <p:xfrm>
          <a:off x="8013814" y="4030912"/>
          <a:ext cx="2638126" cy="2502238"/>
        </p:xfrm>
        <a:graphic>
          <a:graphicData uri="http://schemas.openxmlformats.org/drawingml/2006/chart">
            <c:chart xmlns:c="http://schemas.openxmlformats.org/drawingml/2006/chart" xmlns:r="http://schemas.openxmlformats.org/officeDocument/2006/relationships" r:id="rId2"/>
          </a:graphicData>
        </a:graphic>
      </p:graphicFrame>
      <p:sp>
        <p:nvSpPr>
          <p:cNvPr id="89" name="TextBox 33"/>
          <p:cNvSpPr txBox="1">
            <a:spLocks noChangeAspect="1"/>
          </p:cNvSpPr>
          <p:nvPr/>
        </p:nvSpPr>
        <p:spPr>
          <a:xfrm>
            <a:off x="8577449" y="4897060"/>
            <a:ext cx="1510856" cy="830997"/>
          </a:xfrm>
          <a:prstGeom prst="rect">
            <a:avLst/>
          </a:prstGeom>
          <a:noFill/>
        </p:spPr>
        <p:txBody>
          <a:bodyPr wrap="square" rtlCol="0">
            <a:spAutoFit/>
          </a:bodyPr>
          <a:lstStyle/>
          <a:p>
            <a:pPr algn="ctr"/>
            <a:r>
              <a:rPr lang="es-SV" sz="1400" dirty="0">
                <a:solidFill>
                  <a:schemeClr val="accent1"/>
                </a:solidFill>
                <a:latin typeface="Bebas" pitchFamily="2" charset="0"/>
              </a:rPr>
              <a:t>ejecutado:</a:t>
            </a:r>
            <a:endParaRPr lang="en-US" sz="1400" dirty="0">
              <a:solidFill>
                <a:schemeClr val="accent1"/>
              </a:solidFill>
              <a:latin typeface="Bebas" pitchFamily="2" charset="0"/>
            </a:endParaRPr>
          </a:p>
          <a:p>
            <a:pPr algn="ctr"/>
            <a:r>
              <a:rPr lang="es-SV" sz="3200" b="1" dirty="0" smtClean="0">
                <a:solidFill>
                  <a:schemeClr val="accent1"/>
                </a:solidFill>
                <a:latin typeface="Bebas" pitchFamily="2" charset="0"/>
              </a:rPr>
              <a:t>36</a:t>
            </a:r>
            <a:r>
              <a:rPr lang="es-SV" sz="2800" dirty="0" smtClean="0">
                <a:solidFill>
                  <a:schemeClr val="accent1"/>
                </a:solidFill>
                <a:latin typeface="Bebas" pitchFamily="2" charset="0"/>
              </a:rPr>
              <a:t>.63</a:t>
            </a:r>
            <a:r>
              <a:rPr lang="id-ID" sz="3200" dirty="0" smtClean="0">
                <a:solidFill>
                  <a:schemeClr val="accent1"/>
                </a:solidFill>
                <a:latin typeface="Bebas" pitchFamily="2" charset="0"/>
              </a:rPr>
              <a:t>%</a:t>
            </a:r>
            <a:endParaRPr lang="id-ID" sz="3200" dirty="0">
              <a:solidFill>
                <a:schemeClr val="accent1"/>
              </a:solidFill>
              <a:latin typeface="Bebas" pitchFamily="2" charset="0"/>
            </a:endParaRPr>
          </a:p>
        </p:txBody>
      </p:sp>
      <p:sp>
        <p:nvSpPr>
          <p:cNvPr id="90" name="TextBox 70"/>
          <p:cNvSpPr txBox="1"/>
          <p:nvPr/>
        </p:nvSpPr>
        <p:spPr>
          <a:xfrm rot="16200000">
            <a:off x="4753037" y="4334597"/>
            <a:ext cx="1690791" cy="461665"/>
          </a:xfrm>
          <a:prstGeom prst="rect">
            <a:avLst/>
          </a:prstGeom>
          <a:noFill/>
        </p:spPr>
        <p:txBody>
          <a:bodyPr wrap="square" lIns="0" tIns="0" rIns="0" bIns="0" rtlCol="0" anchor="b">
            <a:spAutoFit/>
          </a:bodyPr>
          <a:lstStyle/>
          <a:p>
            <a:r>
              <a:rPr lang="nb-NO" altLang="ko-KR" sz="1200" dirty="0" smtClean="0">
                <a:solidFill>
                  <a:schemeClr val="accent5"/>
                </a:solidFill>
                <a:ea typeface="Roboto Light" pitchFamily="2" charset="0"/>
              </a:rPr>
              <a:t>gastos realizados</a:t>
            </a:r>
            <a:endParaRPr lang="nb-NO" altLang="ko-KR" sz="1400" b="1" dirty="0" smtClean="0">
              <a:solidFill>
                <a:schemeClr val="accent5"/>
              </a:solidFill>
              <a:latin typeface="+mj-lt"/>
              <a:ea typeface="Roboto Light" pitchFamily="2" charset="0"/>
            </a:endParaRPr>
          </a:p>
          <a:p>
            <a:r>
              <a:rPr lang="nb-NO" altLang="ko-KR" b="1" dirty="0" smtClean="0">
                <a:solidFill>
                  <a:schemeClr val="accent5"/>
                </a:solidFill>
                <a:latin typeface="+mj-lt"/>
                <a:ea typeface="Roboto Light" pitchFamily="2" charset="0"/>
              </a:rPr>
              <a:t>* $2,828,139.23</a:t>
            </a:r>
            <a:endParaRPr lang="ko-KR" altLang="en-US" b="1" dirty="0">
              <a:solidFill>
                <a:schemeClr val="accent5"/>
              </a:solidFill>
              <a:latin typeface="+mj-lt"/>
              <a:ea typeface="Roboto Light" pitchFamily="2" charset="0"/>
            </a:endParaRPr>
          </a:p>
        </p:txBody>
      </p:sp>
      <p:sp>
        <p:nvSpPr>
          <p:cNvPr id="91" name="TextBox 71"/>
          <p:cNvSpPr txBox="1"/>
          <p:nvPr/>
        </p:nvSpPr>
        <p:spPr>
          <a:xfrm rot="16200000">
            <a:off x="3940026" y="4348440"/>
            <a:ext cx="1703085" cy="446276"/>
          </a:xfrm>
          <a:prstGeom prst="rect">
            <a:avLst/>
          </a:prstGeom>
          <a:noFill/>
        </p:spPr>
        <p:txBody>
          <a:bodyPr wrap="square" lIns="0" tIns="0" rIns="0" bIns="0" rtlCol="0" anchor="b">
            <a:spAutoFit/>
          </a:bodyPr>
          <a:lstStyle/>
          <a:p>
            <a:r>
              <a:rPr lang="nb-NO" altLang="ko-KR" sz="1100" dirty="0" smtClean="0">
                <a:gradFill>
                  <a:gsLst>
                    <a:gs pos="0">
                      <a:schemeClr val="bg2"/>
                    </a:gs>
                    <a:gs pos="100000">
                      <a:schemeClr val="bg2"/>
                    </a:gs>
                  </a:gsLst>
                  <a:lin ang="5400000" scaled="0"/>
                </a:gradFill>
                <a:ea typeface="Roboto Light" pitchFamily="2" charset="0"/>
              </a:rPr>
              <a:t>presupuesto </a:t>
            </a:r>
            <a:r>
              <a:rPr lang="nb-NO" altLang="ko-KR" sz="1100" dirty="0">
                <a:gradFill>
                  <a:gsLst>
                    <a:gs pos="0">
                      <a:schemeClr val="bg2"/>
                    </a:gs>
                    <a:gs pos="100000">
                      <a:schemeClr val="bg2"/>
                    </a:gs>
                  </a:gsLst>
                  <a:lin ang="5400000" scaled="0"/>
                </a:gradFill>
                <a:ea typeface="Roboto Light" pitchFamily="2" charset="0"/>
              </a:rPr>
              <a:t>m</a:t>
            </a:r>
            <a:r>
              <a:rPr lang="nb-NO" altLang="ko-KR" sz="1100" dirty="0" smtClean="0">
                <a:gradFill>
                  <a:gsLst>
                    <a:gs pos="0">
                      <a:schemeClr val="bg2"/>
                    </a:gs>
                    <a:gs pos="100000">
                      <a:schemeClr val="bg2"/>
                    </a:gs>
                  </a:gsLst>
                  <a:lin ang="5400000" scaled="0"/>
                </a:gradFill>
                <a:ea typeface="Roboto Light" pitchFamily="2" charset="0"/>
              </a:rPr>
              <a:t>odificado</a:t>
            </a:r>
            <a:endParaRPr lang="nb-NO" altLang="ko-KR" sz="1100" dirty="0">
              <a:gradFill>
                <a:gsLst>
                  <a:gs pos="0">
                    <a:schemeClr val="bg2"/>
                  </a:gs>
                  <a:gs pos="100000">
                    <a:schemeClr val="bg2"/>
                  </a:gs>
                </a:gsLst>
                <a:lin ang="5400000" scaled="0"/>
              </a:gradFill>
              <a:ea typeface="Roboto Light" pitchFamily="2" charset="0"/>
            </a:endParaRPr>
          </a:p>
          <a:p>
            <a:r>
              <a:rPr lang="nb-NO" altLang="ko-KR" b="1" dirty="0">
                <a:gradFill>
                  <a:gsLst>
                    <a:gs pos="0">
                      <a:schemeClr val="bg2"/>
                    </a:gs>
                    <a:gs pos="100000">
                      <a:schemeClr val="bg2"/>
                    </a:gs>
                  </a:gsLst>
                  <a:lin ang="5400000" scaled="0"/>
                </a:gradFill>
                <a:latin typeface="+mj-lt"/>
                <a:ea typeface="Roboto Light" pitchFamily="2" charset="0"/>
              </a:rPr>
              <a:t>$8,255,075.00</a:t>
            </a:r>
            <a:endParaRPr lang="ko-KR" altLang="en-US" b="1" dirty="0">
              <a:gradFill>
                <a:gsLst>
                  <a:gs pos="0">
                    <a:schemeClr val="bg2"/>
                  </a:gs>
                  <a:gs pos="100000">
                    <a:schemeClr val="bg2"/>
                  </a:gs>
                </a:gsLst>
                <a:lin ang="5400000" scaled="0"/>
              </a:gradFill>
              <a:latin typeface="+mj-lt"/>
              <a:ea typeface="Roboto Light" pitchFamily="2" charset="0"/>
            </a:endParaRPr>
          </a:p>
        </p:txBody>
      </p:sp>
      <p:sp>
        <p:nvSpPr>
          <p:cNvPr id="92" name="Oval 10"/>
          <p:cNvSpPr>
            <a:spLocks noChangeAspect="1"/>
          </p:cNvSpPr>
          <p:nvPr/>
        </p:nvSpPr>
        <p:spPr>
          <a:xfrm>
            <a:off x="4663421" y="1603171"/>
            <a:ext cx="1129195" cy="1129195"/>
          </a:xfrm>
          <a:prstGeom prst="ellipse">
            <a:avLst/>
          </a:prstGeom>
          <a:noFill/>
          <a:ln w="254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11"/>
          <p:cNvSpPr>
            <a:spLocks noChangeAspect="1"/>
          </p:cNvSpPr>
          <p:nvPr/>
        </p:nvSpPr>
        <p:spPr>
          <a:xfrm>
            <a:off x="2033812" y="1609134"/>
            <a:ext cx="1129195" cy="1129195"/>
          </a:xfrm>
          <a:prstGeom prst="ellipse">
            <a:avLst/>
          </a:prstGeom>
          <a:noFill/>
          <a:ln w="254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0" name="Chart 14"/>
          <p:cNvGraphicFramePr>
            <a:graphicFrameLocks noChangeAspect="1"/>
          </p:cNvGraphicFramePr>
          <p:nvPr>
            <p:extLst>
              <p:ext uri="{D42A27DB-BD31-4B8C-83A1-F6EECF244321}">
                <p14:modId xmlns:p14="http://schemas.microsoft.com/office/powerpoint/2010/main" xmlns="" val="1974160269"/>
              </p:ext>
            </p:extLst>
          </p:nvPr>
        </p:nvGraphicFramePr>
        <p:xfrm>
          <a:off x="4424218" y="1405371"/>
          <a:ext cx="1607601" cy="152479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6" name="Chart 16"/>
          <p:cNvGraphicFramePr>
            <a:graphicFrameLocks noChangeAspect="1"/>
          </p:cNvGraphicFramePr>
          <p:nvPr>
            <p:extLst>
              <p:ext uri="{D42A27DB-BD31-4B8C-83A1-F6EECF244321}">
                <p14:modId xmlns:p14="http://schemas.microsoft.com/office/powerpoint/2010/main" xmlns="" val="294595437"/>
              </p:ext>
            </p:extLst>
          </p:nvPr>
        </p:nvGraphicFramePr>
        <p:xfrm>
          <a:off x="1794609" y="1411334"/>
          <a:ext cx="1607601" cy="1524795"/>
        </p:xfrm>
        <a:graphic>
          <a:graphicData uri="http://schemas.openxmlformats.org/drawingml/2006/chart">
            <c:chart xmlns:c="http://schemas.openxmlformats.org/drawingml/2006/chart" xmlns:r="http://schemas.openxmlformats.org/officeDocument/2006/relationships" r:id="rId4"/>
          </a:graphicData>
        </a:graphic>
      </p:graphicFrame>
      <p:sp>
        <p:nvSpPr>
          <p:cNvPr id="113" name="TextBox 34"/>
          <p:cNvSpPr txBox="1">
            <a:spLocks noChangeAspect="1"/>
          </p:cNvSpPr>
          <p:nvPr/>
        </p:nvSpPr>
        <p:spPr>
          <a:xfrm>
            <a:off x="2087693" y="1876309"/>
            <a:ext cx="1021433" cy="615553"/>
          </a:xfrm>
          <a:prstGeom prst="rect">
            <a:avLst/>
          </a:prstGeom>
          <a:noFill/>
        </p:spPr>
        <p:txBody>
          <a:bodyPr wrap="none" rtlCol="0">
            <a:spAutoFit/>
          </a:bodyPr>
          <a:lstStyle/>
          <a:p>
            <a:pPr algn="ctr"/>
            <a:r>
              <a:rPr lang="es-SV" sz="1400" dirty="0" smtClean="0">
                <a:solidFill>
                  <a:schemeClr val="accent2"/>
                </a:solidFill>
                <a:latin typeface="Bebas" pitchFamily="2" charset="0"/>
              </a:rPr>
              <a:t>ejecutado:</a:t>
            </a:r>
            <a:endParaRPr lang="en-US" sz="1400" dirty="0" smtClean="0">
              <a:solidFill>
                <a:schemeClr val="accent2"/>
              </a:solidFill>
              <a:latin typeface="Bebas" pitchFamily="2" charset="0"/>
            </a:endParaRPr>
          </a:p>
          <a:p>
            <a:pPr algn="ctr"/>
            <a:r>
              <a:rPr lang="en-US" sz="2000" b="1" dirty="0" smtClean="0">
                <a:solidFill>
                  <a:schemeClr val="accent2"/>
                </a:solidFill>
                <a:latin typeface="Bebas" pitchFamily="2" charset="0"/>
              </a:rPr>
              <a:t>39</a:t>
            </a:r>
            <a:r>
              <a:rPr lang="en-US" sz="1600" dirty="0" smtClean="0">
                <a:solidFill>
                  <a:schemeClr val="accent2"/>
                </a:solidFill>
                <a:latin typeface="Bebas" pitchFamily="2" charset="0"/>
              </a:rPr>
              <a:t>.29</a:t>
            </a:r>
            <a:r>
              <a:rPr lang="id-ID" sz="2000" dirty="0" smtClean="0">
                <a:solidFill>
                  <a:schemeClr val="accent2"/>
                </a:solidFill>
                <a:latin typeface="Bebas" pitchFamily="2" charset="0"/>
              </a:rPr>
              <a:t>%</a:t>
            </a:r>
            <a:endParaRPr lang="id-ID" sz="2000" dirty="0">
              <a:solidFill>
                <a:schemeClr val="accent2"/>
              </a:solidFill>
              <a:latin typeface="Bebas" pitchFamily="2" charset="0"/>
            </a:endParaRPr>
          </a:p>
        </p:txBody>
      </p:sp>
      <p:sp>
        <p:nvSpPr>
          <p:cNvPr id="114" name="TextBox 37"/>
          <p:cNvSpPr txBox="1">
            <a:spLocks noChangeAspect="1"/>
          </p:cNvSpPr>
          <p:nvPr/>
        </p:nvSpPr>
        <p:spPr>
          <a:xfrm>
            <a:off x="4717302" y="1876309"/>
            <a:ext cx="1021433" cy="615553"/>
          </a:xfrm>
          <a:prstGeom prst="rect">
            <a:avLst/>
          </a:prstGeom>
          <a:noFill/>
        </p:spPr>
        <p:txBody>
          <a:bodyPr wrap="none" rtlCol="0">
            <a:spAutoFit/>
          </a:bodyPr>
          <a:lstStyle/>
          <a:p>
            <a:pPr algn="ctr"/>
            <a:r>
              <a:rPr lang="es-SV" sz="1400" dirty="0">
                <a:solidFill>
                  <a:schemeClr val="accent5"/>
                </a:solidFill>
                <a:latin typeface="Bebas" pitchFamily="2" charset="0"/>
              </a:rPr>
              <a:t>ejecutado:</a:t>
            </a:r>
            <a:endParaRPr lang="en-US" sz="1400" dirty="0">
              <a:solidFill>
                <a:schemeClr val="accent5"/>
              </a:solidFill>
              <a:latin typeface="Bebas" pitchFamily="2" charset="0"/>
            </a:endParaRPr>
          </a:p>
          <a:p>
            <a:pPr algn="ctr"/>
            <a:r>
              <a:rPr lang="en-US" sz="2000" b="1" dirty="0" smtClean="0">
                <a:solidFill>
                  <a:schemeClr val="accent5"/>
                </a:solidFill>
                <a:latin typeface="Bebas" pitchFamily="2" charset="0"/>
              </a:rPr>
              <a:t>34</a:t>
            </a:r>
            <a:r>
              <a:rPr lang="en-US" sz="1600" dirty="0" smtClean="0">
                <a:solidFill>
                  <a:schemeClr val="accent5"/>
                </a:solidFill>
                <a:latin typeface="Bebas" pitchFamily="2" charset="0"/>
              </a:rPr>
              <a:t>.25</a:t>
            </a:r>
            <a:r>
              <a:rPr lang="id-ID" sz="2000" dirty="0" smtClean="0">
                <a:solidFill>
                  <a:schemeClr val="accent5"/>
                </a:solidFill>
                <a:latin typeface="Bebas" pitchFamily="2" charset="0"/>
              </a:rPr>
              <a:t>%</a:t>
            </a:r>
            <a:endParaRPr lang="id-ID" sz="2000" dirty="0">
              <a:solidFill>
                <a:schemeClr val="accent5"/>
              </a:solidFill>
              <a:latin typeface="Bebas" pitchFamily="2" charset="0"/>
            </a:endParaRPr>
          </a:p>
        </p:txBody>
      </p:sp>
      <p:sp>
        <p:nvSpPr>
          <p:cNvPr id="115" name="TextBox 57"/>
          <p:cNvSpPr txBox="1"/>
          <p:nvPr/>
        </p:nvSpPr>
        <p:spPr>
          <a:xfrm>
            <a:off x="6835821" y="1033776"/>
            <a:ext cx="4994113" cy="2215991"/>
          </a:xfrm>
          <a:prstGeom prst="rect">
            <a:avLst/>
          </a:prstGeom>
          <a:noFill/>
        </p:spPr>
        <p:txBody>
          <a:bodyPr wrap="square" rtlCol="0">
            <a:spAutoFit/>
          </a:bodyPr>
          <a:lstStyle/>
          <a:p>
            <a:pPr algn="ctr"/>
            <a:r>
              <a:rPr lang="es-SV" sz="13800" b="1" dirty="0" smtClean="0">
                <a:solidFill>
                  <a:schemeClr val="bg1">
                    <a:lumMod val="75000"/>
                  </a:schemeClr>
                </a:solidFill>
                <a:latin typeface="+mj-lt"/>
              </a:rPr>
              <a:t>2016</a:t>
            </a:r>
            <a:endParaRPr lang="id-ID" sz="13800" b="1" dirty="0">
              <a:solidFill>
                <a:schemeClr val="bg1">
                  <a:lumMod val="75000"/>
                </a:schemeClr>
              </a:solidFill>
              <a:latin typeface="+mj-lt"/>
            </a:endParaRPr>
          </a:p>
        </p:txBody>
      </p:sp>
    </p:spTree>
    <p:extLst>
      <p:ext uri="{BB962C8B-B14F-4D97-AF65-F5344CB8AC3E}">
        <p14:creationId xmlns:p14="http://schemas.microsoft.com/office/powerpoint/2010/main" xmlns="" val="1955900981"/>
      </p:ext>
    </p:extLst>
  </p:cSld>
  <p:clrMapOvr>
    <a:masterClrMapping/>
  </p:clrMapOvr>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childTnLst>
                              </p:cTn>
                            </p:par>
                            <p:par>
                              <p:cTn id="8" fill="hold">
                                <p:stCondLst>
                                  <p:cond delay="500"/>
                                </p:stCondLst>
                                <p:childTnLst>
                                  <p:par>
                                    <p:cTn id="9" presetID="2" presetClass="entr" presetSubtype="2" fill="hold" grpId="0" nodeType="afterEffect" p14:presetBounceEnd="60000">
                                      <p:stCondLst>
                                        <p:cond delay="0"/>
                                      </p:stCondLst>
                                      <p:childTnLst>
                                        <p:set>
                                          <p:cBhvr>
                                            <p:cTn id="10" dur="1" fill="hold">
                                              <p:stCondLst>
                                                <p:cond delay="0"/>
                                              </p:stCondLst>
                                            </p:cTn>
                                            <p:tgtEl>
                                              <p:spTgt spid="115"/>
                                            </p:tgtEl>
                                            <p:attrNameLst>
                                              <p:attrName>style.visibility</p:attrName>
                                            </p:attrNameLst>
                                          </p:cBhvr>
                                          <p:to>
                                            <p:strVal val="visible"/>
                                          </p:to>
                                        </p:set>
                                        <p:anim calcmode="lin" valueType="num" p14:bounceEnd="60000">
                                          <p:cBhvr additive="base">
                                            <p:cTn id="11" dur="500" fill="hold"/>
                                            <p:tgtEl>
                                              <p:spTgt spid="115"/>
                                            </p:tgtEl>
                                            <p:attrNameLst>
                                              <p:attrName>ppt_x</p:attrName>
                                            </p:attrNameLst>
                                          </p:cBhvr>
                                          <p:tavLst>
                                            <p:tav tm="0">
                                              <p:val>
                                                <p:strVal val="1+#ppt_w/2"/>
                                              </p:val>
                                            </p:tav>
                                            <p:tav tm="100000">
                                              <p:val>
                                                <p:strVal val="#ppt_x"/>
                                              </p:val>
                                            </p:tav>
                                          </p:tavLst>
                                        </p:anim>
                                        <p:anim calcmode="lin" valueType="num" p14:bounceEnd="60000">
                                          <p:cBhvr additive="base">
                                            <p:cTn id="12" dur="500" fill="hold"/>
                                            <p:tgtEl>
                                              <p:spTgt spid="1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Effect transition="in" filter="fade">
                                          <p:cBhvr>
                                            <p:cTn id="16" dur="500"/>
                                            <p:tgtEl>
                                              <p:spTgt spid="9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4"/>
                                            </p:tgtEl>
                                            <p:attrNameLst>
                                              <p:attrName>style.visibility</p:attrName>
                                            </p:attrNameLst>
                                          </p:cBhvr>
                                          <p:to>
                                            <p:strVal val="visible"/>
                                          </p:to>
                                        </p:set>
                                        <p:animEffect transition="in" filter="fade">
                                          <p:cBhvr>
                                            <p:cTn id="19" dur="500"/>
                                            <p:tgtEl>
                                              <p:spTgt spid="9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500"/>
                                            <p:tgtEl>
                                              <p:spTgt spid="9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6"/>
                                            </p:tgtEl>
                                            <p:attrNameLst>
                                              <p:attrName>style.visibility</p:attrName>
                                            </p:attrNameLst>
                                          </p:cBhvr>
                                          <p:to>
                                            <p:strVal val="visible"/>
                                          </p:to>
                                        </p:set>
                                        <p:animEffect transition="in" filter="fade">
                                          <p:cBhvr>
                                            <p:cTn id="25" dur="500"/>
                                            <p:tgtEl>
                                              <p:spTgt spid="9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7"/>
                                            </p:tgtEl>
                                            <p:attrNameLst>
                                              <p:attrName>style.visibility</p:attrName>
                                            </p:attrNameLst>
                                          </p:cBhvr>
                                          <p:to>
                                            <p:strVal val="visible"/>
                                          </p:to>
                                        </p:set>
                                        <p:animEffect transition="in" filter="fade">
                                          <p:cBhvr>
                                            <p:cTn id="28" dur="500"/>
                                            <p:tgtEl>
                                              <p:spTgt spid="97"/>
                                            </p:tgtEl>
                                          </p:cBhvr>
                                        </p:animEffect>
                                      </p:childTnLst>
                                    </p:cTn>
                                  </p:par>
                                </p:childTnLst>
                              </p:cTn>
                            </p:par>
                            <p:par>
                              <p:cTn id="29" fill="hold">
                                <p:stCondLst>
                                  <p:cond delay="1500"/>
                                </p:stCondLst>
                                <p:childTnLst>
                                  <p:par>
                                    <p:cTn id="30" presetID="22" presetClass="entr" presetSubtype="8" fill="hold" nodeType="afterEffect">
                                      <p:stCondLst>
                                        <p:cond delay="0"/>
                                      </p:stCondLst>
                                      <p:childTnLst>
                                        <p:set>
                                          <p:cBhvr>
                                            <p:cTn id="31" dur="1" fill="hold">
                                              <p:stCondLst>
                                                <p:cond delay="0"/>
                                              </p:stCondLst>
                                            </p:cTn>
                                            <p:tgtEl>
                                              <p:spTgt spid="107"/>
                                            </p:tgtEl>
                                            <p:attrNameLst>
                                              <p:attrName>style.visibility</p:attrName>
                                            </p:attrNameLst>
                                          </p:cBhvr>
                                          <p:to>
                                            <p:strVal val="visible"/>
                                          </p:to>
                                        </p:set>
                                        <p:animEffect transition="in" filter="wipe(left)">
                                          <p:cBhvr>
                                            <p:cTn id="32" dur="500"/>
                                            <p:tgtEl>
                                              <p:spTgt spid="107"/>
                                            </p:tgtEl>
                                          </p:cBhvr>
                                        </p:animEffect>
                                      </p:childTnLst>
                                    </p:cTn>
                                  </p:par>
                                  <p:par>
                                    <p:cTn id="33" presetID="22" presetClass="entr" presetSubtype="8" fill="hold" nodeType="withEffect">
                                      <p:stCondLst>
                                        <p:cond delay="0"/>
                                      </p:stCondLst>
                                      <p:childTnLst>
                                        <p:set>
                                          <p:cBhvr>
                                            <p:cTn id="34" dur="1" fill="hold">
                                              <p:stCondLst>
                                                <p:cond delay="0"/>
                                              </p:stCondLst>
                                            </p:cTn>
                                            <p:tgtEl>
                                              <p:spTgt spid="108"/>
                                            </p:tgtEl>
                                            <p:attrNameLst>
                                              <p:attrName>style.visibility</p:attrName>
                                            </p:attrNameLst>
                                          </p:cBhvr>
                                          <p:to>
                                            <p:strVal val="visible"/>
                                          </p:to>
                                        </p:set>
                                        <p:animEffect transition="in" filter="wipe(left)">
                                          <p:cBhvr>
                                            <p:cTn id="35" dur="500"/>
                                            <p:tgtEl>
                                              <p:spTgt spid="108"/>
                                            </p:tgtEl>
                                          </p:cBhvr>
                                        </p:animEffect>
                                      </p:childTnLst>
                                    </p:cTn>
                                  </p:par>
                                  <p:par>
                                    <p:cTn id="36" presetID="22" presetClass="entr" presetSubtype="8" fill="hold" nodeType="withEffect">
                                      <p:stCondLst>
                                        <p:cond delay="0"/>
                                      </p:stCondLst>
                                      <p:childTnLst>
                                        <p:set>
                                          <p:cBhvr>
                                            <p:cTn id="37" dur="1" fill="hold">
                                              <p:stCondLst>
                                                <p:cond delay="0"/>
                                              </p:stCondLst>
                                            </p:cTn>
                                            <p:tgtEl>
                                              <p:spTgt spid="109"/>
                                            </p:tgtEl>
                                            <p:attrNameLst>
                                              <p:attrName>style.visibility</p:attrName>
                                            </p:attrNameLst>
                                          </p:cBhvr>
                                          <p:to>
                                            <p:strVal val="visible"/>
                                          </p:to>
                                        </p:set>
                                        <p:animEffect transition="in" filter="wipe(left)">
                                          <p:cBhvr>
                                            <p:cTn id="38" dur="500"/>
                                            <p:tgtEl>
                                              <p:spTgt spid="109"/>
                                            </p:tgtEl>
                                          </p:cBhvr>
                                        </p:animEffect>
                                      </p:childTnLst>
                                    </p:cTn>
                                  </p:par>
                                  <p:par>
                                    <p:cTn id="39" presetID="22" presetClass="entr" presetSubtype="8" fill="hold" nodeType="withEffect">
                                      <p:stCondLst>
                                        <p:cond delay="0"/>
                                      </p:stCondLst>
                                      <p:childTnLst>
                                        <p:set>
                                          <p:cBhvr>
                                            <p:cTn id="40" dur="1" fill="hold">
                                              <p:stCondLst>
                                                <p:cond delay="0"/>
                                              </p:stCondLst>
                                            </p:cTn>
                                            <p:tgtEl>
                                              <p:spTgt spid="110"/>
                                            </p:tgtEl>
                                            <p:attrNameLst>
                                              <p:attrName>style.visibility</p:attrName>
                                            </p:attrNameLst>
                                          </p:cBhvr>
                                          <p:to>
                                            <p:strVal val="visible"/>
                                          </p:to>
                                        </p:set>
                                        <p:animEffect transition="in" filter="wipe(left)">
                                          <p:cBhvr>
                                            <p:cTn id="41" dur="500"/>
                                            <p:tgtEl>
                                              <p:spTgt spid="110"/>
                                            </p:tgtEl>
                                          </p:cBhvr>
                                        </p:animEffect>
                                      </p:childTnLst>
                                    </p:cTn>
                                  </p:par>
                                  <p:par>
                                    <p:cTn id="42" presetID="22" presetClass="entr" presetSubtype="8" fill="hold" nodeType="withEffect">
                                      <p:stCondLst>
                                        <p:cond delay="0"/>
                                      </p:stCondLst>
                                      <p:childTnLst>
                                        <p:set>
                                          <p:cBhvr>
                                            <p:cTn id="43" dur="1" fill="hold">
                                              <p:stCondLst>
                                                <p:cond delay="0"/>
                                              </p:stCondLst>
                                            </p:cTn>
                                            <p:tgtEl>
                                              <p:spTgt spid="111"/>
                                            </p:tgtEl>
                                            <p:attrNameLst>
                                              <p:attrName>style.visibility</p:attrName>
                                            </p:attrNameLst>
                                          </p:cBhvr>
                                          <p:to>
                                            <p:strVal val="visible"/>
                                          </p:to>
                                        </p:set>
                                        <p:animEffect transition="in" filter="wipe(left)">
                                          <p:cBhvr>
                                            <p:cTn id="44" dur="500"/>
                                            <p:tgtEl>
                                              <p:spTgt spid="111"/>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500"/>
                                            <p:tgtEl>
                                              <p:spTgt spid="21"/>
                                            </p:tgtEl>
                                          </p:cBhvr>
                                        </p:animEffect>
                                        <p:anim calcmode="lin" valueType="num">
                                          <p:cBhvr>
                                            <p:cTn id="49" dur="500" fill="hold"/>
                                            <p:tgtEl>
                                              <p:spTgt spid="21"/>
                                            </p:tgtEl>
                                            <p:attrNameLst>
                                              <p:attrName>ppt_x</p:attrName>
                                            </p:attrNameLst>
                                          </p:cBhvr>
                                          <p:tavLst>
                                            <p:tav tm="0">
                                              <p:val>
                                                <p:strVal val="#ppt_x"/>
                                              </p:val>
                                            </p:tav>
                                            <p:tav tm="100000">
                                              <p:val>
                                                <p:strVal val="#ppt_x"/>
                                              </p:val>
                                            </p:tav>
                                          </p:tavLst>
                                        </p:anim>
                                        <p:anim calcmode="lin" valueType="num">
                                          <p:cBhvr>
                                            <p:cTn id="50" dur="500" fill="hold"/>
                                            <p:tgtEl>
                                              <p:spTgt spid="21"/>
                                            </p:tgtEl>
                                            <p:attrNameLst>
                                              <p:attrName>ppt_y</p:attrName>
                                            </p:attrNameLst>
                                          </p:cBhvr>
                                          <p:tavLst>
                                            <p:tav tm="0">
                                              <p:val>
                                                <p:strVal val="#ppt_y+.1"/>
                                              </p:val>
                                            </p:tav>
                                            <p:tav tm="100000">
                                              <p:val>
                                                <p:strVal val="#ppt_y"/>
                                              </p:val>
                                            </p:tav>
                                          </p:tavLst>
                                        </p:anim>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fade">
                                          <p:cBhvr>
                                            <p:cTn id="54" dur="500"/>
                                            <p:tgtEl>
                                              <p:spTgt spid="26"/>
                                            </p:tgtEl>
                                          </p:cBhvr>
                                        </p:animEffect>
                                        <p:anim calcmode="lin" valueType="num">
                                          <p:cBhvr>
                                            <p:cTn id="55" dur="500" fill="hold"/>
                                            <p:tgtEl>
                                              <p:spTgt spid="26"/>
                                            </p:tgtEl>
                                            <p:attrNameLst>
                                              <p:attrName>ppt_x</p:attrName>
                                            </p:attrNameLst>
                                          </p:cBhvr>
                                          <p:tavLst>
                                            <p:tav tm="0">
                                              <p:val>
                                                <p:strVal val="#ppt_x"/>
                                              </p:val>
                                            </p:tav>
                                            <p:tav tm="100000">
                                              <p:val>
                                                <p:strVal val="#ppt_x"/>
                                              </p:val>
                                            </p:tav>
                                          </p:tavLst>
                                        </p:anim>
                                        <p:anim calcmode="lin" valueType="num">
                                          <p:cBhvr>
                                            <p:cTn id="56" dur="500" fill="hold"/>
                                            <p:tgtEl>
                                              <p:spTgt spid="26"/>
                                            </p:tgtEl>
                                            <p:attrNameLst>
                                              <p:attrName>ppt_y</p:attrName>
                                            </p:attrNameLst>
                                          </p:cBhvr>
                                          <p:tavLst>
                                            <p:tav tm="0">
                                              <p:val>
                                                <p:strVal val="#ppt_y+.1"/>
                                              </p:val>
                                            </p:tav>
                                            <p:tav tm="100000">
                                              <p:val>
                                                <p:strVal val="#ppt_y"/>
                                              </p:val>
                                            </p:tav>
                                          </p:tavLst>
                                        </p:anim>
                                      </p:childTnLst>
                                    </p:cTn>
                                  </p:par>
                                </p:childTnLst>
                              </p:cTn>
                            </p:par>
                            <p:par>
                              <p:cTn id="57" fill="hold">
                                <p:stCondLst>
                                  <p:cond delay="3000"/>
                                </p:stCondLst>
                                <p:childTnLst>
                                  <p:par>
                                    <p:cTn id="58" presetID="22" presetClass="entr" presetSubtype="4" fill="hold" grpId="0" nodeType="afterEffect">
                                      <p:stCondLst>
                                        <p:cond delay="0"/>
                                      </p:stCondLst>
                                      <p:childTnLst>
                                        <p:set>
                                          <p:cBhvr>
                                            <p:cTn id="59" dur="1" fill="hold">
                                              <p:stCondLst>
                                                <p:cond delay="0"/>
                                              </p:stCondLst>
                                            </p:cTn>
                                            <p:tgtEl>
                                              <p:spTgt spid="101"/>
                                            </p:tgtEl>
                                            <p:attrNameLst>
                                              <p:attrName>style.visibility</p:attrName>
                                            </p:attrNameLst>
                                          </p:cBhvr>
                                          <p:to>
                                            <p:strVal val="visible"/>
                                          </p:to>
                                        </p:set>
                                        <p:animEffect transition="in" filter="wipe(down)">
                                          <p:cBhvr>
                                            <p:cTn id="60" dur="500"/>
                                            <p:tgtEl>
                                              <p:spTgt spid="101"/>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fade">
                                          <p:cBhvr>
                                            <p:cTn id="63" dur="500"/>
                                            <p:tgtEl>
                                              <p:spTgt spid="72"/>
                                            </p:tgtEl>
                                          </p:cBhvr>
                                        </p:animEffect>
                                      </p:childTnLst>
                                    </p:cTn>
                                  </p:par>
                                </p:childTnLst>
                              </p:cTn>
                            </p:par>
                            <p:par>
                              <p:cTn id="64" fill="hold">
                                <p:stCondLst>
                                  <p:cond delay="3500"/>
                                </p:stCondLst>
                                <p:childTnLst>
                                  <p:par>
                                    <p:cTn id="65" presetID="22" presetClass="entr" presetSubtype="4" fill="hold" grpId="0" nodeType="afterEffect">
                                      <p:stCondLst>
                                        <p:cond delay="0"/>
                                      </p:stCondLst>
                                      <p:childTnLst>
                                        <p:set>
                                          <p:cBhvr>
                                            <p:cTn id="66" dur="1" fill="hold">
                                              <p:stCondLst>
                                                <p:cond delay="0"/>
                                              </p:stCondLst>
                                            </p:cTn>
                                            <p:tgtEl>
                                              <p:spTgt spid="104"/>
                                            </p:tgtEl>
                                            <p:attrNameLst>
                                              <p:attrName>style.visibility</p:attrName>
                                            </p:attrNameLst>
                                          </p:cBhvr>
                                          <p:to>
                                            <p:strVal val="visible"/>
                                          </p:to>
                                        </p:set>
                                        <p:animEffect transition="in" filter="wipe(down)">
                                          <p:cBhvr>
                                            <p:cTn id="67" dur="500"/>
                                            <p:tgtEl>
                                              <p:spTgt spid="104"/>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500"/>
                                            <p:tgtEl>
                                              <p:spTgt spid="71"/>
                                            </p:tgtEl>
                                          </p:cBhvr>
                                        </p:animEffect>
                                      </p:childTnLst>
                                    </p:cTn>
                                  </p:par>
                                </p:childTnLst>
                              </p:cTn>
                            </p:par>
                            <p:par>
                              <p:cTn id="71" fill="hold">
                                <p:stCondLst>
                                  <p:cond delay="4000"/>
                                </p:stCondLst>
                                <p:childTnLst>
                                  <p:par>
                                    <p:cTn id="72" presetID="21" presetClass="entr" presetSubtype="1"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wheel(1)">
                                          <p:cBhvr>
                                            <p:cTn id="74" dur="750"/>
                                            <p:tgtEl>
                                              <p:spTgt spid="99"/>
                                            </p:tgtEl>
                                          </p:cBhvr>
                                        </p:animEffect>
                                      </p:childTnLst>
                                    </p:cTn>
                                  </p:par>
                                </p:childTnLst>
                              </p:cTn>
                            </p:par>
                            <p:par>
                              <p:cTn id="75" fill="hold">
                                <p:stCondLst>
                                  <p:cond delay="4750"/>
                                </p:stCondLst>
                                <p:childTnLst>
                                  <p:par>
                                    <p:cTn id="76" presetID="21" presetClass="entr" presetSubtype="1" fill="hold" grpId="0" nodeType="afterEffect">
                                      <p:stCondLst>
                                        <p:cond delay="0"/>
                                      </p:stCondLst>
                                      <p:childTnLst>
                                        <p:set>
                                          <p:cBhvr>
                                            <p:cTn id="77" dur="1" fill="hold">
                                              <p:stCondLst>
                                                <p:cond delay="0"/>
                                              </p:stCondLst>
                                            </p:cTn>
                                            <p:tgtEl>
                                              <p:spTgt spid="106"/>
                                            </p:tgtEl>
                                            <p:attrNameLst>
                                              <p:attrName>style.visibility</p:attrName>
                                            </p:attrNameLst>
                                          </p:cBhvr>
                                          <p:to>
                                            <p:strVal val="visible"/>
                                          </p:to>
                                        </p:set>
                                        <p:animEffect transition="in" filter="wheel(1)">
                                          <p:cBhvr>
                                            <p:cTn id="78" dur="750"/>
                                            <p:tgtEl>
                                              <p:spTgt spid="10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13"/>
                                            </p:tgtEl>
                                            <p:attrNameLst>
                                              <p:attrName>style.visibility</p:attrName>
                                            </p:attrNameLst>
                                          </p:cBhvr>
                                          <p:to>
                                            <p:strVal val="visible"/>
                                          </p:to>
                                        </p:set>
                                        <p:anim calcmode="lin" valueType="num">
                                          <p:cBhvr>
                                            <p:cTn id="81" dur="500" fill="hold"/>
                                            <p:tgtEl>
                                              <p:spTgt spid="113"/>
                                            </p:tgtEl>
                                            <p:attrNameLst>
                                              <p:attrName>ppt_w</p:attrName>
                                            </p:attrNameLst>
                                          </p:cBhvr>
                                          <p:tavLst>
                                            <p:tav tm="0">
                                              <p:val>
                                                <p:fltVal val="0"/>
                                              </p:val>
                                            </p:tav>
                                            <p:tav tm="100000">
                                              <p:val>
                                                <p:strVal val="#ppt_w"/>
                                              </p:val>
                                            </p:tav>
                                          </p:tavLst>
                                        </p:anim>
                                        <p:anim calcmode="lin" valueType="num">
                                          <p:cBhvr>
                                            <p:cTn id="82" dur="500" fill="hold"/>
                                            <p:tgtEl>
                                              <p:spTgt spid="113"/>
                                            </p:tgtEl>
                                            <p:attrNameLst>
                                              <p:attrName>ppt_h</p:attrName>
                                            </p:attrNameLst>
                                          </p:cBhvr>
                                          <p:tavLst>
                                            <p:tav tm="0">
                                              <p:val>
                                                <p:fltVal val="0"/>
                                              </p:val>
                                            </p:tav>
                                            <p:tav tm="100000">
                                              <p:val>
                                                <p:strVal val="#ppt_h"/>
                                              </p:val>
                                            </p:tav>
                                          </p:tavLst>
                                        </p:anim>
                                        <p:animEffect transition="in" filter="fade">
                                          <p:cBhvr>
                                            <p:cTn id="83" dur="500"/>
                                            <p:tgtEl>
                                              <p:spTgt spid="113"/>
                                            </p:tgtEl>
                                          </p:cBhvr>
                                        </p:animEffect>
                                      </p:childTnLst>
                                    </p:cTn>
                                  </p:par>
                                </p:childTnLst>
                              </p:cTn>
                            </p:par>
                            <p:par>
                              <p:cTn id="84" fill="hold">
                                <p:stCondLst>
                                  <p:cond delay="5500"/>
                                </p:stCondLst>
                                <p:childTnLst>
                                  <p:par>
                                    <p:cTn id="85" presetID="22" presetClass="entr" presetSubtype="4" fill="hold" grpId="0" nodeType="afterEffect">
                                      <p:stCondLst>
                                        <p:cond delay="0"/>
                                      </p:stCondLst>
                                      <p:childTnLst>
                                        <p:set>
                                          <p:cBhvr>
                                            <p:cTn id="86" dur="1" fill="hold">
                                              <p:stCondLst>
                                                <p:cond delay="0"/>
                                              </p:stCondLst>
                                            </p:cTn>
                                            <p:tgtEl>
                                              <p:spTgt spid="105"/>
                                            </p:tgtEl>
                                            <p:attrNameLst>
                                              <p:attrName>style.visibility</p:attrName>
                                            </p:attrNameLst>
                                          </p:cBhvr>
                                          <p:to>
                                            <p:strVal val="visible"/>
                                          </p:to>
                                        </p:set>
                                        <p:animEffect transition="in" filter="wipe(down)">
                                          <p:cBhvr>
                                            <p:cTn id="87" dur="500"/>
                                            <p:tgtEl>
                                              <p:spTgt spid="105"/>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91"/>
                                            </p:tgtEl>
                                            <p:attrNameLst>
                                              <p:attrName>style.visibility</p:attrName>
                                            </p:attrNameLst>
                                          </p:cBhvr>
                                          <p:to>
                                            <p:strVal val="visible"/>
                                          </p:to>
                                        </p:set>
                                        <p:animEffect transition="in" filter="fade">
                                          <p:cBhvr>
                                            <p:cTn id="90" dur="500"/>
                                            <p:tgtEl>
                                              <p:spTgt spid="91"/>
                                            </p:tgtEl>
                                          </p:cBhvr>
                                        </p:animEffect>
                                      </p:childTnLst>
                                    </p:cTn>
                                  </p:par>
                                </p:childTnLst>
                              </p:cTn>
                            </p:par>
                            <p:par>
                              <p:cTn id="91" fill="hold">
                                <p:stCondLst>
                                  <p:cond delay="6000"/>
                                </p:stCondLst>
                                <p:childTnLst>
                                  <p:par>
                                    <p:cTn id="92" presetID="22" presetClass="entr" presetSubtype="4" fill="hold" grpId="0" nodeType="afterEffect">
                                      <p:stCondLst>
                                        <p:cond delay="0"/>
                                      </p:stCondLst>
                                      <p:childTnLst>
                                        <p:set>
                                          <p:cBhvr>
                                            <p:cTn id="93" dur="1" fill="hold">
                                              <p:stCondLst>
                                                <p:cond delay="0"/>
                                              </p:stCondLst>
                                            </p:cTn>
                                            <p:tgtEl>
                                              <p:spTgt spid="102"/>
                                            </p:tgtEl>
                                            <p:attrNameLst>
                                              <p:attrName>style.visibility</p:attrName>
                                            </p:attrNameLst>
                                          </p:cBhvr>
                                          <p:to>
                                            <p:strVal val="visible"/>
                                          </p:to>
                                        </p:set>
                                        <p:animEffect transition="in" filter="wipe(down)">
                                          <p:cBhvr>
                                            <p:cTn id="94" dur="500"/>
                                            <p:tgtEl>
                                              <p:spTgt spid="102"/>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90"/>
                                            </p:tgtEl>
                                            <p:attrNameLst>
                                              <p:attrName>style.visibility</p:attrName>
                                            </p:attrNameLst>
                                          </p:cBhvr>
                                          <p:to>
                                            <p:strVal val="visible"/>
                                          </p:to>
                                        </p:set>
                                        <p:animEffect transition="in" filter="fade">
                                          <p:cBhvr>
                                            <p:cTn id="97" dur="500"/>
                                            <p:tgtEl>
                                              <p:spTgt spid="90"/>
                                            </p:tgtEl>
                                          </p:cBhvr>
                                        </p:animEffect>
                                      </p:childTnLst>
                                    </p:cTn>
                                  </p:par>
                                </p:childTnLst>
                              </p:cTn>
                            </p:par>
                            <p:par>
                              <p:cTn id="98" fill="hold">
                                <p:stCondLst>
                                  <p:cond delay="6500"/>
                                </p:stCondLst>
                                <p:childTnLst>
                                  <p:par>
                                    <p:cTn id="99" presetID="21" presetClass="entr" presetSubtype="1" fill="hold" grpId="0" nodeType="afterEffect">
                                      <p:stCondLst>
                                        <p:cond delay="0"/>
                                      </p:stCondLst>
                                      <p:childTnLst>
                                        <p:set>
                                          <p:cBhvr>
                                            <p:cTn id="100" dur="1" fill="hold">
                                              <p:stCondLst>
                                                <p:cond delay="0"/>
                                              </p:stCondLst>
                                            </p:cTn>
                                            <p:tgtEl>
                                              <p:spTgt spid="92"/>
                                            </p:tgtEl>
                                            <p:attrNameLst>
                                              <p:attrName>style.visibility</p:attrName>
                                            </p:attrNameLst>
                                          </p:cBhvr>
                                          <p:to>
                                            <p:strVal val="visible"/>
                                          </p:to>
                                        </p:set>
                                        <p:animEffect transition="in" filter="wheel(1)">
                                          <p:cBhvr>
                                            <p:cTn id="101" dur="750"/>
                                            <p:tgtEl>
                                              <p:spTgt spid="92"/>
                                            </p:tgtEl>
                                          </p:cBhvr>
                                        </p:animEffect>
                                      </p:childTnLst>
                                    </p:cTn>
                                  </p:par>
                                </p:childTnLst>
                              </p:cTn>
                            </p:par>
                            <p:par>
                              <p:cTn id="102" fill="hold">
                                <p:stCondLst>
                                  <p:cond delay="7250"/>
                                </p:stCondLst>
                                <p:childTnLst>
                                  <p:par>
                                    <p:cTn id="103" presetID="21" presetClass="entr" presetSubtype="1" fill="hold" grpId="0" nodeType="afterEffect">
                                      <p:stCondLst>
                                        <p:cond delay="0"/>
                                      </p:stCondLst>
                                      <p:childTnLst>
                                        <p:set>
                                          <p:cBhvr>
                                            <p:cTn id="104" dur="1" fill="hold">
                                              <p:stCondLst>
                                                <p:cond delay="0"/>
                                              </p:stCondLst>
                                            </p:cTn>
                                            <p:tgtEl>
                                              <p:spTgt spid="100"/>
                                            </p:tgtEl>
                                            <p:attrNameLst>
                                              <p:attrName>style.visibility</p:attrName>
                                            </p:attrNameLst>
                                          </p:cBhvr>
                                          <p:to>
                                            <p:strVal val="visible"/>
                                          </p:to>
                                        </p:set>
                                        <p:animEffect transition="in" filter="wheel(1)">
                                          <p:cBhvr>
                                            <p:cTn id="105" dur="750"/>
                                            <p:tgtEl>
                                              <p:spTgt spid="100"/>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114"/>
                                            </p:tgtEl>
                                            <p:attrNameLst>
                                              <p:attrName>style.visibility</p:attrName>
                                            </p:attrNameLst>
                                          </p:cBhvr>
                                          <p:to>
                                            <p:strVal val="visible"/>
                                          </p:to>
                                        </p:set>
                                        <p:anim calcmode="lin" valueType="num">
                                          <p:cBhvr>
                                            <p:cTn id="108" dur="500" fill="hold"/>
                                            <p:tgtEl>
                                              <p:spTgt spid="114"/>
                                            </p:tgtEl>
                                            <p:attrNameLst>
                                              <p:attrName>ppt_w</p:attrName>
                                            </p:attrNameLst>
                                          </p:cBhvr>
                                          <p:tavLst>
                                            <p:tav tm="0">
                                              <p:val>
                                                <p:fltVal val="0"/>
                                              </p:val>
                                            </p:tav>
                                            <p:tav tm="100000">
                                              <p:val>
                                                <p:strVal val="#ppt_w"/>
                                              </p:val>
                                            </p:tav>
                                          </p:tavLst>
                                        </p:anim>
                                        <p:anim calcmode="lin" valueType="num">
                                          <p:cBhvr>
                                            <p:cTn id="109" dur="500" fill="hold"/>
                                            <p:tgtEl>
                                              <p:spTgt spid="114"/>
                                            </p:tgtEl>
                                            <p:attrNameLst>
                                              <p:attrName>ppt_h</p:attrName>
                                            </p:attrNameLst>
                                          </p:cBhvr>
                                          <p:tavLst>
                                            <p:tav tm="0">
                                              <p:val>
                                                <p:fltVal val="0"/>
                                              </p:val>
                                            </p:tav>
                                            <p:tav tm="100000">
                                              <p:val>
                                                <p:strVal val="#ppt_h"/>
                                              </p:val>
                                            </p:tav>
                                          </p:tavLst>
                                        </p:anim>
                                        <p:animEffect transition="in" filter="fade">
                                          <p:cBhvr>
                                            <p:cTn id="110" dur="500"/>
                                            <p:tgtEl>
                                              <p:spTgt spid="114"/>
                                            </p:tgtEl>
                                          </p:cBhvr>
                                        </p:animEffect>
                                      </p:childTnLst>
                                    </p:cTn>
                                  </p:par>
                                </p:childTnLst>
                              </p:cTn>
                            </p:par>
                            <p:par>
                              <p:cTn id="111" fill="hold">
                                <p:stCondLst>
                                  <p:cond delay="8000"/>
                                </p:stCondLst>
                                <p:childTnLst>
                                  <p:par>
                                    <p:cTn id="112" presetID="2" presetClass="entr" presetSubtype="2" fill="hold" grpId="0" nodeType="afterEffect" p14:presetBounceEnd="60000">
                                      <p:stCondLst>
                                        <p:cond delay="0"/>
                                      </p:stCondLst>
                                      <p:childTnLst>
                                        <p:set>
                                          <p:cBhvr>
                                            <p:cTn id="113" dur="1" fill="hold">
                                              <p:stCondLst>
                                                <p:cond delay="0"/>
                                              </p:stCondLst>
                                            </p:cTn>
                                            <p:tgtEl>
                                              <p:spTgt spid="58"/>
                                            </p:tgtEl>
                                            <p:attrNameLst>
                                              <p:attrName>style.visibility</p:attrName>
                                            </p:attrNameLst>
                                          </p:cBhvr>
                                          <p:to>
                                            <p:strVal val="visible"/>
                                          </p:to>
                                        </p:set>
                                        <p:anim calcmode="lin" valueType="num" p14:bounceEnd="60000">
                                          <p:cBhvr additive="base">
                                            <p:cTn id="114" dur="500" fill="hold"/>
                                            <p:tgtEl>
                                              <p:spTgt spid="58"/>
                                            </p:tgtEl>
                                            <p:attrNameLst>
                                              <p:attrName>ppt_x</p:attrName>
                                            </p:attrNameLst>
                                          </p:cBhvr>
                                          <p:tavLst>
                                            <p:tav tm="0">
                                              <p:val>
                                                <p:strVal val="1+#ppt_w/2"/>
                                              </p:val>
                                            </p:tav>
                                            <p:tav tm="100000">
                                              <p:val>
                                                <p:strVal val="#ppt_x"/>
                                              </p:val>
                                            </p:tav>
                                          </p:tavLst>
                                        </p:anim>
                                        <p:anim calcmode="lin" valueType="num" p14:bounceEnd="60000">
                                          <p:cBhvr additive="base">
                                            <p:cTn id="115" dur="500" fill="hold"/>
                                            <p:tgtEl>
                                              <p:spTgt spid="58"/>
                                            </p:tgtEl>
                                            <p:attrNameLst>
                                              <p:attrName>ppt_y</p:attrName>
                                            </p:attrNameLst>
                                          </p:cBhvr>
                                          <p:tavLst>
                                            <p:tav tm="0">
                                              <p:val>
                                                <p:strVal val="#ppt_y"/>
                                              </p:val>
                                            </p:tav>
                                            <p:tav tm="100000">
                                              <p:val>
                                                <p:strVal val="#ppt_y"/>
                                              </p:val>
                                            </p:tav>
                                          </p:tavLst>
                                        </p:anim>
                                      </p:childTnLst>
                                    </p:cTn>
                                  </p:par>
                                </p:childTnLst>
                              </p:cTn>
                            </p:par>
                            <p:par>
                              <p:cTn id="116" fill="hold">
                                <p:stCondLst>
                                  <p:cond delay="8500"/>
                                </p:stCondLst>
                                <p:childTnLst>
                                  <p:par>
                                    <p:cTn id="117" presetID="2" presetClass="entr" presetSubtype="2" fill="hold" grpId="0" nodeType="afterEffect" p14:presetBounceEnd="60000">
                                      <p:stCondLst>
                                        <p:cond delay="0"/>
                                      </p:stCondLst>
                                      <p:childTnLst>
                                        <p:set>
                                          <p:cBhvr>
                                            <p:cTn id="118" dur="1" fill="hold">
                                              <p:stCondLst>
                                                <p:cond delay="0"/>
                                              </p:stCondLst>
                                            </p:cTn>
                                            <p:tgtEl>
                                              <p:spTgt spid="57"/>
                                            </p:tgtEl>
                                            <p:attrNameLst>
                                              <p:attrName>style.visibility</p:attrName>
                                            </p:attrNameLst>
                                          </p:cBhvr>
                                          <p:to>
                                            <p:strVal val="visible"/>
                                          </p:to>
                                        </p:set>
                                        <p:anim calcmode="lin" valueType="num" p14:bounceEnd="60000">
                                          <p:cBhvr additive="base">
                                            <p:cTn id="119" dur="500" fill="hold"/>
                                            <p:tgtEl>
                                              <p:spTgt spid="57"/>
                                            </p:tgtEl>
                                            <p:attrNameLst>
                                              <p:attrName>ppt_x</p:attrName>
                                            </p:attrNameLst>
                                          </p:cBhvr>
                                          <p:tavLst>
                                            <p:tav tm="0">
                                              <p:val>
                                                <p:strVal val="1+#ppt_w/2"/>
                                              </p:val>
                                            </p:tav>
                                            <p:tav tm="100000">
                                              <p:val>
                                                <p:strVal val="#ppt_x"/>
                                              </p:val>
                                            </p:tav>
                                          </p:tavLst>
                                        </p:anim>
                                        <p:anim calcmode="lin" valueType="num" p14:bounceEnd="60000">
                                          <p:cBhvr additive="base">
                                            <p:cTn id="120" dur="500" fill="hold"/>
                                            <p:tgtEl>
                                              <p:spTgt spid="57"/>
                                            </p:tgtEl>
                                            <p:attrNameLst>
                                              <p:attrName>ppt_y</p:attrName>
                                            </p:attrNameLst>
                                          </p:cBhvr>
                                          <p:tavLst>
                                            <p:tav tm="0">
                                              <p:val>
                                                <p:strVal val="#ppt_y"/>
                                              </p:val>
                                            </p:tav>
                                            <p:tav tm="100000">
                                              <p:val>
                                                <p:strVal val="#ppt_y"/>
                                              </p:val>
                                            </p:tav>
                                          </p:tavLst>
                                        </p:anim>
                                      </p:childTnLst>
                                    </p:cTn>
                                  </p:par>
                                </p:childTnLst>
                              </p:cTn>
                            </p:par>
                            <p:par>
                              <p:cTn id="121" fill="hold">
                                <p:stCondLst>
                                  <p:cond delay="9000"/>
                                </p:stCondLst>
                                <p:childTnLst>
                                  <p:par>
                                    <p:cTn id="122" presetID="21" presetClass="entr" presetSubtype="1" fill="hold" grpId="0" nodeType="afterEffect">
                                      <p:stCondLst>
                                        <p:cond delay="0"/>
                                      </p:stCondLst>
                                      <p:childTnLst>
                                        <p:set>
                                          <p:cBhvr>
                                            <p:cTn id="123" dur="1" fill="hold">
                                              <p:stCondLst>
                                                <p:cond delay="0"/>
                                              </p:stCondLst>
                                            </p:cTn>
                                            <p:tgtEl>
                                              <p:spTgt spid="85"/>
                                            </p:tgtEl>
                                            <p:attrNameLst>
                                              <p:attrName>style.visibility</p:attrName>
                                            </p:attrNameLst>
                                          </p:cBhvr>
                                          <p:to>
                                            <p:strVal val="visible"/>
                                          </p:to>
                                        </p:set>
                                        <p:animEffect transition="in" filter="wheel(1)">
                                          <p:cBhvr>
                                            <p:cTn id="124" dur="750"/>
                                            <p:tgtEl>
                                              <p:spTgt spid="85"/>
                                            </p:tgtEl>
                                          </p:cBhvr>
                                        </p:animEffect>
                                      </p:childTnLst>
                                    </p:cTn>
                                  </p:par>
                                </p:childTnLst>
                              </p:cTn>
                            </p:par>
                            <p:par>
                              <p:cTn id="125" fill="hold">
                                <p:stCondLst>
                                  <p:cond delay="9750"/>
                                </p:stCondLst>
                                <p:childTnLst>
                                  <p:par>
                                    <p:cTn id="126" presetID="21" presetClass="entr" presetSubtype="1" fill="hold" grpId="0" nodeType="afterEffect">
                                      <p:stCondLst>
                                        <p:cond delay="0"/>
                                      </p:stCondLst>
                                      <p:childTnLst>
                                        <p:set>
                                          <p:cBhvr>
                                            <p:cTn id="127" dur="1" fill="hold">
                                              <p:stCondLst>
                                                <p:cond delay="0"/>
                                              </p:stCondLst>
                                            </p:cTn>
                                            <p:tgtEl>
                                              <p:spTgt spid="86"/>
                                            </p:tgtEl>
                                            <p:attrNameLst>
                                              <p:attrName>style.visibility</p:attrName>
                                            </p:attrNameLst>
                                          </p:cBhvr>
                                          <p:to>
                                            <p:strVal val="visible"/>
                                          </p:to>
                                        </p:set>
                                        <p:animEffect transition="in" filter="wheel(1)">
                                          <p:cBhvr>
                                            <p:cTn id="128" dur="750"/>
                                            <p:tgtEl>
                                              <p:spTgt spid="86"/>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89"/>
                                            </p:tgtEl>
                                            <p:attrNameLst>
                                              <p:attrName>style.visibility</p:attrName>
                                            </p:attrNameLst>
                                          </p:cBhvr>
                                          <p:to>
                                            <p:strVal val="visible"/>
                                          </p:to>
                                        </p:set>
                                        <p:anim calcmode="lin" valueType="num">
                                          <p:cBhvr>
                                            <p:cTn id="131" dur="500" fill="hold"/>
                                            <p:tgtEl>
                                              <p:spTgt spid="89"/>
                                            </p:tgtEl>
                                            <p:attrNameLst>
                                              <p:attrName>ppt_w</p:attrName>
                                            </p:attrNameLst>
                                          </p:cBhvr>
                                          <p:tavLst>
                                            <p:tav tm="0">
                                              <p:val>
                                                <p:fltVal val="0"/>
                                              </p:val>
                                            </p:tav>
                                            <p:tav tm="100000">
                                              <p:val>
                                                <p:strVal val="#ppt_w"/>
                                              </p:val>
                                            </p:tav>
                                          </p:tavLst>
                                        </p:anim>
                                        <p:anim calcmode="lin" valueType="num">
                                          <p:cBhvr>
                                            <p:cTn id="132" dur="500" fill="hold"/>
                                            <p:tgtEl>
                                              <p:spTgt spid="89"/>
                                            </p:tgtEl>
                                            <p:attrNameLst>
                                              <p:attrName>ppt_h</p:attrName>
                                            </p:attrNameLst>
                                          </p:cBhvr>
                                          <p:tavLst>
                                            <p:tav tm="0">
                                              <p:val>
                                                <p:fltVal val="0"/>
                                              </p:val>
                                            </p:tav>
                                            <p:tav tm="100000">
                                              <p:val>
                                                <p:strVal val="#ppt_h"/>
                                              </p:val>
                                            </p:tav>
                                          </p:tavLst>
                                        </p:anim>
                                        <p:animEffect transition="in" filter="fade">
                                          <p:cBhvr>
                                            <p:cTn id="133"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95" grpId="0"/>
          <p:bldP spid="96" grpId="0"/>
          <p:bldP spid="97" grpId="0"/>
          <p:bldP spid="101" grpId="0" animBg="1"/>
          <p:bldP spid="104" grpId="0" animBg="1"/>
          <p:bldP spid="105" grpId="0" animBg="1"/>
          <p:bldP spid="102" grpId="0" animBg="1"/>
          <p:bldP spid="21" grpId="0"/>
          <p:bldP spid="26" grpId="0"/>
          <p:bldP spid="57" grpId="0"/>
          <p:bldP spid="58" grpId="0"/>
          <p:bldP spid="71" grpId="0"/>
          <p:bldP spid="72" grpId="0"/>
          <p:bldP spid="48" grpId="0"/>
          <p:bldP spid="85" grpId="0" animBg="1"/>
          <p:bldGraphic spid="86" grpId="0">
            <p:bldAsOne/>
          </p:bldGraphic>
          <p:bldP spid="89" grpId="0"/>
          <p:bldP spid="90" grpId="0"/>
          <p:bldP spid="91" grpId="0"/>
          <p:bldP spid="92" grpId="0" animBg="1"/>
          <p:bldP spid="99" grpId="0" animBg="1"/>
          <p:bldGraphic spid="100" grpId="0">
            <p:bldAsOne/>
          </p:bldGraphic>
          <p:bldGraphic spid="106" grpId="0">
            <p:bldAsOne/>
          </p:bldGraphic>
          <p:bldP spid="113" grpId="0"/>
          <p:bldP spid="114" grpId="0"/>
          <p:bldP spid="11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5"/>
                                            </p:tgtEl>
                                            <p:attrNameLst>
                                              <p:attrName>style.visibility</p:attrName>
                                            </p:attrNameLst>
                                          </p:cBhvr>
                                          <p:to>
                                            <p:strVal val="visible"/>
                                          </p:to>
                                        </p:set>
                                        <p:anim calcmode="lin" valueType="num">
                                          <p:cBhvr additive="base">
                                            <p:cTn id="11" dur="500" fill="hold"/>
                                            <p:tgtEl>
                                              <p:spTgt spid="115"/>
                                            </p:tgtEl>
                                            <p:attrNameLst>
                                              <p:attrName>ppt_x</p:attrName>
                                            </p:attrNameLst>
                                          </p:cBhvr>
                                          <p:tavLst>
                                            <p:tav tm="0">
                                              <p:val>
                                                <p:strVal val="1+#ppt_w/2"/>
                                              </p:val>
                                            </p:tav>
                                            <p:tav tm="100000">
                                              <p:val>
                                                <p:strVal val="#ppt_x"/>
                                              </p:val>
                                            </p:tav>
                                          </p:tavLst>
                                        </p:anim>
                                        <p:anim calcmode="lin" valueType="num">
                                          <p:cBhvr additive="base">
                                            <p:cTn id="12" dur="500" fill="hold"/>
                                            <p:tgtEl>
                                              <p:spTgt spid="1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Effect transition="in" filter="fade">
                                          <p:cBhvr>
                                            <p:cTn id="16" dur="500"/>
                                            <p:tgtEl>
                                              <p:spTgt spid="9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4"/>
                                            </p:tgtEl>
                                            <p:attrNameLst>
                                              <p:attrName>style.visibility</p:attrName>
                                            </p:attrNameLst>
                                          </p:cBhvr>
                                          <p:to>
                                            <p:strVal val="visible"/>
                                          </p:to>
                                        </p:set>
                                        <p:animEffect transition="in" filter="fade">
                                          <p:cBhvr>
                                            <p:cTn id="19" dur="500"/>
                                            <p:tgtEl>
                                              <p:spTgt spid="9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500"/>
                                            <p:tgtEl>
                                              <p:spTgt spid="9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6"/>
                                            </p:tgtEl>
                                            <p:attrNameLst>
                                              <p:attrName>style.visibility</p:attrName>
                                            </p:attrNameLst>
                                          </p:cBhvr>
                                          <p:to>
                                            <p:strVal val="visible"/>
                                          </p:to>
                                        </p:set>
                                        <p:animEffect transition="in" filter="fade">
                                          <p:cBhvr>
                                            <p:cTn id="25" dur="500"/>
                                            <p:tgtEl>
                                              <p:spTgt spid="9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7"/>
                                            </p:tgtEl>
                                            <p:attrNameLst>
                                              <p:attrName>style.visibility</p:attrName>
                                            </p:attrNameLst>
                                          </p:cBhvr>
                                          <p:to>
                                            <p:strVal val="visible"/>
                                          </p:to>
                                        </p:set>
                                        <p:animEffect transition="in" filter="fade">
                                          <p:cBhvr>
                                            <p:cTn id="28" dur="500"/>
                                            <p:tgtEl>
                                              <p:spTgt spid="97"/>
                                            </p:tgtEl>
                                          </p:cBhvr>
                                        </p:animEffect>
                                      </p:childTnLst>
                                    </p:cTn>
                                  </p:par>
                                </p:childTnLst>
                              </p:cTn>
                            </p:par>
                            <p:par>
                              <p:cTn id="29" fill="hold">
                                <p:stCondLst>
                                  <p:cond delay="1500"/>
                                </p:stCondLst>
                                <p:childTnLst>
                                  <p:par>
                                    <p:cTn id="30" presetID="22" presetClass="entr" presetSubtype="8" fill="hold" nodeType="afterEffect">
                                      <p:stCondLst>
                                        <p:cond delay="0"/>
                                      </p:stCondLst>
                                      <p:childTnLst>
                                        <p:set>
                                          <p:cBhvr>
                                            <p:cTn id="31" dur="1" fill="hold">
                                              <p:stCondLst>
                                                <p:cond delay="0"/>
                                              </p:stCondLst>
                                            </p:cTn>
                                            <p:tgtEl>
                                              <p:spTgt spid="107"/>
                                            </p:tgtEl>
                                            <p:attrNameLst>
                                              <p:attrName>style.visibility</p:attrName>
                                            </p:attrNameLst>
                                          </p:cBhvr>
                                          <p:to>
                                            <p:strVal val="visible"/>
                                          </p:to>
                                        </p:set>
                                        <p:animEffect transition="in" filter="wipe(left)">
                                          <p:cBhvr>
                                            <p:cTn id="32" dur="500"/>
                                            <p:tgtEl>
                                              <p:spTgt spid="107"/>
                                            </p:tgtEl>
                                          </p:cBhvr>
                                        </p:animEffect>
                                      </p:childTnLst>
                                    </p:cTn>
                                  </p:par>
                                  <p:par>
                                    <p:cTn id="33" presetID="22" presetClass="entr" presetSubtype="8" fill="hold" nodeType="withEffect">
                                      <p:stCondLst>
                                        <p:cond delay="0"/>
                                      </p:stCondLst>
                                      <p:childTnLst>
                                        <p:set>
                                          <p:cBhvr>
                                            <p:cTn id="34" dur="1" fill="hold">
                                              <p:stCondLst>
                                                <p:cond delay="0"/>
                                              </p:stCondLst>
                                            </p:cTn>
                                            <p:tgtEl>
                                              <p:spTgt spid="108"/>
                                            </p:tgtEl>
                                            <p:attrNameLst>
                                              <p:attrName>style.visibility</p:attrName>
                                            </p:attrNameLst>
                                          </p:cBhvr>
                                          <p:to>
                                            <p:strVal val="visible"/>
                                          </p:to>
                                        </p:set>
                                        <p:animEffect transition="in" filter="wipe(left)">
                                          <p:cBhvr>
                                            <p:cTn id="35" dur="500"/>
                                            <p:tgtEl>
                                              <p:spTgt spid="108"/>
                                            </p:tgtEl>
                                          </p:cBhvr>
                                        </p:animEffect>
                                      </p:childTnLst>
                                    </p:cTn>
                                  </p:par>
                                  <p:par>
                                    <p:cTn id="36" presetID="22" presetClass="entr" presetSubtype="8" fill="hold" nodeType="withEffect">
                                      <p:stCondLst>
                                        <p:cond delay="0"/>
                                      </p:stCondLst>
                                      <p:childTnLst>
                                        <p:set>
                                          <p:cBhvr>
                                            <p:cTn id="37" dur="1" fill="hold">
                                              <p:stCondLst>
                                                <p:cond delay="0"/>
                                              </p:stCondLst>
                                            </p:cTn>
                                            <p:tgtEl>
                                              <p:spTgt spid="109"/>
                                            </p:tgtEl>
                                            <p:attrNameLst>
                                              <p:attrName>style.visibility</p:attrName>
                                            </p:attrNameLst>
                                          </p:cBhvr>
                                          <p:to>
                                            <p:strVal val="visible"/>
                                          </p:to>
                                        </p:set>
                                        <p:animEffect transition="in" filter="wipe(left)">
                                          <p:cBhvr>
                                            <p:cTn id="38" dur="500"/>
                                            <p:tgtEl>
                                              <p:spTgt spid="109"/>
                                            </p:tgtEl>
                                          </p:cBhvr>
                                        </p:animEffect>
                                      </p:childTnLst>
                                    </p:cTn>
                                  </p:par>
                                  <p:par>
                                    <p:cTn id="39" presetID="22" presetClass="entr" presetSubtype="8" fill="hold" nodeType="withEffect">
                                      <p:stCondLst>
                                        <p:cond delay="0"/>
                                      </p:stCondLst>
                                      <p:childTnLst>
                                        <p:set>
                                          <p:cBhvr>
                                            <p:cTn id="40" dur="1" fill="hold">
                                              <p:stCondLst>
                                                <p:cond delay="0"/>
                                              </p:stCondLst>
                                            </p:cTn>
                                            <p:tgtEl>
                                              <p:spTgt spid="110"/>
                                            </p:tgtEl>
                                            <p:attrNameLst>
                                              <p:attrName>style.visibility</p:attrName>
                                            </p:attrNameLst>
                                          </p:cBhvr>
                                          <p:to>
                                            <p:strVal val="visible"/>
                                          </p:to>
                                        </p:set>
                                        <p:animEffect transition="in" filter="wipe(left)">
                                          <p:cBhvr>
                                            <p:cTn id="41" dur="500"/>
                                            <p:tgtEl>
                                              <p:spTgt spid="110"/>
                                            </p:tgtEl>
                                          </p:cBhvr>
                                        </p:animEffect>
                                      </p:childTnLst>
                                    </p:cTn>
                                  </p:par>
                                  <p:par>
                                    <p:cTn id="42" presetID="22" presetClass="entr" presetSubtype="8" fill="hold" nodeType="withEffect">
                                      <p:stCondLst>
                                        <p:cond delay="0"/>
                                      </p:stCondLst>
                                      <p:childTnLst>
                                        <p:set>
                                          <p:cBhvr>
                                            <p:cTn id="43" dur="1" fill="hold">
                                              <p:stCondLst>
                                                <p:cond delay="0"/>
                                              </p:stCondLst>
                                            </p:cTn>
                                            <p:tgtEl>
                                              <p:spTgt spid="111"/>
                                            </p:tgtEl>
                                            <p:attrNameLst>
                                              <p:attrName>style.visibility</p:attrName>
                                            </p:attrNameLst>
                                          </p:cBhvr>
                                          <p:to>
                                            <p:strVal val="visible"/>
                                          </p:to>
                                        </p:set>
                                        <p:animEffect transition="in" filter="wipe(left)">
                                          <p:cBhvr>
                                            <p:cTn id="44" dur="500"/>
                                            <p:tgtEl>
                                              <p:spTgt spid="111"/>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500"/>
                                            <p:tgtEl>
                                              <p:spTgt spid="21"/>
                                            </p:tgtEl>
                                          </p:cBhvr>
                                        </p:animEffect>
                                        <p:anim calcmode="lin" valueType="num">
                                          <p:cBhvr>
                                            <p:cTn id="49" dur="500" fill="hold"/>
                                            <p:tgtEl>
                                              <p:spTgt spid="21"/>
                                            </p:tgtEl>
                                            <p:attrNameLst>
                                              <p:attrName>ppt_x</p:attrName>
                                            </p:attrNameLst>
                                          </p:cBhvr>
                                          <p:tavLst>
                                            <p:tav tm="0">
                                              <p:val>
                                                <p:strVal val="#ppt_x"/>
                                              </p:val>
                                            </p:tav>
                                            <p:tav tm="100000">
                                              <p:val>
                                                <p:strVal val="#ppt_x"/>
                                              </p:val>
                                            </p:tav>
                                          </p:tavLst>
                                        </p:anim>
                                        <p:anim calcmode="lin" valueType="num">
                                          <p:cBhvr>
                                            <p:cTn id="50" dur="500" fill="hold"/>
                                            <p:tgtEl>
                                              <p:spTgt spid="21"/>
                                            </p:tgtEl>
                                            <p:attrNameLst>
                                              <p:attrName>ppt_y</p:attrName>
                                            </p:attrNameLst>
                                          </p:cBhvr>
                                          <p:tavLst>
                                            <p:tav tm="0">
                                              <p:val>
                                                <p:strVal val="#ppt_y+.1"/>
                                              </p:val>
                                            </p:tav>
                                            <p:tav tm="100000">
                                              <p:val>
                                                <p:strVal val="#ppt_y"/>
                                              </p:val>
                                            </p:tav>
                                          </p:tavLst>
                                        </p:anim>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fade">
                                          <p:cBhvr>
                                            <p:cTn id="54" dur="500"/>
                                            <p:tgtEl>
                                              <p:spTgt spid="26"/>
                                            </p:tgtEl>
                                          </p:cBhvr>
                                        </p:animEffect>
                                        <p:anim calcmode="lin" valueType="num">
                                          <p:cBhvr>
                                            <p:cTn id="55" dur="500" fill="hold"/>
                                            <p:tgtEl>
                                              <p:spTgt spid="26"/>
                                            </p:tgtEl>
                                            <p:attrNameLst>
                                              <p:attrName>ppt_x</p:attrName>
                                            </p:attrNameLst>
                                          </p:cBhvr>
                                          <p:tavLst>
                                            <p:tav tm="0">
                                              <p:val>
                                                <p:strVal val="#ppt_x"/>
                                              </p:val>
                                            </p:tav>
                                            <p:tav tm="100000">
                                              <p:val>
                                                <p:strVal val="#ppt_x"/>
                                              </p:val>
                                            </p:tav>
                                          </p:tavLst>
                                        </p:anim>
                                        <p:anim calcmode="lin" valueType="num">
                                          <p:cBhvr>
                                            <p:cTn id="56" dur="500" fill="hold"/>
                                            <p:tgtEl>
                                              <p:spTgt spid="26"/>
                                            </p:tgtEl>
                                            <p:attrNameLst>
                                              <p:attrName>ppt_y</p:attrName>
                                            </p:attrNameLst>
                                          </p:cBhvr>
                                          <p:tavLst>
                                            <p:tav tm="0">
                                              <p:val>
                                                <p:strVal val="#ppt_y+.1"/>
                                              </p:val>
                                            </p:tav>
                                            <p:tav tm="100000">
                                              <p:val>
                                                <p:strVal val="#ppt_y"/>
                                              </p:val>
                                            </p:tav>
                                          </p:tavLst>
                                        </p:anim>
                                      </p:childTnLst>
                                    </p:cTn>
                                  </p:par>
                                </p:childTnLst>
                              </p:cTn>
                            </p:par>
                            <p:par>
                              <p:cTn id="57" fill="hold">
                                <p:stCondLst>
                                  <p:cond delay="3000"/>
                                </p:stCondLst>
                                <p:childTnLst>
                                  <p:par>
                                    <p:cTn id="58" presetID="22" presetClass="entr" presetSubtype="4" fill="hold" grpId="0" nodeType="afterEffect">
                                      <p:stCondLst>
                                        <p:cond delay="0"/>
                                      </p:stCondLst>
                                      <p:childTnLst>
                                        <p:set>
                                          <p:cBhvr>
                                            <p:cTn id="59" dur="1" fill="hold">
                                              <p:stCondLst>
                                                <p:cond delay="0"/>
                                              </p:stCondLst>
                                            </p:cTn>
                                            <p:tgtEl>
                                              <p:spTgt spid="101"/>
                                            </p:tgtEl>
                                            <p:attrNameLst>
                                              <p:attrName>style.visibility</p:attrName>
                                            </p:attrNameLst>
                                          </p:cBhvr>
                                          <p:to>
                                            <p:strVal val="visible"/>
                                          </p:to>
                                        </p:set>
                                        <p:animEffect transition="in" filter="wipe(down)">
                                          <p:cBhvr>
                                            <p:cTn id="60" dur="500"/>
                                            <p:tgtEl>
                                              <p:spTgt spid="101"/>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fade">
                                          <p:cBhvr>
                                            <p:cTn id="63" dur="500"/>
                                            <p:tgtEl>
                                              <p:spTgt spid="72"/>
                                            </p:tgtEl>
                                          </p:cBhvr>
                                        </p:animEffect>
                                      </p:childTnLst>
                                    </p:cTn>
                                  </p:par>
                                </p:childTnLst>
                              </p:cTn>
                            </p:par>
                            <p:par>
                              <p:cTn id="64" fill="hold">
                                <p:stCondLst>
                                  <p:cond delay="3500"/>
                                </p:stCondLst>
                                <p:childTnLst>
                                  <p:par>
                                    <p:cTn id="65" presetID="22" presetClass="entr" presetSubtype="4" fill="hold" grpId="0" nodeType="afterEffect">
                                      <p:stCondLst>
                                        <p:cond delay="0"/>
                                      </p:stCondLst>
                                      <p:childTnLst>
                                        <p:set>
                                          <p:cBhvr>
                                            <p:cTn id="66" dur="1" fill="hold">
                                              <p:stCondLst>
                                                <p:cond delay="0"/>
                                              </p:stCondLst>
                                            </p:cTn>
                                            <p:tgtEl>
                                              <p:spTgt spid="104"/>
                                            </p:tgtEl>
                                            <p:attrNameLst>
                                              <p:attrName>style.visibility</p:attrName>
                                            </p:attrNameLst>
                                          </p:cBhvr>
                                          <p:to>
                                            <p:strVal val="visible"/>
                                          </p:to>
                                        </p:set>
                                        <p:animEffect transition="in" filter="wipe(down)">
                                          <p:cBhvr>
                                            <p:cTn id="67" dur="500"/>
                                            <p:tgtEl>
                                              <p:spTgt spid="104"/>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500"/>
                                            <p:tgtEl>
                                              <p:spTgt spid="71"/>
                                            </p:tgtEl>
                                          </p:cBhvr>
                                        </p:animEffect>
                                      </p:childTnLst>
                                    </p:cTn>
                                  </p:par>
                                </p:childTnLst>
                              </p:cTn>
                            </p:par>
                            <p:par>
                              <p:cTn id="71" fill="hold">
                                <p:stCondLst>
                                  <p:cond delay="4000"/>
                                </p:stCondLst>
                                <p:childTnLst>
                                  <p:par>
                                    <p:cTn id="72" presetID="21" presetClass="entr" presetSubtype="1"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wheel(1)">
                                          <p:cBhvr>
                                            <p:cTn id="74" dur="750"/>
                                            <p:tgtEl>
                                              <p:spTgt spid="99"/>
                                            </p:tgtEl>
                                          </p:cBhvr>
                                        </p:animEffect>
                                      </p:childTnLst>
                                    </p:cTn>
                                  </p:par>
                                </p:childTnLst>
                              </p:cTn>
                            </p:par>
                            <p:par>
                              <p:cTn id="75" fill="hold">
                                <p:stCondLst>
                                  <p:cond delay="4750"/>
                                </p:stCondLst>
                                <p:childTnLst>
                                  <p:par>
                                    <p:cTn id="76" presetID="21" presetClass="entr" presetSubtype="1" fill="hold" grpId="0" nodeType="afterEffect">
                                      <p:stCondLst>
                                        <p:cond delay="0"/>
                                      </p:stCondLst>
                                      <p:childTnLst>
                                        <p:set>
                                          <p:cBhvr>
                                            <p:cTn id="77" dur="1" fill="hold">
                                              <p:stCondLst>
                                                <p:cond delay="0"/>
                                              </p:stCondLst>
                                            </p:cTn>
                                            <p:tgtEl>
                                              <p:spTgt spid="106"/>
                                            </p:tgtEl>
                                            <p:attrNameLst>
                                              <p:attrName>style.visibility</p:attrName>
                                            </p:attrNameLst>
                                          </p:cBhvr>
                                          <p:to>
                                            <p:strVal val="visible"/>
                                          </p:to>
                                        </p:set>
                                        <p:animEffect transition="in" filter="wheel(1)">
                                          <p:cBhvr>
                                            <p:cTn id="78" dur="750"/>
                                            <p:tgtEl>
                                              <p:spTgt spid="10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13"/>
                                            </p:tgtEl>
                                            <p:attrNameLst>
                                              <p:attrName>style.visibility</p:attrName>
                                            </p:attrNameLst>
                                          </p:cBhvr>
                                          <p:to>
                                            <p:strVal val="visible"/>
                                          </p:to>
                                        </p:set>
                                        <p:anim calcmode="lin" valueType="num">
                                          <p:cBhvr>
                                            <p:cTn id="81" dur="500" fill="hold"/>
                                            <p:tgtEl>
                                              <p:spTgt spid="113"/>
                                            </p:tgtEl>
                                            <p:attrNameLst>
                                              <p:attrName>ppt_w</p:attrName>
                                            </p:attrNameLst>
                                          </p:cBhvr>
                                          <p:tavLst>
                                            <p:tav tm="0">
                                              <p:val>
                                                <p:fltVal val="0"/>
                                              </p:val>
                                            </p:tav>
                                            <p:tav tm="100000">
                                              <p:val>
                                                <p:strVal val="#ppt_w"/>
                                              </p:val>
                                            </p:tav>
                                          </p:tavLst>
                                        </p:anim>
                                        <p:anim calcmode="lin" valueType="num">
                                          <p:cBhvr>
                                            <p:cTn id="82" dur="500" fill="hold"/>
                                            <p:tgtEl>
                                              <p:spTgt spid="113"/>
                                            </p:tgtEl>
                                            <p:attrNameLst>
                                              <p:attrName>ppt_h</p:attrName>
                                            </p:attrNameLst>
                                          </p:cBhvr>
                                          <p:tavLst>
                                            <p:tav tm="0">
                                              <p:val>
                                                <p:fltVal val="0"/>
                                              </p:val>
                                            </p:tav>
                                            <p:tav tm="100000">
                                              <p:val>
                                                <p:strVal val="#ppt_h"/>
                                              </p:val>
                                            </p:tav>
                                          </p:tavLst>
                                        </p:anim>
                                        <p:animEffect transition="in" filter="fade">
                                          <p:cBhvr>
                                            <p:cTn id="83" dur="500"/>
                                            <p:tgtEl>
                                              <p:spTgt spid="113"/>
                                            </p:tgtEl>
                                          </p:cBhvr>
                                        </p:animEffect>
                                      </p:childTnLst>
                                    </p:cTn>
                                  </p:par>
                                </p:childTnLst>
                              </p:cTn>
                            </p:par>
                            <p:par>
                              <p:cTn id="84" fill="hold">
                                <p:stCondLst>
                                  <p:cond delay="5500"/>
                                </p:stCondLst>
                                <p:childTnLst>
                                  <p:par>
                                    <p:cTn id="85" presetID="22" presetClass="entr" presetSubtype="4" fill="hold" grpId="0" nodeType="afterEffect">
                                      <p:stCondLst>
                                        <p:cond delay="0"/>
                                      </p:stCondLst>
                                      <p:childTnLst>
                                        <p:set>
                                          <p:cBhvr>
                                            <p:cTn id="86" dur="1" fill="hold">
                                              <p:stCondLst>
                                                <p:cond delay="0"/>
                                              </p:stCondLst>
                                            </p:cTn>
                                            <p:tgtEl>
                                              <p:spTgt spid="105"/>
                                            </p:tgtEl>
                                            <p:attrNameLst>
                                              <p:attrName>style.visibility</p:attrName>
                                            </p:attrNameLst>
                                          </p:cBhvr>
                                          <p:to>
                                            <p:strVal val="visible"/>
                                          </p:to>
                                        </p:set>
                                        <p:animEffect transition="in" filter="wipe(down)">
                                          <p:cBhvr>
                                            <p:cTn id="87" dur="500"/>
                                            <p:tgtEl>
                                              <p:spTgt spid="105"/>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91"/>
                                            </p:tgtEl>
                                            <p:attrNameLst>
                                              <p:attrName>style.visibility</p:attrName>
                                            </p:attrNameLst>
                                          </p:cBhvr>
                                          <p:to>
                                            <p:strVal val="visible"/>
                                          </p:to>
                                        </p:set>
                                        <p:animEffect transition="in" filter="fade">
                                          <p:cBhvr>
                                            <p:cTn id="90" dur="500"/>
                                            <p:tgtEl>
                                              <p:spTgt spid="91"/>
                                            </p:tgtEl>
                                          </p:cBhvr>
                                        </p:animEffect>
                                      </p:childTnLst>
                                    </p:cTn>
                                  </p:par>
                                </p:childTnLst>
                              </p:cTn>
                            </p:par>
                            <p:par>
                              <p:cTn id="91" fill="hold">
                                <p:stCondLst>
                                  <p:cond delay="6000"/>
                                </p:stCondLst>
                                <p:childTnLst>
                                  <p:par>
                                    <p:cTn id="92" presetID="22" presetClass="entr" presetSubtype="4" fill="hold" grpId="0" nodeType="afterEffect">
                                      <p:stCondLst>
                                        <p:cond delay="0"/>
                                      </p:stCondLst>
                                      <p:childTnLst>
                                        <p:set>
                                          <p:cBhvr>
                                            <p:cTn id="93" dur="1" fill="hold">
                                              <p:stCondLst>
                                                <p:cond delay="0"/>
                                              </p:stCondLst>
                                            </p:cTn>
                                            <p:tgtEl>
                                              <p:spTgt spid="102"/>
                                            </p:tgtEl>
                                            <p:attrNameLst>
                                              <p:attrName>style.visibility</p:attrName>
                                            </p:attrNameLst>
                                          </p:cBhvr>
                                          <p:to>
                                            <p:strVal val="visible"/>
                                          </p:to>
                                        </p:set>
                                        <p:animEffect transition="in" filter="wipe(down)">
                                          <p:cBhvr>
                                            <p:cTn id="94" dur="500"/>
                                            <p:tgtEl>
                                              <p:spTgt spid="102"/>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90"/>
                                            </p:tgtEl>
                                            <p:attrNameLst>
                                              <p:attrName>style.visibility</p:attrName>
                                            </p:attrNameLst>
                                          </p:cBhvr>
                                          <p:to>
                                            <p:strVal val="visible"/>
                                          </p:to>
                                        </p:set>
                                        <p:animEffect transition="in" filter="fade">
                                          <p:cBhvr>
                                            <p:cTn id="97" dur="500"/>
                                            <p:tgtEl>
                                              <p:spTgt spid="90"/>
                                            </p:tgtEl>
                                          </p:cBhvr>
                                        </p:animEffect>
                                      </p:childTnLst>
                                    </p:cTn>
                                  </p:par>
                                </p:childTnLst>
                              </p:cTn>
                            </p:par>
                            <p:par>
                              <p:cTn id="98" fill="hold">
                                <p:stCondLst>
                                  <p:cond delay="6500"/>
                                </p:stCondLst>
                                <p:childTnLst>
                                  <p:par>
                                    <p:cTn id="99" presetID="21" presetClass="entr" presetSubtype="1" fill="hold" grpId="0" nodeType="afterEffect">
                                      <p:stCondLst>
                                        <p:cond delay="0"/>
                                      </p:stCondLst>
                                      <p:childTnLst>
                                        <p:set>
                                          <p:cBhvr>
                                            <p:cTn id="100" dur="1" fill="hold">
                                              <p:stCondLst>
                                                <p:cond delay="0"/>
                                              </p:stCondLst>
                                            </p:cTn>
                                            <p:tgtEl>
                                              <p:spTgt spid="92"/>
                                            </p:tgtEl>
                                            <p:attrNameLst>
                                              <p:attrName>style.visibility</p:attrName>
                                            </p:attrNameLst>
                                          </p:cBhvr>
                                          <p:to>
                                            <p:strVal val="visible"/>
                                          </p:to>
                                        </p:set>
                                        <p:animEffect transition="in" filter="wheel(1)">
                                          <p:cBhvr>
                                            <p:cTn id="101" dur="750"/>
                                            <p:tgtEl>
                                              <p:spTgt spid="92"/>
                                            </p:tgtEl>
                                          </p:cBhvr>
                                        </p:animEffect>
                                      </p:childTnLst>
                                    </p:cTn>
                                  </p:par>
                                </p:childTnLst>
                              </p:cTn>
                            </p:par>
                            <p:par>
                              <p:cTn id="102" fill="hold">
                                <p:stCondLst>
                                  <p:cond delay="7250"/>
                                </p:stCondLst>
                                <p:childTnLst>
                                  <p:par>
                                    <p:cTn id="103" presetID="21" presetClass="entr" presetSubtype="1" fill="hold" grpId="0" nodeType="afterEffect">
                                      <p:stCondLst>
                                        <p:cond delay="0"/>
                                      </p:stCondLst>
                                      <p:childTnLst>
                                        <p:set>
                                          <p:cBhvr>
                                            <p:cTn id="104" dur="1" fill="hold">
                                              <p:stCondLst>
                                                <p:cond delay="0"/>
                                              </p:stCondLst>
                                            </p:cTn>
                                            <p:tgtEl>
                                              <p:spTgt spid="100"/>
                                            </p:tgtEl>
                                            <p:attrNameLst>
                                              <p:attrName>style.visibility</p:attrName>
                                            </p:attrNameLst>
                                          </p:cBhvr>
                                          <p:to>
                                            <p:strVal val="visible"/>
                                          </p:to>
                                        </p:set>
                                        <p:animEffect transition="in" filter="wheel(1)">
                                          <p:cBhvr>
                                            <p:cTn id="105" dur="750"/>
                                            <p:tgtEl>
                                              <p:spTgt spid="100"/>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114"/>
                                            </p:tgtEl>
                                            <p:attrNameLst>
                                              <p:attrName>style.visibility</p:attrName>
                                            </p:attrNameLst>
                                          </p:cBhvr>
                                          <p:to>
                                            <p:strVal val="visible"/>
                                          </p:to>
                                        </p:set>
                                        <p:anim calcmode="lin" valueType="num">
                                          <p:cBhvr>
                                            <p:cTn id="108" dur="500" fill="hold"/>
                                            <p:tgtEl>
                                              <p:spTgt spid="114"/>
                                            </p:tgtEl>
                                            <p:attrNameLst>
                                              <p:attrName>ppt_w</p:attrName>
                                            </p:attrNameLst>
                                          </p:cBhvr>
                                          <p:tavLst>
                                            <p:tav tm="0">
                                              <p:val>
                                                <p:fltVal val="0"/>
                                              </p:val>
                                            </p:tav>
                                            <p:tav tm="100000">
                                              <p:val>
                                                <p:strVal val="#ppt_w"/>
                                              </p:val>
                                            </p:tav>
                                          </p:tavLst>
                                        </p:anim>
                                        <p:anim calcmode="lin" valueType="num">
                                          <p:cBhvr>
                                            <p:cTn id="109" dur="500" fill="hold"/>
                                            <p:tgtEl>
                                              <p:spTgt spid="114"/>
                                            </p:tgtEl>
                                            <p:attrNameLst>
                                              <p:attrName>ppt_h</p:attrName>
                                            </p:attrNameLst>
                                          </p:cBhvr>
                                          <p:tavLst>
                                            <p:tav tm="0">
                                              <p:val>
                                                <p:fltVal val="0"/>
                                              </p:val>
                                            </p:tav>
                                            <p:tav tm="100000">
                                              <p:val>
                                                <p:strVal val="#ppt_h"/>
                                              </p:val>
                                            </p:tav>
                                          </p:tavLst>
                                        </p:anim>
                                        <p:animEffect transition="in" filter="fade">
                                          <p:cBhvr>
                                            <p:cTn id="110" dur="500"/>
                                            <p:tgtEl>
                                              <p:spTgt spid="114"/>
                                            </p:tgtEl>
                                          </p:cBhvr>
                                        </p:animEffect>
                                      </p:childTnLst>
                                    </p:cTn>
                                  </p:par>
                                </p:childTnLst>
                              </p:cTn>
                            </p:par>
                            <p:par>
                              <p:cTn id="111" fill="hold">
                                <p:stCondLst>
                                  <p:cond delay="8000"/>
                                </p:stCondLst>
                                <p:childTnLst>
                                  <p:par>
                                    <p:cTn id="112" presetID="2" presetClass="entr" presetSubtype="2" fill="hold" grpId="0" nodeType="afterEffect">
                                      <p:stCondLst>
                                        <p:cond delay="0"/>
                                      </p:stCondLst>
                                      <p:childTnLst>
                                        <p:set>
                                          <p:cBhvr>
                                            <p:cTn id="113" dur="1" fill="hold">
                                              <p:stCondLst>
                                                <p:cond delay="0"/>
                                              </p:stCondLst>
                                            </p:cTn>
                                            <p:tgtEl>
                                              <p:spTgt spid="58"/>
                                            </p:tgtEl>
                                            <p:attrNameLst>
                                              <p:attrName>style.visibility</p:attrName>
                                            </p:attrNameLst>
                                          </p:cBhvr>
                                          <p:to>
                                            <p:strVal val="visible"/>
                                          </p:to>
                                        </p:set>
                                        <p:anim calcmode="lin" valueType="num">
                                          <p:cBhvr additive="base">
                                            <p:cTn id="114" dur="500" fill="hold"/>
                                            <p:tgtEl>
                                              <p:spTgt spid="58"/>
                                            </p:tgtEl>
                                            <p:attrNameLst>
                                              <p:attrName>ppt_x</p:attrName>
                                            </p:attrNameLst>
                                          </p:cBhvr>
                                          <p:tavLst>
                                            <p:tav tm="0">
                                              <p:val>
                                                <p:strVal val="1+#ppt_w/2"/>
                                              </p:val>
                                            </p:tav>
                                            <p:tav tm="100000">
                                              <p:val>
                                                <p:strVal val="#ppt_x"/>
                                              </p:val>
                                            </p:tav>
                                          </p:tavLst>
                                        </p:anim>
                                        <p:anim calcmode="lin" valueType="num">
                                          <p:cBhvr additive="base">
                                            <p:cTn id="115" dur="500" fill="hold"/>
                                            <p:tgtEl>
                                              <p:spTgt spid="58"/>
                                            </p:tgtEl>
                                            <p:attrNameLst>
                                              <p:attrName>ppt_y</p:attrName>
                                            </p:attrNameLst>
                                          </p:cBhvr>
                                          <p:tavLst>
                                            <p:tav tm="0">
                                              <p:val>
                                                <p:strVal val="#ppt_y"/>
                                              </p:val>
                                            </p:tav>
                                            <p:tav tm="100000">
                                              <p:val>
                                                <p:strVal val="#ppt_y"/>
                                              </p:val>
                                            </p:tav>
                                          </p:tavLst>
                                        </p:anim>
                                      </p:childTnLst>
                                    </p:cTn>
                                  </p:par>
                                </p:childTnLst>
                              </p:cTn>
                            </p:par>
                            <p:par>
                              <p:cTn id="116" fill="hold">
                                <p:stCondLst>
                                  <p:cond delay="8500"/>
                                </p:stCondLst>
                                <p:childTnLst>
                                  <p:par>
                                    <p:cTn id="117" presetID="2" presetClass="entr" presetSubtype="2" fill="hold" grpId="0" nodeType="afterEffect">
                                      <p:stCondLst>
                                        <p:cond delay="0"/>
                                      </p:stCondLst>
                                      <p:childTnLst>
                                        <p:set>
                                          <p:cBhvr>
                                            <p:cTn id="118" dur="1" fill="hold">
                                              <p:stCondLst>
                                                <p:cond delay="0"/>
                                              </p:stCondLst>
                                            </p:cTn>
                                            <p:tgtEl>
                                              <p:spTgt spid="57"/>
                                            </p:tgtEl>
                                            <p:attrNameLst>
                                              <p:attrName>style.visibility</p:attrName>
                                            </p:attrNameLst>
                                          </p:cBhvr>
                                          <p:to>
                                            <p:strVal val="visible"/>
                                          </p:to>
                                        </p:set>
                                        <p:anim calcmode="lin" valueType="num">
                                          <p:cBhvr additive="base">
                                            <p:cTn id="119" dur="500" fill="hold"/>
                                            <p:tgtEl>
                                              <p:spTgt spid="57"/>
                                            </p:tgtEl>
                                            <p:attrNameLst>
                                              <p:attrName>ppt_x</p:attrName>
                                            </p:attrNameLst>
                                          </p:cBhvr>
                                          <p:tavLst>
                                            <p:tav tm="0">
                                              <p:val>
                                                <p:strVal val="1+#ppt_w/2"/>
                                              </p:val>
                                            </p:tav>
                                            <p:tav tm="100000">
                                              <p:val>
                                                <p:strVal val="#ppt_x"/>
                                              </p:val>
                                            </p:tav>
                                          </p:tavLst>
                                        </p:anim>
                                        <p:anim calcmode="lin" valueType="num">
                                          <p:cBhvr additive="base">
                                            <p:cTn id="120" dur="500" fill="hold"/>
                                            <p:tgtEl>
                                              <p:spTgt spid="57"/>
                                            </p:tgtEl>
                                            <p:attrNameLst>
                                              <p:attrName>ppt_y</p:attrName>
                                            </p:attrNameLst>
                                          </p:cBhvr>
                                          <p:tavLst>
                                            <p:tav tm="0">
                                              <p:val>
                                                <p:strVal val="#ppt_y"/>
                                              </p:val>
                                            </p:tav>
                                            <p:tav tm="100000">
                                              <p:val>
                                                <p:strVal val="#ppt_y"/>
                                              </p:val>
                                            </p:tav>
                                          </p:tavLst>
                                        </p:anim>
                                      </p:childTnLst>
                                    </p:cTn>
                                  </p:par>
                                </p:childTnLst>
                              </p:cTn>
                            </p:par>
                            <p:par>
                              <p:cTn id="121" fill="hold">
                                <p:stCondLst>
                                  <p:cond delay="9000"/>
                                </p:stCondLst>
                                <p:childTnLst>
                                  <p:par>
                                    <p:cTn id="122" presetID="21" presetClass="entr" presetSubtype="1" fill="hold" grpId="0" nodeType="afterEffect">
                                      <p:stCondLst>
                                        <p:cond delay="0"/>
                                      </p:stCondLst>
                                      <p:childTnLst>
                                        <p:set>
                                          <p:cBhvr>
                                            <p:cTn id="123" dur="1" fill="hold">
                                              <p:stCondLst>
                                                <p:cond delay="0"/>
                                              </p:stCondLst>
                                            </p:cTn>
                                            <p:tgtEl>
                                              <p:spTgt spid="85"/>
                                            </p:tgtEl>
                                            <p:attrNameLst>
                                              <p:attrName>style.visibility</p:attrName>
                                            </p:attrNameLst>
                                          </p:cBhvr>
                                          <p:to>
                                            <p:strVal val="visible"/>
                                          </p:to>
                                        </p:set>
                                        <p:animEffect transition="in" filter="wheel(1)">
                                          <p:cBhvr>
                                            <p:cTn id="124" dur="750"/>
                                            <p:tgtEl>
                                              <p:spTgt spid="85"/>
                                            </p:tgtEl>
                                          </p:cBhvr>
                                        </p:animEffect>
                                      </p:childTnLst>
                                    </p:cTn>
                                  </p:par>
                                </p:childTnLst>
                              </p:cTn>
                            </p:par>
                            <p:par>
                              <p:cTn id="125" fill="hold">
                                <p:stCondLst>
                                  <p:cond delay="9750"/>
                                </p:stCondLst>
                                <p:childTnLst>
                                  <p:par>
                                    <p:cTn id="126" presetID="21" presetClass="entr" presetSubtype="1" fill="hold" grpId="0" nodeType="afterEffect">
                                      <p:stCondLst>
                                        <p:cond delay="0"/>
                                      </p:stCondLst>
                                      <p:childTnLst>
                                        <p:set>
                                          <p:cBhvr>
                                            <p:cTn id="127" dur="1" fill="hold">
                                              <p:stCondLst>
                                                <p:cond delay="0"/>
                                              </p:stCondLst>
                                            </p:cTn>
                                            <p:tgtEl>
                                              <p:spTgt spid="86"/>
                                            </p:tgtEl>
                                            <p:attrNameLst>
                                              <p:attrName>style.visibility</p:attrName>
                                            </p:attrNameLst>
                                          </p:cBhvr>
                                          <p:to>
                                            <p:strVal val="visible"/>
                                          </p:to>
                                        </p:set>
                                        <p:animEffect transition="in" filter="wheel(1)">
                                          <p:cBhvr>
                                            <p:cTn id="128" dur="750"/>
                                            <p:tgtEl>
                                              <p:spTgt spid="86"/>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89"/>
                                            </p:tgtEl>
                                            <p:attrNameLst>
                                              <p:attrName>style.visibility</p:attrName>
                                            </p:attrNameLst>
                                          </p:cBhvr>
                                          <p:to>
                                            <p:strVal val="visible"/>
                                          </p:to>
                                        </p:set>
                                        <p:anim calcmode="lin" valueType="num">
                                          <p:cBhvr>
                                            <p:cTn id="131" dur="500" fill="hold"/>
                                            <p:tgtEl>
                                              <p:spTgt spid="89"/>
                                            </p:tgtEl>
                                            <p:attrNameLst>
                                              <p:attrName>ppt_w</p:attrName>
                                            </p:attrNameLst>
                                          </p:cBhvr>
                                          <p:tavLst>
                                            <p:tav tm="0">
                                              <p:val>
                                                <p:fltVal val="0"/>
                                              </p:val>
                                            </p:tav>
                                            <p:tav tm="100000">
                                              <p:val>
                                                <p:strVal val="#ppt_w"/>
                                              </p:val>
                                            </p:tav>
                                          </p:tavLst>
                                        </p:anim>
                                        <p:anim calcmode="lin" valueType="num">
                                          <p:cBhvr>
                                            <p:cTn id="132" dur="500" fill="hold"/>
                                            <p:tgtEl>
                                              <p:spTgt spid="89"/>
                                            </p:tgtEl>
                                            <p:attrNameLst>
                                              <p:attrName>ppt_h</p:attrName>
                                            </p:attrNameLst>
                                          </p:cBhvr>
                                          <p:tavLst>
                                            <p:tav tm="0">
                                              <p:val>
                                                <p:fltVal val="0"/>
                                              </p:val>
                                            </p:tav>
                                            <p:tav tm="100000">
                                              <p:val>
                                                <p:strVal val="#ppt_h"/>
                                              </p:val>
                                            </p:tav>
                                          </p:tavLst>
                                        </p:anim>
                                        <p:animEffect transition="in" filter="fade">
                                          <p:cBhvr>
                                            <p:cTn id="133"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95" grpId="0"/>
          <p:bldP spid="96" grpId="0"/>
          <p:bldP spid="97" grpId="0"/>
          <p:bldP spid="101" grpId="0" animBg="1"/>
          <p:bldP spid="104" grpId="0" animBg="1"/>
          <p:bldP spid="105" grpId="0" animBg="1"/>
          <p:bldP spid="102" grpId="0" animBg="1"/>
          <p:bldP spid="21" grpId="0"/>
          <p:bldP spid="26" grpId="0"/>
          <p:bldP spid="57" grpId="0"/>
          <p:bldP spid="58" grpId="0"/>
          <p:bldP spid="71" grpId="0"/>
          <p:bldP spid="72" grpId="0"/>
          <p:bldP spid="48" grpId="0"/>
          <p:bldP spid="85" grpId="0" animBg="1"/>
          <p:bldGraphic spid="86" grpId="0">
            <p:bldAsOne/>
          </p:bldGraphic>
          <p:bldP spid="89" grpId="0"/>
          <p:bldP spid="90" grpId="0"/>
          <p:bldP spid="91" grpId="0"/>
          <p:bldP spid="92" grpId="0" animBg="1"/>
          <p:bldP spid="99" grpId="0" animBg="1"/>
          <p:bldGraphic spid="100" grpId="0">
            <p:bldAsOne/>
          </p:bldGraphic>
          <p:bldGraphic spid="106" grpId="0">
            <p:bldAsOne/>
          </p:bldGraphic>
          <p:bldP spid="113" grpId="0"/>
          <p:bldP spid="114" grpId="0"/>
          <p:bldP spid="115"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6093171" y="2511146"/>
            <a:ext cx="0" cy="3383280"/>
          </a:xfrm>
          <a:prstGeom prst="line">
            <a:avLst/>
          </a:prstGeom>
          <a:ln w="12700">
            <a:solidFill>
              <a:schemeClr val="tx1">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 name="Grupo 1"/>
          <p:cNvGrpSpPr/>
          <p:nvPr/>
        </p:nvGrpSpPr>
        <p:grpSpPr>
          <a:xfrm>
            <a:off x="363638" y="1514973"/>
            <a:ext cx="2965877" cy="1207656"/>
            <a:chOff x="363638" y="1514973"/>
            <a:chExt cx="2965877" cy="1207656"/>
          </a:xfrm>
        </p:grpSpPr>
        <p:sp>
          <p:nvSpPr>
            <p:cNvPr id="7" name="TextBox 6"/>
            <p:cNvSpPr txBox="1"/>
            <p:nvPr/>
          </p:nvSpPr>
          <p:spPr>
            <a:xfrm>
              <a:off x="363638" y="1514973"/>
              <a:ext cx="2873544" cy="400110"/>
            </a:xfrm>
            <a:prstGeom prst="rect">
              <a:avLst/>
            </a:prstGeom>
            <a:noFill/>
          </p:spPr>
          <p:txBody>
            <a:bodyPr wrap="none" rtlCol="0">
              <a:spAutoFit/>
            </a:bodyPr>
            <a:lstStyle/>
            <a:p>
              <a:r>
                <a:rPr lang="es-SV" sz="2000" dirty="0" smtClean="0"/>
                <a:t>Total de </a:t>
              </a:r>
              <a:r>
                <a:rPr lang="es-SV" sz="2000" b="1" dirty="0" err="1" smtClean="0"/>
                <a:t>DUI</a:t>
              </a:r>
              <a:r>
                <a:rPr lang="es-SV" sz="2000" dirty="0" err="1" smtClean="0"/>
                <a:t>’s</a:t>
              </a:r>
              <a:r>
                <a:rPr lang="es-SV" sz="2000" dirty="0" smtClean="0"/>
                <a:t> emitidos:</a:t>
              </a:r>
              <a:endParaRPr lang="es-SV" sz="2000" dirty="0"/>
            </a:p>
          </p:txBody>
        </p:sp>
        <p:sp>
          <p:nvSpPr>
            <p:cNvPr id="9" name="TextBox 8"/>
            <p:cNvSpPr txBox="1"/>
            <p:nvPr/>
          </p:nvSpPr>
          <p:spPr>
            <a:xfrm>
              <a:off x="363638" y="1706966"/>
              <a:ext cx="2965877" cy="1015663"/>
            </a:xfrm>
            <a:prstGeom prst="rect">
              <a:avLst/>
            </a:prstGeom>
            <a:noFill/>
          </p:spPr>
          <p:txBody>
            <a:bodyPr wrap="none" rtlCol="0">
              <a:spAutoFit/>
            </a:bodyPr>
            <a:lstStyle/>
            <a:p>
              <a:r>
                <a:rPr lang="en-US" sz="6000" b="1" dirty="0">
                  <a:solidFill>
                    <a:schemeClr val="tx1">
                      <a:lumMod val="50000"/>
                    </a:schemeClr>
                  </a:solidFill>
                </a:rPr>
                <a:t>793,413</a:t>
              </a:r>
              <a:endParaRPr lang="id-ID" sz="6000" b="1" dirty="0">
                <a:solidFill>
                  <a:schemeClr val="tx1">
                    <a:lumMod val="50000"/>
                  </a:schemeClr>
                </a:solidFill>
              </a:endParaRPr>
            </a:p>
          </p:txBody>
        </p:sp>
      </p:grpSp>
      <p:sp>
        <p:nvSpPr>
          <p:cNvPr id="35" name="Title 1"/>
          <p:cNvSpPr txBox="1">
            <a:spLocks/>
          </p:cNvSpPr>
          <p:nvPr/>
        </p:nvSpPr>
        <p:spPr>
          <a:xfrm>
            <a:off x="363638" y="437316"/>
            <a:ext cx="10515600" cy="10006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SV" sz="2400" dirty="0"/>
              <a:t>Producción global </a:t>
            </a:r>
            <a:r>
              <a:rPr lang="es-SV" sz="2400" dirty="0" smtClean="0"/>
              <a:t>del Documento Único de Identidad (DUI)</a:t>
            </a:r>
            <a:endParaRPr lang="en-US" sz="2400" dirty="0"/>
          </a:p>
        </p:txBody>
      </p:sp>
      <p:graphicFrame>
        <p:nvGraphicFramePr>
          <p:cNvPr id="57" name="Chart 10"/>
          <p:cNvGraphicFramePr/>
          <p:nvPr>
            <p:extLst>
              <p:ext uri="{D42A27DB-BD31-4B8C-83A1-F6EECF244321}">
                <p14:modId xmlns:p14="http://schemas.microsoft.com/office/powerpoint/2010/main" xmlns="" val="50616425"/>
              </p:ext>
            </p:extLst>
          </p:nvPr>
        </p:nvGraphicFramePr>
        <p:xfrm>
          <a:off x="604445" y="3247518"/>
          <a:ext cx="5255082" cy="3433258"/>
        </p:xfrm>
        <a:graphic>
          <a:graphicData uri="http://schemas.openxmlformats.org/drawingml/2006/chart">
            <c:chart xmlns:c="http://schemas.openxmlformats.org/drawingml/2006/chart" xmlns:r="http://schemas.openxmlformats.org/officeDocument/2006/relationships" r:id="rId2"/>
          </a:graphicData>
        </a:graphic>
      </p:graphicFrame>
      <p:sp>
        <p:nvSpPr>
          <p:cNvPr id="61" name="TextBox 39"/>
          <p:cNvSpPr txBox="1"/>
          <p:nvPr/>
        </p:nvSpPr>
        <p:spPr>
          <a:xfrm>
            <a:off x="604445" y="3084583"/>
            <a:ext cx="2402435" cy="677108"/>
          </a:xfrm>
          <a:prstGeom prst="rect">
            <a:avLst/>
          </a:prstGeom>
          <a:noFill/>
        </p:spPr>
        <p:txBody>
          <a:bodyPr wrap="square" rtlCol="0">
            <a:spAutoFit/>
          </a:bodyPr>
          <a:lstStyle/>
          <a:p>
            <a:r>
              <a:rPr lang="en-US" sz="2400" b="1" dirty="0" smtClean="0">
                <a:solidFill>
                  <a:schemeClr val="accent5"/>
                </a:solidFill>
                <a:latin typeface="+mj-lt"/>
              </a:rPr>
              <a:t>46%</a:t>
            </a:r>
          </a:p>
          <a:p>
            <a:r>
              <a:rPr lang="es-SV" sz="1400" dirty="0" smtClean="0">
                <a:solidFill>
                  <a:schemeClr val="accent5"/>
                </a:solidFill>
                <a:latin typeface="+mj-lt"/>
              </a:rPr>
              <a:t>(</a:t>
            </a:r>
            <a:r>
              <a:rPr lang="id-ID" sz="1400" dirty="0" smtClean="0">
                <a:solidFill>
                  <a:schemeClr val="accent5"/>
                </a:solidFill>
                <a:latin typeface="+mj-lt"/>
              </a:rPr>
              <a:t>362,465</a:t>
            </a:r>
            <a:r>
              <a:rPr lang="es-SV" sz="1400" dirty="0" smtClean="0">
                <a:solidFill>
                  <a:schemeClr val="accent5"/>
                </a:solidFill>
                <a:latin typeface="+mj-lt"/>
              </a:rPr>
              <a:t>)</a:t>
            </a:r>
            <a:endParaRPr lang="id-ID" sz="1400" dirty="0">
              <a:solidFill>
                <a:schemeClr val="accent5"/>
              </a:solidFill>
              <a:latin typeface="+mj-lt"/>
            </a:endParaRPr>
          </a:p>
        </p:txBody>
      </p:sp>
      <p:sp>
        <p:nvSpPr>
          <p:cNvPr id="62" name="TextBox 40"/>
          <p:cNvSpPr txBox="1"/>
          <p:nvPr/>
        </p:nvSpPr>
        <p:spPr>
          <a:xfrm>
            <a:off x="3881342" y="3047354"/>
            <a:ext cx="1841029" cy="677108"/>
          </a:xfrm>
          <a:prstGeom prst="rect">
            <a:avLst/>
          </a:prstGeom>
          <a:noFill/>
        </p:spPr>
        <p:txBody>
          <a:bodyPr wrap="square" rtlCol="0">
            <a:spAutoFit/>
          </a:bodyPr>
          <a:lstStyle/>
          <a:p>
            <a:pPr algn="r"/>
            <a:r>
              <a:rPr lang="en-US" sz="2400" b="1" dirty="0" smtClean="0">
                <a:solidFill>
                  <a:schemeClr val="accent2"/>
                </a:solidFill>
                <a:latin typeface="+mj-lt"/>
              </a:rPr>
              <a:t>54%</a:t>
            </a:r>
          </a:p>
          <a:p>
            <a:pPr algn="r"/>
            <a:r>
              <a:rPr lang="en-US" sz="1400" dirty="0">
                <a:solidFill>
                  <a:schemeClr val="accent2"/>
                </a:solidFill>
                <a:latin typeface="+mj-lt"/>
              </a:rPr>
              <a:t>(427,948)</a:t>
            </a:r>
            <a:endParaRPr lang="id-ID" sz="1400" dirty="0">
              <a:solidFill>
                <a:schemeClr val="accent2"/>
              </a:solidFill>
              <a:latin typeface="+mj-lt"/>
            </a:endParaRPr>
          </a:p>
        </p:txBody>
      </p:sp>
      <p:grpSp>
        <p:nvGrpSpPr>
          <p:cNvPr id="6" name="Grupo 5"/>
          <p:cNvGrpSpPr/>
          <p:nvPr/>
        </p:nvGrpSpPr>
        <p:grpSpPr>
          <a:xfrm>
            <a:off x="4291411" y="3981958"/>
            <a:ext cx="377275" cy="881812"/>
            <a:chOff x="4291411" y="3981958"/>
            <a:chExt cx="377275" cy="881812"/>
          </a:xfrm>
        </p:grpSpPr>
        <p:sp>
          <p:nvSpPr>
            <p:cNvPr id="95" name="Freeform 28"/>
            <p:cNvSpPr>
              <a:spLocks/>
            </p:cNvSpPr>
            <p:nvPr/>
          </p:nvSpPr>
          <p:spPr bwMode="auto">
            <a:xfrm>
              <a:off x="4291411" y="4145151"/>
              <a:ext cx="377275" cy="718619"/>
            </a:xfrm>
            <a:custGeom>
              <a:avLst/>
              <a:gdLst>
                <a:gd name="T0" fmla="*/ 87 w 87"/>
                <a:gd name="T1" fmla="*/ 24 h 168"/>
                <a:gd name="T2" fmla="*/ 62 w 87"/>
                <a:gd name="T3" fmla="*/ 0 h 168"/>
                <a:gd name="T4" fmla="*/ 37 w 87"/>
                <a:gd name="T5" fmla="*/ 0 h 168"/>
                <a:gd name="T6" fmla="*/ 35 w 87"/>
                <a:gd name="T7" fmla="*/ 0 h 168"/>
                <a:gd name="T8" fmla="*/ 25 w 87"/>
                <a:gd name="T9" fmla="*/ 0 h 168"/>
                <a:gd name="T10" fmla="*/ 0 w 87"/>
                <a:gd name="T11" fmla="*/ 24 h 168"/>
                <a:gd name="T12" fmla="*/ 0 w 87"/>
                <a:gd name="T13" fmla="*/ 24 h 168"/>
                <a:gd name="T14" fmla="*/ 0 w 87"/>
                <a:gd name="T15" fmla="*/ 73 h 168"/>
                <a:gd name="T16" fmla="*/ 8 w 87"/>
                <a:gd name="T17" fmla="*/ 81 h 168"/>
                <a:gd name="T18" fmla="*/ 16 w 87"/>
                <a:gd name="T19" fmla="*/ 73 h 168"/>
                <a:gd name="T20" fmla="*/ 16 w 87"/>
                <a:gd name="T21" fmla="*/ 44 h 168"/>
                <a:gd name="T22" fmla="*/ 16 w 87"/>
                <a:gd name="T23" fmla="*/ 28 h 168"/>
                <a:gd name="T24" fmla="*/ 20 w 87"/>
                <a:gd name="T25" fmla="*/ 28 h 168"/>
                <a:gd name="T26" fmla="*/ 20 w 87"/>
                <a:gd name="T27" fmla="*/ 46 h 168"/>
                <a:gd name="T28" fmla="*/ 20 w 87"/>
                <a:gd name="T29" fmla="*/ 77 h 168"/>
                <a:gd name="T30" fmla="*/ 20 w 87"/>
                <a:gd name="T31" fmla="*/ 81 h 168"/>
                <a:gd name="T32" fmla="*/ 20 w 87"/>
                <a:gd name="T33" fmla="*/ 157 h 168"/>
                <a:gd name="T34" fmla="*/ 31 w 87"/>
                <a:gd name="T35" fmla="*/ 168 h 168"/>
                <a:gd name="T36" fmla="*/ 41 w 87"/>
                <a:gd name="T37" fmla="*/ 157 h 168"/>
                <a:gd name="T38" fmla="*/ 41 w 87"/>
                <a:gd name="T39" fmla="*/ 81 h 168"/>
                <a:gd name="T40" fmla="*/ 46 w 87"/>
                <a:gd name="T41" fmla="*/ 81 h 168"/>
                <a:gd name="T42" fmla="*/ 46 w 87"/>
                <a:gd name="T43" fmla="*/ 157 h 168"/>
                <a:gd name="T44" fmla="*/ 56 w 87"/>
                <a:gd name="T45" fmla="*/ 168 h 168"/>
                <a:gd name="T46" fmla="*/ 67 w 87"/>
                <a:gd name="T47" fmla="*/ 157 h 168"/>
                <a:gd name="T48" fmla="*/ 67 w 87"/>
                <a:gd name="T49" fmla="*/ 81 h 168"/>
                <a:gd name="T50" fmla="*/ 67 w 87"/>
                <a:gd name="T51" fmla="*/ 77 h 168"/>
                <a:gd name="T52" fmla="*/ 67 w 87"/>
                <a:gd name="T53" fmla="*/ 46 h 168"/>
                <a:gd name="T54" fmla="*/ 67 w 87"/>
                <a:gd name="T55" fmla="*/ 28 h 168"/>
                <a:gd name="T56" fmla="*/ 71 w 87"/>
                <a:gd name="T57" fmla="*/ 28 h 168"/>
                <a:gd name="T58" fmla="*/ 71 w 87"/>
                <a:gd name="T59" fmla="*/ 44 h 168"/>
                <a:gd name="T60" fmla="*/ 71 w 87"/>
                <a:gd name="T61" fmla="*/ 73 h 168"/>
                <a:gd name="T62" fmla="*/ 79 w 87"/>
                <a:gd name="T63" fmla="*/ 81 h 168"/>
                <a:gd name="T64" fmla="*/ 87 w 87"/>
                <a:gd name="T65" fmla="*/ 73 h 168"/>
                <a:gd name="T66" fmla="*/ 87 w 87"/>
                <a:gd name="T67" fmla="*/ 24 h 168"/>
                <a:gd name="T68" fmla="*/ 87 w 87"/>
                <a:gd name="T69" fmla="*/ 2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7" h="168">
                  <a:moveTo>
                    <a:pt x="87" y="24"/>
                  </a:moveTo>
                  <a:cubicBezTo>
                    <a:pt x="87" y="11"/>
                    <a:pt x="75" y="0"/>
                    <a:pt x="62" y="0"/>
                  </a:cubicBezTo>
                  <a:cubicBezTo>
                    <a:pt x="37" y="0"/>
                    <a:pt x="37" y="0"/>
                    <a:pt x="37" y="0"/>
                  </a:cubicBezTo>
                  <a:cubicBezTo>
                    <a:pt x="35" y="0"/>
                    <a:pt x="35" y="0"/>
                    <a:pt x="35" y="0"/>
                  </a:cubicBezTo>
                  <a:cubicBezTo>
                    <a:pt x="25" y="0"/>
                    <a:pt x="25" y="0"/>
                    <a:pt x="25" y="0"/>
                  </a:cubicBezTo>
                  <a:cubicBezTo>
                    <a:pt x="12" y="0"/>
                    <a:pt x="0" y="11"/>
                    <a:pt x="0" y="24"/>
                  </a:cubicBezTo>
                  <a:cubicBezTo>
                    <a:pt x="0" y="24"/>
                    <a:pt x="0" y="24"/>
                    <a:pt x="0" y="24"/>
                  </a:cubicBezTo>
                  <a:cubicBezTo>
                    <a:pt x="0" y="73"/>
                    <a:pt x="0" y="73"/>
                    <a:pt x="0" y="73"/>
                  </a:cubicBezTo>
                  <a:cubicBezTo>
                    <a:pt x="0" y="78"/>
                    <a:pt x="4" y="81"/>
                    <a:pt x="8" y="81"/>
                  </a:cubicBezTo>
                  <a:cubicBezTo>
                    <a:pt x="13" y="81"/>
                    <a:pt x="16" y="78"/>
                    <a:pt x="16" y="73"/>
                  </a:cubicBezTo>
                  <a:cubicBezTo>
                    <a:pt x="16" y="44"/>
                    <a:pt x="16" y="44"/>
                    <a:pt x="16" y="44"/>
                  </a:cubicBezTo>
                  <a:cubicBezTo>
                    <a:pt x="16" y="28"/>
                    <a:pt x="16" y="28"/>
                    <a:pt x="16" y="28"/>
                  </a:cubicBezTo>
                  <a:cubicBezTo>
                    <a:pt x="20" y="28"/>
                    <a:pt x="20" y="28"/>
                    <a:pt x="20" y="28"/>
                  </a:cubicBezTo>
                  <a:cubicBezTo>
                    <a:pt x="20" y="46"/>
                    <a:pt x="20" y="46"/>
                    <a:pt x="20" y="46"/>
                  </a:cubicBezTo>
                  <a:cubicBezTo>
                    <a:pt x="20" y="77"/>
                    <a:pt x="20" y="77"/>
                    <a:pt x="20" y="77"/>
                  </a:cubicBezTo>
                  <a:cubicBezTo>
                    <a:pt x="20" y="81"/>
                    <a:pt x="20" y="81"/>
                    <a:pt x="20" y="81"/>
                  </a:cubicBezTo>
                  <a:cubicBezTo>
                    <a:pt x="20" y="157"/>
                    <a:pt x="20" y="157"/>
                    <a:pt x="20" y="157"/>
                  </a:cubicBezTo>
                  <a:cubicBezTo>
                    <a:pt x="20" y="163"/>
                    <a:pt x="25" y="168"/>
                    <a:pt x="31" y="168"/>
                  </a:cubicBezTo>
                  <a:cubicBezTo>
                    <a:pt x="37" y="168"/>
                    <a:pt x="41" y="163"/>
                    <a:pt x="41" y="157"/>
                  </a:cubicBezTo>
                  <a:cubicBezTo>
                    <a:pt x="41" y="81"/>
                    <a:pt x="41" y="81"/>
                    <a:pt x="41" y="81"/>
                  </a:cubicBezTo>
                  <a:cubicBezTo>
                    <a:pt x="46" y="81"/>
                    <a:pt x="46" y="81"/>
                    <a:pt x="46" y="81"/>
                  </a:cubicBezTo>
                  <a:cubicBezTo>
                    <a:pt x="46" y="157"/>
                    <a:pt x="46" y="157"/>
                    <a:pt x="46" y="157"/>
                  </a:cubicBezTo>
                  <a:cubicBezTo>
                    <a:pt x="46" y="163"/>
                    <a:pt x="50" y="168"/>
                    <a:pt x="56" y="168"/>
                  </a:cubicBezTo>
                  <a:cubicBezTo>
                    <a:pt x="62" y="168"/>
                    <a:pt x="67" y="163"/>
                    <a:pt x="67" y="157"/>
                  </a:cubicBezTo>
                  <a:cubicBezTo>
                    <a:pt x="67" y="81"/>
                    <a:pt x="67" y="81"/>
                    <a:pt x="67" y="81"/>
                  </a:cubicBezTo>
                  <a:cubicBezTo>
                    <a:pt x="67" y="77"/>
                    <a:pt x="67" y="77"/>
                    <a:pt x="67" y="77"/>
                  </a:cubicBezTo>
                  <a:cubicBezTo>
                    <a:pt x="67" y="46"/>
                    <a:pt x="67" y="46"/>
                    <a:pt x="67" y="46"/>
                  </a:cubicBezTo>
                  <a:cubicBezTo>
                    <a:pt x="67" y="28"/>
                    <a:pt x="67" y="28"/>
                    <a:pt x="67" y="28"/>
                  </a:cubicBezTo>
                  <a:cubicBezTo>
                    <a:pt x="71" y="28"/>
                    <a:pt x="71" y="28"/>
                    <a:pt x="71" y="28"/>
                  </a:cubicBezTo>
                  <a:cubicBezTo>
                    <a:pt x="71" y="44"/>
                    <a:pt x="71" y="44"/>
                    <a:pt x="71" y="44"/>
                  </a:cubicBezTo>
                  <a:cubicBezTo>
                    <a:pt x="71" y="73"/>
                    <a:pt x="71" y="73"/>
                    <a:pt x="71" y="73"/>
                  </a:cubicBezTo>
                  <a:cubicBezTo>
                    <a:pt x="71" y="78"/>
                    <a:pt x="74" y="81"/>
                    <a:pt x="79" y="81"/>
                  </a:cubicBezTo>
                  <a:cubicBezTo>
                    <a:pt x="83" y="81"/>
                    <a:pt x="87" y="78"/>
                    <a:pt x="87" y="73"/>
                  </a:cubicBezTo>
                  <a:cubicBezTo>
                    <a:pt x="87" y="24"/>
                    <a:pt x="87" y="24"/>
                    <a:pt x="87" y="24"/>
                  </a:cubicBezTo>
                  <a:cubicBezTo>
                    <a:pt x="87" y="24"/>
                    <a:pt x="87" y="24"/>
                    <a:pt x="87" y="24"/>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rgbClr val="404040"/>
                </a:solidFill>
              </a:endParaRPr>
            </a:p>
          </p:txBody>
        </p:sp>
        <p:sp>
          <p:nvSpPr>
            <p:cNvPr id="82" name="Oval 25"/>
            <p:cNvSpPr>
              <a:spLocks noChangeArrowheads="1"/>
            </p:cNvSpPr>
            <p:nvPr/>
          </p:nvSpPr>
          <p:spPr bwMode="auto">
            <a:xfrm flipH="1">
              <a:off x="4399906" y="3981958"/>
              <a:ext cx="160285" cy="158483"/>
            </a:xfrm>
            <a:prstGeom prst="ellipse">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rgbClr val="404040"/>
                </a:solidFill>
              </a:endParaRPr>
            </a:p>
          </p:txBody>
        </p:sp>
      </p:grpSp>
      <p:grpSp>
        <p:nvGrpSpPr>
          <p:cNvPr id="4" name="Grupo 3"/>
          <p:cNvGrpSpPr/>
          <p:nvPr/>
        </p:nvGrpSpPr>
        <p:grpSpPr>
          <a:xfrm>
            <a:off x="2231240" y="3773402"/>
            <a:ext cx="412420" cy="912115"/>
            <a:chOff x="2231240" y="3773402"/>
            <a:chExt cx="412420" cy="912115"/>
          </a:xfrm>
        </p:grpSpPr>
        <p:sp>
          <p:nvSpPr>
            <p:cNvPr id="94" name="Oval 27"/>
            <p:cNvSpPr>
              <a:spLocks noChangeArrowheads="1"/>
            </p:cNvSpPr>
            <p:nvPr/>
          </p:nvSpPr>
          <p:spPr bwMode="auto">
            <a:xfrm>
              <a:off x="2357504" y="3773402"/>
              <a:ext cx="159893" cy="158096"/>
            </a:xfrm>
            <a:prstGeom prst="ellipse">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rgbClr val="404040"/>
                </a:solidFill>
              </a:endParaRPr>
            </a:p>
          </p:txBody>
        </p:sp>
        <p:sp>
          <p:nvSpPr>
            <p:cNvPr id="83" name="Freeform 26"/>
            <p:cNvSpPr>
              <a:spLocks/>
            </p:cNvSpPr>
            <p:nvPr/>
          </p:nvSpPr>
          <p:spPr bwMode="auto">
            <a:xfrm flipH="1">
              <a:off x="2231240" y="3970541"/>
              <a:ext cx="412420" cy="714976"/>
            </a:xfrm>
            <a:custGeom>
              <a:avLst/>
              <a:gdLst>
                <a:gd name="T0" fmla="*/ 94 w 95"/>
                <a:gd name="T1" fmla="*/ 64 h 167"/>
                <a:gd name="T2" fmla="*/ 80 w 95"/>
                <a:gd name="T3" fmla="*/ 19 h 167"/>
                <a:gd name="T4" fmla="*/ 79 w 95"/>
                <a:gd name="T5" fmla="*/ 18 h 167"/>
                <a:gd name="T6" fmla="*/ 56 w 95"/>
                <a:gd name="T7" fmla="*/ 0 h 167"/>
                <a:gd name="T8" fmla="*/ 49 w 95"/>
                <a:gd name="T9" fmla="*/ 0 h 167"/>
                <a:gd name="T10" fmla="*/ 46 w 95"/>
                <a:gd name="T11" fmla="*/ 0 h 167"/>
                <a:gd name="T12" fmla="*/ 39 w 95"/>
                <a:gd name="T13" fmla="*/ 0 h 167"/>
                <a:gd name="T14" fmla="*/ 16 w 95"/>
                <a:gd name="T15" fmla="*/ 18 h 167"/>
                <a:gd name="T16" fmla="*/ 15 w 95"/>
                <a:gd name="T17" fmla="*/ 19 h 167"/>
                <a:gd name="T18" fmla="*/ 1 w 95"/>
                <a:gd name="T19" fmla="*/ 64 h 167"/>
                <a:gd name="T20" fmla="*/ 5 w 95"/>
                <a:gd name="T21" fmla="*/ 73 h 167"/>
                <a:gd name="T22" fmla="*/ 15 w 95"/>
                <a:gd name="T23" fmla="*/ 69 h 167"/>
                <a:gd name="T24" fmla="*/ 28 w 95"/>
                <a:gd name="T25" fmla="*/ 25 h 167"/>
                <a:gd name="T26" fmla="*/ 32 w 95"/>
                <a:gd name="T27" fmla="*/ 25 h 167"/>
                <a:gd name="T28" fmla="*/ 8 w 95"/>
                <a:gd name="T29" fmla="*/ 100 h 167"/>
                <a:gd name="T30" fmla="*/ 27 w 95"/>
                <a:gd name="T31" fmla="*/ 100 h 167"/>
                <a:gd name="T32" fmla="*/ 27 w 95"/>
                <a:gd name="T33" fmla="*/ 158 h 167"/>
                <a:gd name="T34" fmla="*/ 36 w 95"/>
                <a:gd name="T35" fmla="*/ 167 h 167"/>
                <a:gd name="T36" fmla="*/ 44 w 95"/>
                <a:gd name="T37" fmla="*/ 158 h 167"/>
                <a:gd name="T38" fmla="*/ 44 w 95"/>
                <a:gd name="T39" fmla="*/ 100 h 167"/>
                <a:gd name="T40" fmla="*/ 51 w 95"/>
                <a:gd name="T41" fmla="*/ 100 h 167"/>
                <a:gd name="T42" fmla="*/ 51 w 95"/>
                <a:gd name="T43" fmla="*/ 158 h 167"/>
                <a:gd name="T44" fmla="*/ 59 w 95"/>
                <a:gd name="T45" fmla="*/ 167 h 167"/>
                <a:gd name="T46" fmla="*/ 68 w 95"/>
                <a:gd name="T47" fmla="*/ 158 h 167"/>
                <a:gd name="T48" fmla="*/ 68 w 95"/>
                <a:gd name="T49" fmla="*/ 100 h 167"/>
                <a:gd name="T50" fmla="*/ 87 w 95"/>
                <a:gd name="T51" fmla="*/ 100 h 167"/>
                <a:gd name="T52" fmla="*/ 63 w 95"/>
                <a:gd name="T53" fmla="*/ 25 h 167"/>
                <a:gd name="T54" fmla="*/ 67 w 95"/>
                <a:gd name="T55" fmla="*/ 25 h 167"/>
                <a:gd name="T56" fmla="*/ 80 w 95"/>
                <a:gd name="T57" fmla="*/ 69 h 167"/>
                <a:gd name="T58" fmla="*/ 90 w 95"/>
                <a:gd name="T59" fmla="*/ 73 h 167"/>
                <a:gd name="T60" fmla="*/ 94 w 95"/>
                <a:gd name="T61" fmla="*/ 6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5" h="167">
                  <a:moveTo>
                    <a:pt x="94" y="64"/>
                  </a:moveTo>
                  <a:cubicBezTo>
                    <a:pt x="80" y="19"/>
                    <a:pt x="80" y="19"/>
                    <a:pt x="80" y="19"/>
                  </a:cubicBezTo>
                  <a:cubicBezTo>
                    <a:pt x="80" y="19"/>
                    <a:pt x="79" y="18"/>
                    <a:pt x="79" y="18"/>
                  </a:cubicBezTo>
                  <a:cubicBezTo>
                    <a:pt x="74" y="4"/>
                    <a:pt x="61" y="0"/>
                    <a:pt x="56" y="0"/>
                  </a:cubicBezTo>
                  <a:cubicBezTo>
                    <a:pt x="52" y="0"/>
                    <a:pt x="53" y="0"/>
                    <a:pt x="49" y="0"/>
                  </a:cubicBezTo>
                  <a:cubicBezTo>
                    <a:pt x="48" y="0"/>
                    <a:pt x="47" y="0"/>
                    <a:pt x="46" y="0"/>
                  </a:cubicBezTo>
                  <a:cubicBezTo>
                    <a:pt x="42" y="0"/>
                    <a:pt x="43" y="0"/>
                    <a:pt x="39" y="0"/>
                  </a:cubicBezTo>
                  <a:cubicBezTo>
                    <a:pt x="34" y="0"/>
                    <a:pt x="21" y="4"/>
                    <a:pt x="16" y="18"/>
                  </a:cubicBezTo>
                  <a:cubicBezTo>
                    <a:pt x="16" y="18"/>
                    <a:pt x="15" y="19"/>
                    <a:pt x="15" y="19"/>
                  </a:cubicBezTo>
                  <a:cubicBezTo>
                    <a:pt x="1" y="64"/>
                    <a:pt x="1" y="64"/>
                    <a:pt x="1" y="64"/>
                  </a:cubicBezTo>
                  <a:cubicBezTo>
                    <a:pt x="0" y="68"/>
                    <a:pt x="2" y="72"/>
                    <a:pt x="5" y="73"/>
                  </a:cubicBezTo>
                  <a:cubicBezTo>
                    <a:pt x="9" y="74"/>
                    <a:pt x="13" y="72"/>
                    <a:pt x="15" y="69"/>
                  </a:cubicBezTo>
                  <a:cubicBezTo>
                    <a:pt x="28" y="25"/>
                    <a:pt x="28" y="25"/>
                    <a:pt x="28" y="25"/>
                  </a:cubicBezTo>
                  <a:cubicBezTo>
                    <a:pt x="32" y="25"/>
                    <a:pt x="32" y="25"/>
                    <a:pt x="32" y="25"/>
                  </a:cubicBezTo>
                  <a:cubicBezTo>
                    <a:pt x="8" y="100"/>
                    <a:pt x="8" y="100"/>
                    <a:pt x="8" y="100"/>
                  </a:cubicBezTo>
                  <a:cubicBezTo>
                    <a:pt x="27" y="100"/>
                    <a:pt x="27" y="100"/>
                    <a:pt x="27" y="100"/>
                  </a:cubicBezTo>
                  <a:cubicBezTo>
                    <a:pt x="27" y="158"/>
                    <a:pt x="27" y="158"/>
                    <a:pt x="27" y="158"/>
                  </a:cubicBezTo>
                  <a:cubicBezTo>
                    <a:pt x="27" y="163"/>
                    <a:pt x="31" y="167"/>
                    <a:pt x="36" y="167"/>
                  </a:cubicBezTo>
                  <a:cubicBezTo>
                    <a:pt x="41" y="167"/>
                    <a:pt x="44" y="163"/>
                    <a:pt x="44" y="158"/>
                  </a:cubicBezTo>
                  <a:cubicBezTo>
                    <a:pt x="44" y="100"/>
                    <a:pt x="44" y="100"/>
                    <a:pt x="44" y="100"/>
                  </a:cubicBezTo>
                  <a:cubicBezTo>
                    <a:pt x="51" y="100"/>
                    <a:pt x="51" y="100"/>
                    <a:pt x="51" y="100"/>
                  </a:cubicBezTo>
                  <a:cubicBezTo>
                    <a:pt x="51" y="158"/>
                    <a:pt x="51" y="158"/>
                    <a:pt x="51" y="158"/>
                  </a:cubicBezTo>
                  <a:cubicBezTo>
                    <a:pt x="51" y="163"/>
                    <a:pt x="54" y="167"/>
                    <a:pt x="59" y="167"/>
                  </a:cubicBezTo>
                  <a:cubicBezTo>
                    <a:pt x="64" y="167"/>
                    <a:pt x="68" y="163"/>
                    <a:pt x="68" y="158"/>
                  </a:cubicBezTo>
                  <a:cubicBezTo>
                    <a:pt x="68" y="100"/>
                    <a:pt x="68" y="100"/>
                    <a:pt x="68" y="100"/>
                  </a:cubicBezTo>
                  <a:cubicBezTo>
                    <a:pt x="87" y="100"/>
                    <a:pt x="87" y="100"/>
                    <a:pt x="87" y="100"/>
                  </a:cubicBezTo>
                  <a:cubicBezTo>
                    <a:pt x="63" y="25"/>
                    <a:pt x="63" y="25"/>
                    <a:pt x="63" y="25"/>
                  </a:cubicBezTo>
                  <a:cubicBezTo>
                    <a:pt x="67" y="25"/>
                    <a:pt x="67" y="25"/>
                    <a:pt x="67" y="25"/>
                  </a:cubicBezTo>
                  <a:cubicBezTo>
                    <a:pt x="80" y="69"/>
                    <a:pt x="80" y="69"/>
                    <a:pt x="80" y="69"/>
                  </a:cubicBezTo>
                  <a:cubicBezTo>
                    <a:pt x="82" y="72"/>
                    <a:pt x="86" y="74"/>
                    <a:pt x="90" y="73"/>
                  </a:cubicBezTo>
                  <a:cubicBezTo>
                    <a:pt x="93" y="72"/>
                    <a:pt x="95" y="68"/>
                    <a:pt x="94" y="64"/>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rgbClr val="404040"/>
                </a:solidFill>
              </a:endParaRPr>
            </a:p>
          </p:txBody>
        </p:sp>
      </p:grpSp>
      <p:graphicFrame>
        <p:nvGraphicFramePr>
          <p:cNvPr id="37" name="Chart 10"/>
          <p:cNvGraphicFramePr/>
          <p:nvPr>
            <p:extLst>
              <p:ext uri="{D42A27DB-BD31-4B8C-83A1-F6EECF244321}">
                <p14:modId xmlns:p14="http://schemas.microsoft.com/office/powerpoint/2010/main" xmlns="" val="565267070"/>
              </p:ext>
            </p:extLst>
          </p:nvPr>
        </p:nvGraphicFramePr>
        <p:xfrm>
          <a:off x="6463972" y="3230805"/>
          <a:ext cx="5123582" cy="3433258"/>
        </p:xfrm>
        <a:graphic>
          <a:graphicData uri="http://schemas.openxmlformats.org/drawingml/2006/chart">
            <c:chart xmlns:c="http://schemas.openxmlformats.org/drawingml/2006/chart" xmlns:r="http://schemas.openxmlformats.org/officeDocument/2006/relationships" r:id="rId3"/>
          </a:graphicData>
        </a:graphic>
      </p:graphicFrame>
      <p:cxnSp>
        <p:nvCxnSpPr>
          <p:cNvPr id="38" name="Straight Arrow Connector 12"/>
          <p:cNvCxnSpPr/>
          <p:nvPr/>
        </p:nvCxnSpPr>
        <p:spPr>
          <a:xfrm flipV="1">
            <a:off x="10020911" y="2814285"/>
            <a:ext cx="0" cy="1015398"/>
          </a:xfrm>
          <a:prstGeom prst="straightConnector1">
            <a:avLst/>
          </a:prstGeom>
          <a:ln w="19050">
            <a:solidFill>
              <a:schemeClr val="bg2">
                <a:lumMod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39" name="Straight Arrow Connector 24"/>
          <p:cNvCxnSpPr/>
          <p:nvPr/>
        </p:nvCxnSpPr>
        <p:spPr>
          <a:xfrm flipV="1">
            <a:off x="8137120" y="2544157"/>
            <a:ext cx="0" cy="1098114"/>
          </a:xfrm>
          <a:prstGeom prst="straightConnector1">
            <a:avLst/>
          </a:prstGeom>
          <a:ln w="19050">
            <a:solidFill>
              <a:schemeClr val="bg2">
                <a:lumMod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2" name="Straight Arrow Connector 26"/>
          <p:cNvCxnSpPr/>
          <p:nvPr/>
        </p:nvCxnSpPr>
        <p:spPr>
          <a:xfrm flipV="1">
            <a:off x="8945997" y="2126038"/>
            <a:ext cx="0" cy="1389376"/>
          </a:xfrm>
          <a:prstGeom prst="straightConnector1">
            <a:avLst/>
          </a:prstGeom>
          <a:ln w="19050">
            <a:solidFill>
              <a:schemeClr val="bg2">
                <a:lumMod val="50000"/>
              </a:schemeClr>
            </a:solidFill>
            <a:tailEnd type="oval"/>
          </a:ln>
        </p:spPr>
        <p:style>
          <a:lnRef idx="1">
            <a:schemeClr val="accent1"/>
          </a:lnRef>
          <a:fillRef idx="0">
            <a:schemeClr val="accent1"/>
          </a:fillRef>
          <a:effectRef idx="0">
            <a:schemeClr val="accent1"/>
          </a:effectRef>
          <a:fontRef idx="minor">
            <a:schemeClr val="tx1"/>
          </a:fontRef>
        </p:style>
      </p:cxnSp>
      <p:grpSp>
        <p:nvGrpSpPr>
          <p:cNvPr id="10" name="Grupo 9"/>
          <p:cNvGrpSpPr/>
          <p:nvPr/>
        </p:nvGrpSpPr>
        <p:grpSpPr>
          <a:xfrm>
            <a:off x="7656634" y="1616074"/>
            <a:ext cx="886781" cy="912313"/>
            <a:chOff x="7656634" y="1616074"/>
            <a:chExt cx="886781" cy="912313"/>
          </a:xfrm>
        </p:grpSpPr>
        <p:sp>
          <p:nvSpPr>
            <p:cNvPr id="54" name="TextBox 40"/>
            <p:cNvSpPr txBox="1"/>
            <p:nvPr/>
          </p:nvSpPr>
          <p:spPr>
            <a:xfrm>
              <a:off x="7656634" y="1851279"/>
              <a:ext cx="886781" cy="677108"/>
            </a:xfrm>
            <a:prstGeom prst="rect">
              <a:avLst/>
            </a:prstGeom>
            <a:noFill/>
            <a:ln>
              <a:noFill/>
            </a:ln>
          </p:spPr>
          <p:txBody>
            <a:bodyPr wrap="none" rtlCol="0">
              <a:spAutoFit/>
            </a:bodyPr>
            <a:lstStyle/>
            <a:p>
              <a:pPr algn="ctr"/>
              <a:r>
                <a:rPr lang="en-US" sz="2400" b="1" dirty="0" smtClean="0">
                  <a:latin typeface="+mj-lt"/>
                </a:rPr>
                <a:t>9.7%</a:t>
              </a:r>
            </a:p>
            <a:p>
              <a:pPr algn="ctr"/>
              <a:r>
                <a:rPr lang="es-SV" sz="1400" dirty="0" smtClean="0">
                  <a:latin typeface="+mj-lt"/>
                </a:rPr>
                <a:t>(</a:t>
              </a:r>
              <a:r>
                <a:rPr lang="id-ID" sz="1400" dirty="0" smtClean="0">
                  <a:latin typeface="+mj-lt"/>
                </a:rPr>
                <a:t>76,931</a:t>
              </a:r>
              <a:r>
                <a:rPr lang="es-SV" sz="1400" dirty="0">
                  <a:latin typeface="+mj-lt"/>
                </a:rPr>
                <a:t>)</a:t>
              </a:r>
              <a:endParaRPr lang="id-ID" sz="1400" dirty="0">
                <a:latin typeface="+mj-lt"/>
              </a:endParaRPr>
            </a:p>
          </p:txBody>
        </p:sp>
        <p:pic>
          <p:nvPicPr>
            <p:cNvPr id="98" name="Picture 2" descr="http://www.workmall.com/flags/united_states_flag_files/us-t.gif"/>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920023" y="1616074"/>
              <a:ext cx="360000" cy="213769"/>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11" name="Grupo 10"/>
          <p:cNvGrpSpPr/>
          <p:nvPr/>
        </p:nvGrpSpPr>
        <p:grpSpPr>
          <a:xfrm>
            <a:off x="8432443" y="1223138"/>
            <a:ext cx="1058302" cy="896284"/>
            <a:chOff x="8432443" y="1223138"/>
            <a:chExt cx="1058302" cy="896284"/>
          </a:xfrm>
        </p:grpSpPr>
        <p:sp>
          <p:nvSpPr>
            <p:cNvPr id="55" name="TextBox 41"/>
            <p:cNvSpPr txBox="1"/>
            <p:nvPr/>
          </p:nvSpPr>
          <p:spPr>
            <a:xfrm>
              <a:off x="8432443" y="1442314"/>
              <a:ext cx="1058302" cy="677108"/>
            </a:xfrm>
            <a:prstGeom prst="rect">
              <a:avLst/>
            </a:prstGeom>
            <a:noFill/>
            <a:ln>
              <a:noFill/>
            </a:ln>
          </p:spPr>
          <p:txBody>
            <a:bodyPr wrap="none" rtlCol="0">
              <a:spAutoFit/>
            </a:bodyPr>
            <a:lstStyle/>
            <a:p>
              <a:pPr algn="ctr"/>
              <a:r>
                <a:rPr lang="en-US" sz="2400" b="1" dirty="0" smtClean="0">
                  <a:solidFill>
                    <a:schemeClr val="accent6"/>
                  </a:solidFill>
                  <a:latin typeface="+mj-lt"/>
                </a:rPr>
                <a:t>0.02%</a:t>
              </a:r>
            </a:p>
            <a:p>
              <a:pPr algn="ctr"/>
              <a:r>
                <a:rPr lang="en-US" sz="1400" dirty="0" smtClean="0">
                  <a:solidFill>
                    <a:schemeClr val="accent6"/>
                  </a:solidFill>
                  <a:latin typeface="+mj-lt"/>
                </a:rPr>
                <a:t>(180)</a:t>
              </a:r>
              <a:endParaRPr lang="id-ID" sz="1400" dirty="0">
                <a:solidFill>
                  <a:schemeClr val="accent6"/>
                </a:solidFill>
                <a:latin typeface="+mj-lt"/>
              </a:endParaRPr>
            </a:p>
          </p:txBody>
        </p:sp>
        <p:pic>
          <p:nvPicPr>
            <p:cNvPr id="99" name="Picture 6" descr="http://www.photius.com/flags/thumbnails/ca-t.gif"/>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8781594" y="1223138"/>
              <a:ext cx="360000" cy="210463"/>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12" name="Grupo 11"/>
          <p:cNvGrpSpPr/>
          <p:nvPr/>
        </p:nvGrpSpPr>
        <p:grpSpPr>
          <a:xfrm>
            <a:off x="9405998" y="1892532"/>
            <a:ext cx="1229824" cy="903027"/>
            <a:chOff x="9405998" y="1892532"/>
            <a:chExt cx="1229824" cy="903027"/>
          </a:xfrm>
        </p:grpSpPr>
        <p:sp>
          <p:nvSpPr>
            <p:cNvPr id="53" name="TextBox 39"/>
            <p:cNvSpPr txBox="1"/>
            <p:nvPr/>
          </p:nvSpPr>
          <p:spPr>
            <a:xfrm>
              <a:off x="9405998" y="2118451"/>
              <a:ext cx="1229824" cy="677108"/>
            </a:xfrm>
            <a:prstGeom prst="rect">
              <a:avLst/>
            </a:prstGeom>
            <a:noFill/>
            <a:ln>
              <a:noFill/>
            </a:ln>
          </p:spPr>
          <p:txBody>
            <a:bodyPr wrap="none" rtlCol="0">
              <a:spAutoFit/>
            </a:bodyPr>
            <a:lstStyle/>
            <a:p>
              <a:pPr algn="ctr"/>
              <a:r>
                <a:rPr lang="en-US" sz="2400" b="1" dirty="0" smtClean="0">
                  <a:solidFill>
                    <a:srgbClr val="0070C0"/>
                  </a:solidFill>
                  <a:latin typeface="+mj-lt"/>
                </a:rPr>
                <a:t>90.28%</a:t>
              </a:r>
            </a:p>
            <a:p>
              <a:pPr algn="ctr"/>
              <a:r>
                <a:rPr lang="en-US" sz="1400" dirty="0">
                  <a:solidFill>
                    <a:srgbClr val="0070C0"/>
                  </a:solidFill>
                  <a:latin typeface="+mj-lt"/>
                </a:rPr>
                <a:t>(716,302)</a:t>
              </a:r>
              <a:endParaRPr lang="id-ID" sz="1400" dirty="0">
                <a:solidFill>
                  <a:srgbClr val="0070C0"/>
                </a:solidFill>
                <a:latin typeface="+mj-lt"/>
              </a:endParaRPr>
            </a:p>
          </p:txBody>
        </p:sp>
        <p:pic>
          <p:nvPicPr>
            <p:cNvPr id="100" name="Picture 4" descr="http://allcountries.org/flags/el_salvador_flag-t.gif"/>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9840910" y="1892532"/>
              <a:ext cx="360000" cy="210975"/>
            </a:xfrm>
            <a:prstGeom prst="rect">
              <a:avLst/>
            </a:prstGeom>
            <a:noFill/>
            <a:extLst>
              <a:ext uri="{909E8E84-426E-40DD-AFC4-6F175D3DCCD1}">
                <a14:hiddenFill xmlns:a14="http://schemas.microsoft.com/office/drawing/2010/main" xmlns="">
                  <a:solidFill>
                    <a:srgbClr val="FFFFFF"/>
                  </a:solidFill>
                </a14:hiddenFill>
              </a:ext>
            </a:extLst>
          </p:spPr>
        </p:pic>
      </p:grpSp>
      <p:graphicFrame>
        <p:nvGraphicFramePr>
          <p:cNvPr id="27" name="Chart 10"/>
          <p:cNvGraphicFramePr/>
          <p:nvPr>
            <p:extLst>
              <p:ext uri="{D42A27DB-BD31-4B8C-83A1-F6EECF244321}">
                <p14:modId xmlns:p14="http://schemas.microsoft.com/office/powerpoint/2010/main" xmlns="" val="1114321871"/>
              </p:ext>
            </p:extLst>
          </p:nvPr>
        </p:nvGraphicFramePr>
        <p:xfrm>
          <a:off x="10523475" y="64239"/>
          <a:ext cx="5255082" cy="343325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xmlns="" val="1932067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wheel(1)">
                                      <p:cBhvr>
                                        <p:cTn id="15" dur="1000"/>
                                        <p:tgtEl>
                                          <p:spTgt spid="57">
                                            <p:graphicEl>
                                              <a:chart seriesIdx="-3" categoryIdx="-3" bldStep="gridLegend"/>
                                            </p:graphicEl>
                                          </p:spTgt>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57">
                                            <p:graphicEl>
                                              <a:chart seriesIdx="-4" categoryIdx="0" bldStep="category"/>
                                            </p:graphicEl>
                                          </p:spTgt>
                                        </p:tgtEl>
                                        <p:attrNameLst>
                                          <p:attrName>style.visibility</p:attrName>
                                        </p:attrNameLst>
                                      </p:cBhvr>
                                      <p:to>
                                        <p:strVal val="visible"/>
                                      </p:to>
                                    </p:set>
                                    <p:animEffect transition="in" filter="wheel(1)">
                                      <p:cBhvr>
                                        <p:cTn id="18" dur="1000"/>
                                        <p:tgtEl>
                                          <p:spTgt spid="57">
                                            <p:graphicEl>
                                              <a:chart seriesIdx="-4" categoryIdx="0" bldStep="category"/>
                                            </p:graphicEl>
                                          </p:spTgt>
                                        </p:tgtEl>
                                      </p:cBhvr>
                                    </p:animEffect>
                                  </p:childTnLst>
                                </p:cTn>
                              </p:par>
                            </p:childTnLst>
                          </p:cTn>
                        </p:par>
                        <p:par>
                          <p:cTn id="19" fill="hold">
                            <p:stCondLst>
                              <p:cond delay="2000"/>
                            </p:stCondLst>
                            <p:childTnLst>
                              <p:par>
                                <p:cTn id="20" presetID="22" presetClass="entr" presetSubtype="4"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par>
                          <p:cTn id="23" fill="hold">
                            <p:stCondLst>
                              <p:cond delay="2500"/>
                            </p:stCondLst>
                            <p:childTnLst>
                              <p:par>
                                <p:cTn id="24" presetID="22" presetClass="entr" presetSubtype="4" fill="hold" grpId="0" nodeType="afterEffect">
                                  <p:stCondLst>
                                    <p:cond delay="0"/>
                                  </p:stCondLst>
                                  <p:childTnLst>
                                    <p:set>
                                      <p:cBhvr>
                                        <p:cTn id="25" dur="1" fill="hold">
                                          <p:stCondLst>
                                            <p:cond delay="0"/>
                                          </p:stCondLst>
                                        </p:cTn>
                                        <p:tgtEl>
                                          <p:spTgt spid="62"/>
                                        </p:tgtEl>
                                        <p:attrNameLst>
                                          <p:attrName>style.visibility</p:attrName>
                                        </p:attrNameLst>
                                      </p:cBhvr>
                                      <p:to>
                                        <p:strVal val="visible"/>
                                      </p:to>
                                    </p:set>
                                    <p:animEffect transition="in" filter="wipe(down)">
                                      <p:cBhvr>
                                        <p:cTn id="26" dur="500"/>
                                        <p:tgtEl>
                                          <p:spTgt spid="62"/>
                                        </p:tgtEl>
                                      </p:cBhvr>
                                    </p:animEffect>
                                  </p:childTnLst>
                                </p:cTn>
                              </p:par>
                            </p:childTnLst>
                          </p:cTn>
                        </p:par>
                        <p:par>
                          <p:cTn id="27" fill="hold">
                            <p:stCondLst>
                              <p:cond delay="3000"/>
                            </p:stCondLst>
                            <p:childTnLst>
                              <p:par>
                                <p:cTn id="28" presetID="21" presetClass="entr" presetSubtype="1" fill="hold" grpId="0" nodeType="afterEffect">
                                  <p:stCondLst>
                                    <p:cond delay="0"/>
                                  </p:stCondLst>
                                  <p:childTnLst>
                                    <p:set>
                                      <p:cBhvr>
                                        <p:cTn id="29" dur="1" fill="hold">
                                          <p:stCondLst>
                                            <p:cond delay="0"/>
                                          </p:stCondLst>
                                        </p:cTn>
                                        <p:tgtEl>
                                          <p:spTgt spid="57">
                                            <p:graphicEl>
                                              <a:chart seriesIdx="-4" categoryIdx="1" bldStep="category"/>
                                            </p:graphicEl>
                                          </p:spTgt>
                                        </p:tgtEl>
                                        <p:attrNameLst>
                                          <p:attrName>style.visibility</p:attrName>
                                        </p:attrNameLst>
                                      </p:cBhvr>
                                      <p:to>
                                        <p:strVal val="visible"/>
                                      </p:to>
                                    </p:set>
                                    <p:animEffect transition="in" filter="wheel(1)">
                                      <p:cBhvr>
                                        <p:cTn id="30" dur="1000"/>
                                        <p:tgtEl>
                                          <p:spTgt spid="57">
                                            <p:graphicEl>
                                              <a:chart seriesIdx="-4" categoryIdx="1" bldStep="category"/>
                                            </p:graphicEl>
                                          </p:spTgt>
                                        </p:tgtEl>
                                      </p:cBhvr>
                                    </p:animEffect>
                                  </p:childTnLst>
                                </p:cTn>
                              </p:par>
                            </p:childTnLst>
                          </p:cTn>
                        </p:par>
                        <p:par>
                          <p:cTn id="31" fill="hold">
                            <p:stCondLst>
                              <p:cond delay="4000"/>
                            </p:stCondLst>
                            <p:childTnLst>
                              <p:par>
                                <p:cTn id="32" presetID="22" presetClass="entr" presetSubtype="4"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down)">
                                      <p:cBhvr>
                                        <p:cTn id="34" dur="500"/>
                                        <p:tgtEl>
                                          <p:spTgt spid="4"/>
                                        </p:tgtEl>
                                      </p:cBhvr>
                                    </p:animEffect>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61"/>
                                        </p:tgtEl>
                                        <p:attrNameLst>
                                          <p:attrName>style.visibility</p:attrName>
                                        </p:attrNameLst>
                                      </p:cBhvr>
                                      <p:to>
                                        <p:strVal val="visible"/>
                                      </p:to>
                                    </p:set>
                                    <p:animEffect transition="in" filter="wipe(down)">
                                      <p:cBhvr>
                                        <p:cTn id="38" dur="500"/>
                                        <p:tgtEl>
                                          <p:spTgt spid="61"/>
                                        </p:tgtEl>
                                      </p:cBhvr>
                                    </p:animEffect>
                                  </p:childTnLst>
                                </p:cTn>
                              </p:par>
                            </p:childTnLst>
                          </p:cTn>
                        </p:par>
                        <p:par>
                          <p:cTn id="39" fill="hold">
                            <p:stCondLst>
                              <p:cond delay="5000"/>
                            </p:stCondLst>
                            <p:childTnLst>
                              <p:par>
                                <p:cTn id="40" presetID="16" presetClass="entr" presetSubtype="42" fill="hold" nodeType="after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barn(outHorizontal)">
                                      <p:cBhvr>
                                        <p:cTn id="42" dur="500"/>
                                        <p:tgtEl>
                                          <p:spTgt spid="3"/>
                                        </p:tgtEl>
                                      </p:cBhvr>
                                    </p:animEffect>
                                  </p:childTnLst>
                                </p:cTn>
                              </p:par>
                            </p:childTnLst>
                          </p:cTn>
                        </p:par>
                        <p:par>
                          <p:cTn id="43" fill="hold">
                            <p:stCondLst>
                              <p:cond delay="5500"/>
                            </p:stCondLst>
                            <p:childTnLst>
                              <p:par>
                                <p:cTn id="44" presetID="21" presetClass="entr" presetSubtype="1" fill="hold" grpId="0" nodeType="afterEffect">
                                  <p:stCondLst>
                                    <p:cond delay="0"/>
                                  </p:stCondLst>
                                  <p:childTnLst>
                                    <p:set>
                                      <p:cBhvr>
                                        <p:cTn id="45"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heel(1)">
                                      <p:cBhvr>
                                        <p:cTn id="46" dur="1000"/>
                                        <p:tgtEl>
                                          <p:spTgt spid="37">
                                            <p:graphicEl>
                                              <a:chart seriesIdx="-3" categoryIdx="-3" bldStep="gridLegend"/>
                                            </p:graphicEl>
                                          </p:spTgt>
                                        </p:tgtEl>
                                      </p:cBhvr>
                                    </p:animEffect>
                                  </p:childTnLst>
                                </p:cTn>
                              </p:par>
                            </p:childTnLst>
                          </p:cTn>
                        </p:par>
                        <p:par>
                          <p:cTn id="47" fill="hold">
                            <p:stCondLst>
                              <p:cond delay="6500"/>
                            </p:stCondLst>
                            <p:childTnLst>
                              <p:par>
                                <p:cTn id="48" presetID="21" presetClass="entr" presetSubtype="1" fill="hold" grpId="0" nodeType="afterEffect">
                                  <p:stCondLst>
                                    <p:cond delay="0"/>
                                  </p:stCondLst>
                                  <p:childTnLst>
                                    <p:set>
                                      <p:cBhvr>
                                        <p:cTn id="49" dur="1" fill="hold">
                                          <p:stCondLst>
                                            <p:cond delay="0"/>
                                          </p:stCondLst>
                                        </p:cTn>
                                        <p:tgtEl>
                                          <p:spTgt spid="37">
                                            <p:graphicEl>
                                              <a:chart seriesIdx="-4" categoryIdx="0" bldStep="category"/>
                                            </p:graphicEl>
                                          </p:spTgt>
                                        </p:tgtEl>
                                        <p:attrNameLst>
                                          <p:attrName>style.visibility</p:attrName>
                                        </p:attrNameLst>
                                      </p:cBhvr>
                                      <p:to>
                                        <p:strVal val="visible"/>
                                      </p:to>
                                    </p:set>
                                    <p:animEffect transition="in" filter="wheel(1)">
                                      <p:cBhvr>
                                        <p:cTn id="50" dur="1000"/>
                                        <p:tgtEl>
                                          <p:spTgt spid="37">
                                            <p:graphicEl>
                                              <a:chart seriesIdx="-4" categoryIdx="0" bldStep="category"/>
                                            </p:graphicEl>
                                          </p:spTgt>
                                        </p:tgtEl>
                                      </p:cBhvr>
                                    </p:animEffect>
                                  </p:childTnLst>
                                </p:cTn>
                              </p:par>
                            </p:childTnLst>
                          </p:cTn>
                        </p:par>
                        <p:par>
                          <p:cTn id="51" fill="hold">
                            <p:stCondLst>
                              <p:cond delay="7500"/>
                            </p:stCondLst>
                            <p:childTnLst>
                              <p:par>
                                <p:cTn id="52" presetID="22" presetClass="entr" presetSubtype="4" fill="hold"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down)">
                                      <p:cBhvr>
                                        <p:cTn id="54" dur="500"/>
                                        <p:tgtEl>
                                          <p:spTgt spid="12"/>
                                        </p:tgtEl>
                                      </p:cBhvr>
                                    </p:animEffect>
                                  </p:childTnLst>
                                </p:cTn>
                              </p:par>
                            </p:childTnLst>
                          </p:cTn>
                        </p:par>
                        <p:par>
                          <p:cTn id="55" fill="hold">
                            <p:stCondLst>
                              <p:cond delay="8000"/>
                            </p:stCondLst>
                            <p:childTnLst>
                              <p:par>
                                <p:cTn id="56" presetID="22" presetClass="entr" presetSubtype="1"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up)">
                                      <p:cBhvr>
                                        <p:cTn id="58" dur="500"/>
                                        <p:tgtEl>
                                          <p:spTgt spid="38"/>
                                        </p:tgtEl>
                                      </p:cBhvr>
                                    </p:animEffect>
                                  </p:childTnLst>
                                </p:cTn>
                              </p:par>
                            </p:childTnLst>
                          </p:cTn>
                        </p:par>
                        <p:par>
                          <p:cTn id="59" fill="hold">
                            <p:stCondLst>
                              <p:cond delay="8500"/>
                            </p:stCondLst>
                            <p:childTnLst>
                              <p:par>
                                <p:cTn id="60" presetID="21" presetClass="entr" presetSubtype="1" fill="hold" grpId="0" nodeType="afterEffect">
                                  <p:stCondLst>
                                    <p:cond delay="0"/>
                                  </p:stCondLst>
                                  <p:childTnLst>
                                    <p:set>
                                      <p:cBhvr>
                                        <p:cTn id="61" dur="1" fill="hold">
                                          <p:stCondLst>
                                            <p:cond delay="0"/>
                                          </p:stCondLst>
                                        </p:cTn>
                                        <p:tgtEl>
                                          <p:spTgt spid="37">
                                            <p:graphicEl>
                                              <a:chart seriesIdx="-4" categoryIdx="1" bldStep="category"/>
                                            </p:graphicEl>
                                          </p:spTgt>
                                        </p:tgtEl>
                                        <p:attrNameLst>
                                          <p:attrName>style.visibility</p:attrName>
                                        </p:attrNameLst>
                                      </p:cBhvr>
                                      <p:to>
                                        <p:strVal val="visible"/>
                                      </p:to>
                                    </p:set>
                                    <p:animEffect transition="in" filter="wheel(1)">
                                      <p:cBhvr>
                                        <p:cTn id="62" dur="1000"/>
                                        <p:tgtEl>
                                          <p:spTgt spid="37">
                                            <p:graphicEl>
                                              <a:chart seriesIdx="-4" categoryIdx="1" bldStep="category"/>
                                            </p:graphicEl>
                                          </p:spTgt>
                                        </p:tgtEl>
                                      </p:cBhvr>
                                    </p:animEffect>
                                  </p:childTnLst>
                                </p:cTn>
                              </p:par>
                            </p:childTnLst>
                          </p:cTn>
                        </p:par>
                        <p:par>
                          <p:cTn id="63" fill="hold">
                            <p:stCondLst>
                              <p:cond delay="9500"/>
                            </p:stCondLst>
                            <p:childTnLst>
                              <p:par>
                                <p:cTn id="64" presetID="22" presetClass="entr" presetSubtype="4" fill="hold" nodeType="afterEffect">
                                  <p:stCondLst>
                                    <p:cond delay="0"/>
                                  </p:stCondLst>
                                  <p:childTnLst>
                                    <p:set>
                                      <p:cBhvr>
                                        <p:cTn id="65" dur="1" fill="hold">
                                          <p:stCondLst>
                                            <p:cond delay="0"/>
                                          </p:stCondLst>
                                        </p:cTn>
                                        <p:tgtEl>
                                          <p:spTgt spid="10"/>
                                        </p:tgtEl>
                                        <p:attrNameLst>
                                          <p:attrName>style.visibility</p:attrName>
                                        </p:attrNameLst>
                                      </p:cBhvr>
                                      <p:to>
                                        <p:strVal val="visible"/>
                                      </p:to>
                                    </p:set>
                                    <p:animEffect transition="in" filter="wipe(down)">
                                      <p:cBhvr>
                                        <p:cTn id="66" dur="500"/>
                                        <p:tgtEl>
                                          <p:spTgt spid="10"/>
                                        </p:tgtEl>
                                      </p:cBhvr>
                                    </p:animEffect>
                                  </p:childTnLst>
                                </p:cTn>
                              </p:par>
                            </p:childTnLst>
                          </p:cTn>
                        </p:par>
                        <p:par>
                          <p:cTn id="67" fill="hold">
                            <p:stCondLst>
                              <p:cond delay="10000"/>
                            </p:stCondLst>
                            <p:childTnLst>
                              <p:par>
                                <p:cTn id="68" presetID="22" presetClass="entr" presetSubtype="1" fill="hold" nodeType="afterEffect">
                                  <p:stCondLst>
                                    <p:cond delay="0"/>
                                  </p:stCondLst>
                                  <p:childTnLst>
                                    <p:set>
                                      <p:cBhvr>
                                        <p:cTn id="69" dur="1" fill="hold">
                                          <p:stCondLst>
                                            <p:cond delay="0"/>
                                          </p:stCondLst>
                                        </p:cTn>
                                        <p:tgtEl>
                                          <p:spTgt spid="39"/>
                                        </p:tgtEl>
                                        <p:attrNameLst>
                                          <p:attrName>style.visibility</p:attrName>
                                        </p:attrNameLst>
                                      </p:cBhvr>
                                      <p:to>
                                        <p:strVal val="visible"/>
                                      </p:to>
                                    </p:set>
                                    <p:animEffect transition="in" filter="wipe(up)">
                                      <p:cBhvr>
                                        <p:cTn id="70" dur="500"/>
                                        <p:tgtEl>
                                          <p:spTgt spid="39"/>
                                        </p:tgtEl>
                                      </p:cBhvr>
                                    </p:animEffect>
                                  </p:childTnLst>
                                </p:cTn>
                              </p:par>
                            </p:childTnLst>
                          </p:cTn>
                        </p:par>
                        <p:par>
                          <p:cTn id="71" fill="hold">
                            <p:stCondLst>
                              <p:cond delay="10500"/>
                            </p:stCondLst>
                            <p:childTnLst>
                              <p:par>
                                <p:cTn id="72" presetID="21" presetClass="entr" presetSubtype="1" fill="hold" grpId="0" nodeType="afterEffect">
                                  <p:stCondLst>
                                    <p:cond delay="0"/>
                                  </p:stCondLst>
                                  <p:childTnLst>
                                    <p:set>
                                      <p:cBhvr>
                                        <p:cTn id="73" dur="1" fill="hold">
                                          <p:stCondLst>
                                            <p:cond delay="0"/>
                                          </p:stCondLst>
                                        </p:cTn>
                                        <p:tgtEl>
                                          <p:spTgt spid="37">
                                            <p:graphicEl>
                                              <a:chart seriesIdx="-4" categoryIdx="2" bldStep="category"/>
                                            </p:graphicEl>
                                          </p:spTgt>
                                        </p:tgtEl>
                                        <p:attrNameLst>
                                          <p:attrName>style.visibility</p:attrName>
                                        </p:attrNameLst>
                                      </p:cBhvr>
                                      <p:to>
                                        <p:strVal val="visible"/>
                                      </p:to>
                                    </p:set>
                                    <p:animEffect transition="in" filter="wheel(1)">
                                      <p:cBhvr>
                                        <p:cTn id="74" dur="1000"/>
                                        <p:tgtEl>
                                          <p:spTgt spid="37">
                                            <p:graphicEl>
                                              <a:chart seriesIdx="-4" categoryIdx="2" bldStep="category"/>
                                            </p:graphicEl>
                                          </p:spTgt>
                                        </p:tgtEl>
                                      </p:cBhvr>
                                    </p:animEffect>
                                  </p:childTnLst>
                                </p:cTn>
                              </p:par>
                            </p:childTnLst>
                          </p:cTn>
                        </p:par>
                        <p:par>
                          <p:cTn id="75" fill="hold">
                            <p:stCondLst>
                              <p:cond delay="11500"/>
                            </p:stCondLst>
                            <p:childTnLst>
                              <p:par>
                                <p:cTn id="76" presetID="22" presetClass="entr" presetSubtype="4"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wipe(down)">
                                      <p:cBhvr>
                                        <p:cTn id="78" dur="500"/>
                                        <p:tgtEl>
                                          <p:spTgt spid="11"/>
                                        </p:tgtEl>
                                      </p:cBhvr>
                                    </p:animEffect>
                                  </p:childTnLst>
                                </p:cTn>
                              </p:par>
                            </p:childTnLst>
                          </p:cTn>
                        </p:par>
                        <p:par>
                          <p:cTn id="79" fill="hold">
                            <p:stCondLst>
                              <p:cond delay="12000"/>
                            </p:stCondLst>
                            <p:childTnLst>
                              <p:par>
                                <p:cTn id="80" presetID="22" presetClass="entr" presetSubtype="1"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Graphic spid="57" grpId="0" uiExpand="1">
        <p:bldSub>
          <a:bldChart bld="category"/>
        </p:bldSub>
      </p:bldGraphic>
      <p:bldP spid="61" grpId="0"/>
      <p:bldP spid="62" grpId="0"/>
      <p:bldGraphic spid="37" grpId="0" uiExpand="1">
        <p:bldSub>
          <a:bldChart bld="category"/>
        </p:bldSub>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Freeform 11"/>
          <p:cNvSpPr/>
          <p:nvPr/>
        </p:nvSpPr>
        <p:spPr>
          <a:xfrm>
            <a:off x="-10766" y="4540615"/>
            <a:ext cx="8443568" cy="2112406"/>
          </a:xfrm>
          <a:custGeom>
            <a:avLst/>
            <a:gdLst>
              <a:gd name="connsiteX0" fmla="*/ 0 w 8443568"/>
              <a:gd name="connsiteY0" fmla="*/ 0 h 2112406"/>
              <a:gd name="connsiteX1" fmla="*/ 7387365 w 8443568"/>
              <a:gd name="connsiteY1" fmla="*/ 0 h 2112406"/>
              <a:gd name="connsiteX2" fmla="*/ 8443568 w 8443568"/>
              <a:gd name="connsiteY2" fmla="*/ 1056203 h 2112406"/>
              <a:gd name="connsiteX3" fmla="*/ 8443567 w 8443568"/>
              <a:gd name="connsiteY3" fmla="*/ 1056203 h 2112406"/>
              <a:gd name="connsiteX4" fmla="*/ 7387364 w 8443568"/>
              <a:gd name="connsiteY4" fmla="*/ 2112406 h 2112406"/>
              <a:gd name="connsiteX5" fmla="*/ 0 w 8443568"/>
              <a:gd name="connsiteY5" fmla="*/ 2112405 h 211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3568" h="2112406">
                <a:moveTo>
                  <a:pt x="0" y="0"/>
                </a:moveTo>
                <a:lnTo>
                  <a:pt x="7387365" y="0"/>
                </a:lnTo>
                <a:cubicBezTo>
                  <a:pt x="7970690" y="0"/>
                  <a:pt x="8443568" y="472878"/>
                  <a:pt x="8443568" y="1056203"/>
                </a:cubicBezTo>
                <a:lnTo>
                  <a:pt x="8443567" y="1056203"/>
                </a:lnTo>
                <a:cubicBezTo>
                  <a:pt x="8443567" y="1639528"/>
                  <a:pt x="7970689" y="2112406"/>
                  <a:pt x="7387364" y="2112406"/>
                </a:cubicBezTo>
                <a:lnTo>
                  <a:pt x="0" y="211240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6"/>
          <p:cNvSpPr/>
          <p:nvPr/>
        </p:nvSpPr>
        <p:spPr>
          <a:xfrm>
            <a:off x="6468506" y="4703109"/>
            <a:ext cx="1787419" cy="1787419"/>
          </a:xfrm>
          <a:prstGeom prst="ellipse">
            <a:avLst/>
          </a:prstGeom>
          <a:solidFill>
            <a:schemeClr val="accent2">
              <a:lumMod val="75000"/>
            </a:schemeClr>
          </a:solidFill>
          <a:ln w="635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p:nvPr>
        </p:nvSpPr>
        <p:spPr>
          <a:xfrm>
            <a:off x="160438" y="5096474"/>
            <a:ext cx="6131191" cy="1000688"/>
          </a:xfrm>
        </p:spPr>
        <p:txBody>
          <a:bodyPr>
            <a:noAutofit/>
          </a:bodyPr>
          <a:lstStyle/>
          <a:p>
            <a:r>
              <a:rPr lang="es-SV" sz="3200" dirty="0" smtClean="0">
                <a:latin typeface="+mn-lt"/>
              </a:rPr>
              <a:t>Principales Dificultades</a:t>
            </a:r>
            <a:endParaRPr lang="en-US" sz="3200" dirty="0">
              <a:latin typeface="+mn-lt"/>
            </a:endParaRPr>
          </a:p>
        </p:txBody>
      </p:sp>
      <p:pic>
        <p:nvPicPr>
          <p:cNvPr id="2" name="Imagen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706715" y="5124647"/>
            <a:ext cx="1235708" cy="826974"/>
          </a:xfrm>
          <a:prstGeom prst="rect">
            <a:avLst/>
          </a:prstGeom>
        </p:spPr>
      </p:pic>
    </p:spTree>
    <p:extLst>
      <p:ext uri="{BB962C8B-B14F-4D97-AF65-F5344CB8AC3E}">
        <p14:creationId xmlns:p14="http://schemas.microsoft.com/office/powerpoint/2010/main" xmlns="" val="2136487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2548" y="5755638"/>
            <a:ext cx="3042937" cy="350297"/>
            <a:chOff x="0" y="5393632"/>
            <a:chExt cx="2127278" cy="244888"/>
          </a:xfrm>
        </p:grpSpPr>
        <p:sp>
          <p:nvSpPr>
            <p:cNvPr id="12" name="Freeform 78"/>
            <p:cNvSpPr>
              <a:spLocks/>
            </p:cNvSpPr>
            <p:nvPr/>
          </p:nvSpPr>
          <p:spPr bwMode="auto">
            <a:xfrm>
              <a:off x="0" y="5393632"/>
              <a:ext cx="2022537" cy="244888"/>
            </a:xfrm>
            <a:custGeom>
              <a:avLst/>
              <a:gdLst>
                <a:gd name="T0" fmla="*/ 1288 w 1371"/>
                <a:gd name="T1" fmla="*/ 0 h 166"/>
                <a:gd name="T2" fmla="*/ 0 w 1371"/>
                <a:gd name="T3" fmla="*/ 0 h 166"/>
                <a:gd name="T4" fmla="*/ 0 w 1371"/>
                <a:gd name="T5" fmla="*/ 166 h 166"/>
                <a:gd name="T6" fmla="*/ 1288 w 1371"/>
                <a:gd name="T7" fmla="*/ 166 h 166"/>
                <a:gd name="T8" fmla="*/ 1371 w 1371"/>
                <a:gd name="T9" fmla="*/ 83 h 166"/>
                <a:gd name="T10" fmla="*/ 1288 w 1371"/>
                <a:gd name="T11" fmla="*/ 0 h 166"/>
              </a:gdLst>
              <a:ahLst/>
              <a:cxnLst>
                <a:cxn ang="0">
                  <a:pos x="T0" y="T1"/>
                </a:cxn>
                <a:cxn ang="0">
                  <a:pos x="T2" y="T3"/>
                </a:cxn>
                <a:cxn ang="0">
                  <a:pos x="T4" y="T5"/>
                </a:cxn>
                <a:cxn ang="0">
                  <a:pos x="T6" y="T7"/>
                </a:cxn>
                <a:cxn ang="0">
                  <a:pos x="T8" y="T9"/>
                </a:cxn>
                <a:cxn ang="0">
                  <a:pos x="T10" y="T11"/>
                </a:cxn>
              </a:cxnLst>
              <a:rect l="0" t="0" r="r" b="b"/>
              <a:pathLst>
                <a:path w="1371" h="166">
                  <a:moveTo>
                    <a:pt x="1288" y="0"/>
                  </a:moveTo>
                  <a:lnTo>
                    <a:pt x="0" y="0"/>
                  </a:lnTo>
                  <a:lnTo>
                    <a:pt x="0" y="166"/>
                  </a:lnTo>
                  <a:lnTo>
                    <a:pt x="1288" y="166"/>
                  </a:lnTo>
                  <a:lnTo>
                    <a:pt x="1371" y="83"/>
                  </a:lnTo>
                  <a:lnTo>
                    <a:pt x="1288" y="0"/>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79"/>
            <p:cNvSpPr>
              <a:spLocks/>
            </p:cNvSpPr>
            <p:nvPr/>
          </p:nvSpPr>
          <p:spPr bwMode="auto">
            <a:xfrm>
              <a:off x="1956152" y="5393632"/>
              <a:ext cx="171126" cy="244888"/>
            </a:xfrm>
            <a:custGeom>
              <a:avLst/>
              <a:gdLst>
                <a:gd name="T0" fmla="*/ 0 w 116"/>
                <a:gd name="T1" fmla="*/ 166 h 166"/>
                <a:gd name="T2" fmla="*/ 80 w 116"/>
                <a:gd name="T3" fmla="*/ 83 h 166"/>
                <a:gd name="T4" fmla="*/ 0 w 116"/>
                <a:gd name="T5" fmla="*/ 0 h 166"/>
                <a:gd name="T6" fmla="*/ 116 w 116"/>
                <a:gd name="T7" fmla="*/ 0 h 166"/>
                <a:gd name="T8" fmla="*/ 116 w 116"/>
                <a:gd name="T9" fmla="*/ 166 h 166"/>
                <a:gd name="T10" fmla="*/ 0 w 116"/>
                <a:gd name="T11" fmla="*/ 166 h 166"/>
                <a:gd name="T12" fmla="*/ 0 w 116"/>
                <a:gd name="T13" fmla="*/ 166 h 166"/>
                <a:gd name="T14" fmla="*/ 0 w 116"/>
                <a:gd name="T15" fmla="*/ 166 h 1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 h="166">
                  <a:moveTo>
                    <a:pt x="0" y="166"/>
                  </a:moveTo>
                  <a:lnTo>
                    <a:pt x="80" y="83"/>
                  </a:lnTo>
                  <a:lnTo>
                    <a:pt x="0" y="0"/>
                  </a:lnTo>
                  <a:lnTo>
                    <a:pt x="116" y="0"/>
                  </a:lnTo>
                  <a:lnTo>
                    <a:pt x="116" y="166"/>
                  </a:lnTo>
                  <a:lnTo>
                    <a:pt x="0" y="166"/>
                  </a:lnTo>
                  <a:lnTo>
                    <a:pt x="0" y="166"/>
                  </a:lnTo>
                  <a:lnTo>
                    <a:pt x="0" y="166"/>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4" name="Freeform 80"/>
          <p:cNvSpPr>
            <a:spLocks/>
          </p:cNvSpPr>
          <p:nvPr/>
        </p:nvSpPr>
        <p:spPr bwMode="auto">
          <a:xfrm>
            <a:off x="3040389" y="4647772"/>
            <a:ext cx="348187" cy="1462383"/>
          </a:xfrm>
          <a:custGeom>
            <a:avLst/>
            <a:gdLst>
              <a:gd name="T0" fmla="*/ 165 w 165"/>
              <a:gd name="T1" fmla="*/ 530 h 693"/>
              <a:gd name="T2" fmla="*/ 0 w 165"/>
              <a:gd name="T3" fmla="*/ 693 h 693"/>
              <a:gd name="T4" fmla="*/ 0 w 165"/>
              <a:gd name="T5" fmla="*/ 163 h 693"/>
              <a:gd name="T6" fmla="*/ 165 w 165"/>
              <a:gd name="T7" fmla="*/ 0 h 693"/>
              <a:gd name="T8" fmla="*/ 165 w 165"/>
              <a:gd name="T9" fmla="*/ 530 h 693"/>
              <a:gd name="T10" fmla="*/ 165 w 165"/>
              <a:gd name="T11" fmla="*/ 530 h 693"/>
              <a:gd name="T12" fmla="*/ 165 w 165"/>
              <a:gd name="T13" fmla="*/ 530 h 693"/>
            </a:gdLst>
            <a:ahLst/>
            <a:cxnLst>
              <a:cxn ang="0">
                <a:pos x="T0" y="T1"/>
              </a:cxn>
              <a:cxn ang="0">
                <a:pos x="T2" y="T3"/>
              </a:cxn>
              <a:cxn ang="0">
                <a:pos x="T4" y="T5"/>
              </a:cxn>
              <a:cxn ang="0">
                <a:pos x="T6" y="T7"/>
              </a:cxn>
              <a:cxn ang="0">
                <a:pos x="T8" y="T9"/>
              </a:cxn>
              <a:cxn ang="0">
                <a:pos x="T10" y="T11"/>
              </a:cxn>
              <a:cxn ang="0">
                <a:pos x="T12" y="T13"/>
              </a:cxn>
            </a:cxnLst>
            <a:rect l="0" t="0" r="r" b="b"/>
            <a:pathLst>
              <a:path w="165" h="693">
                <a:moveTo>
                  <a:pt x="165" y="530"/>
                </a:moveTo>
                <a:lnTo>
                  <a:pt x="0" y="693"/>
                </a:lnTo>
                <a:lnTo>
                  <a:pt x="0" y="163"/>
                </a:lnTo>
                <a:lnTo>
                  <a:pt x="165" y="0"/>
                </a:lnTo>
                <a:lnTo>
                  <a:pt x="165" y="530"/>
                </a:lnTo>
                <a:lnTo>
                  <a:pt x="165" y="530"/>
                </a:lnTo>
                <a:lnTo>
                  <a:pt x="165" y="530"/>
                </a:lnTo>
                <a:close/>
              </a:path>
            </a:pathLst>
          </a:custGeom>
          <a:solidFill>
            <a:schemeClr val="accent2">
              <a:lumMod val="7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5" name="Group 14"/>
          <p:cNvGrpSpPr/>
          <p:nvPr/>
        </p:nvGrpSpPr>
        <p:grpSpPr>
          <a:xfrm>
            <a:off x="3040389" y="4647772"/>
            <a:ext cx="2882562" cy="343966"/>
            <a:chOff x="2127278" y="4619137"/>
            <a:chExt cx="2015162" cy="240462"/>
          </a:xfrm>
        </p:grpSpPr>
        <p:sp>
          <p:nvSpPr>
            <p:cNvPr id="16" name="Freeform 81"/>
            <p:cNvSpPr>
              <a:spLocks/>
            </p:cNvSpPr>
            <p:nvPr/>
          </p:nvSpPr>
          <p:spPr bwMode="auto">
            <a:xfrm>
              <a:off x="2127278" y="4619137"/>
              <a:ext cx="1907469" cy="240462"/>
            </a:xfrm>
            <a:custGeom>
              <a:avLst/>
              <a:gdLst>
                <a:gd name="T0" fmla="*/ 1210 w 1293"/>
                <a:gd name="T1" fmla="*/ 0 h 163"/>
                <a:gd name="T2" fmla="*/ 165 w 1293"/>
                <a:gd name="T3" fmla="*/ 0 h 163"/>
                <a:gd name="T4" fmla="*/ 0 w 1293"/>
                <a:gd name="T5" fmla="*/ 163 h 163"/>
                <a:gd name="T6" fmla="*/ 1210 w 1293"/>
                <a:gd name="T7" fmla="*/ 163 h 163"/>
                <a:gd name="T8" fmla="*/ 1293 w 1293"/>
                <a:gd name="T9" fmla="*/ 80 h 163"/>
                <a:gd name="T10" fmla="*/ 1210 w 1293"/>
                <a:gd name="T11" fmla="*/ 0 h 163"/>
                <a:gd name="T12" fmla="*/ 1210 w 1293"/>
                <a:gd name="T13" fmla="*/ 0 h 163"/>
              </a:gdLst>
              <a:ahLst/>
              <a:cxnLst>
                <a:cxn ang="0">
                  <a:pos x="T0" y="T1"/>
                </a:cxn>
                <a:cxn ang="0">
                  <a:pos x="T2" y="T3"/>
                </a:cxn>
                <a:cxn ang="0">
                  <a:pos x="T4" y="T5"/>
                </a:cxn>
                <a:cxn ang="0">
                  <a:pos x="T6" y="T7"/>
                </a:cxn>
                <a:cxn ang="0">
                  <a:pos x="T8" y="T9"/>
                </a:cxn>
                <a:cxn ang="0">
                  <a:pos x="T10" y="T11"/>
                </a:cxn>
                <a:cxn ang="0">
                  <a:pos x="T12" y="T13"/>
                </a:cxn>
              </a:cxnLst>
              <a:rect l="0" t="0" r="r" b="b"/>
              <a:pathLst>
                <a:path w="1293" h="163">
                  <a:moveTo>
                    <a:pt x="1210" y="0"/>
                  </a:moveTo>
                  <a:lnTo>
                    <a:pt x="165" y="0"/>
                  </a:lnTo>
                  <a:lnTo>
                    <a:pt x="0" y="163"/>
                  </a:lnTo>
                  <a:lnTo>
                    <a:pt x="1210" y="163"/>
                  </a:lnTo>
                  <a:lnTo>
                    <a:pt x="1293" y="80"/>
                  </a:lnTo>
                  <a:lnTo>
                    <a:pt x="1210" y="0"/>
                  </a:lnTo>
                  <a:lnTo>
                    <a:pt x="1210" y="0"/>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82"/>
            <p:cNvSpPr>
              <a:spLocks/>
            </p:cNvSpPr>
            <p:nvPr/>
          </p:nvSpPr>
          <p:spPr bwMode="auto">
            <a:xfrm>
              <a:off x="3968363" y="4619137"/>
              <a:ext cx="174077" cy="240462"/>
            </a:xfrm>
            <a:custGeom>
              <a:avLst/>
              <a:gdLst>
                <a:gd name="T0" fmla="*/ 0 w 118"/>
                <a:gd name="T1" fmla="*/ 163 h 163"/>
                <a:gd name="T2" fmla="*/ 83 w 118"/>
                <a:gd name="T3" fmla="*/ 80 h 163"/>
                <a:gd name="T4" fmla="*/ 0 w 118"/>
                <a:gd name="T5" fmla="*/ 0 h 163"/>
                <a:gd name="T6" fmla="*/ 118 w 118"/>
                <a:gd name="T7" fmla="*/ 0 h 163"/>
                <a:gd name="T8" fmla="*/ 118 w 118"/>
                <a:gd name="T9" fmla="*/ 163 h 163"/>
                <a:gd name="T10" fmla="*/ 0 w 118"/>
                <a:gd name="T11" fmla="*/ 163 h 163"/>
                <a:gd name="T12" fmla="*/ 0 w 118"/>
                <a:gd name="T13" fmla="*/ 163 h 163"/>
                <a:gd name="T14" fmla="*/ 0 w 118"/>
                <a:gd name="T15" fmla="*/ 163 h 1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 h="163">
                  <a:moveTo>
                    <a:pt x="0" y="163"/>
                  </a:moveTo>
                  <a:lnTo>
                    <a:pt x="83" y="80"/>
                  </a:lnTo>
                  <a:lnTo>
                    <a:pt x="0" y="0"/>
                  </a:lnTo>
                  <a:lnTo>
                    <a:pt x="118" y="0"/>
                  </a:lnTo>
                  <a:lnTo>
                    <a:pt x="118" y="163"/>
                  </a:lnTo>
                  <a:lnTo>
                    <a:pt x="0" y="163"/>
                  </a:lnTo>
                  <a:lnTo>
                    <a:pt x="0" y="163"/>
                  </a:lnTo>
                  <a:lnTo>
                    <a:pt x="0" y="163"/>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8" name="Freeform 83"/>
          <p:cNvSpPr>
            <a:spLocks/>
          </p:cNvSpPr>
          <p:nvPr/>
        </p:nvSpPr>
        <p:spPr bwMode="auto">
          <a:xfrm>
            <a:off x="5922949" y="3527245"/>
            <a:ext cx="339746" cy="1468714"/>
          </a:xfrm>
          <a:custGeom>
            <a:avLst/>
            <a:gdLst>
              <a:gd name="T0" fmla="*/ 161 w 161"/>
              <a:gd name="T1" fmla="*/ 533 h 696"/>
              <a:gd name="T2" fmla="*/ 0 w 161"/>
              <a:gd name="T3" fmla="*/ 696 h 696"/>
              <a:gd name="T4" fmla="*/ 0 w 161"/>
              <a:gd name="T5" fmla="*/ 166 h 696"/>
              <a:gd name="T6" fmla="*/ 161 w 161"/>
              <a:gd name="T7" fmla="*/ 0 h 696"/>
              <a:gd name="T8" fmla="*/ 161 w 161"/>
              <a:gd name="T9" fmla="*/ 533 h 696"/>
              <a:gd name="T10" fmla="*/ 161 w 161"/>
              <a:gd name="T11" fmla="*/ 533 h 696"/>
              <a:gd name="T12" fmla="*/ 161 w 161"/>
              <a:gd name="T13" fmla="*/ 533 h 696"/>
            </a:gdLst>
            <a:ahLst/>
            <a:cxnLst>
              <a:cxn ang="0">
                <a:pos x="T0" y="T1"/>
              </a:cxn>
              <a:cxn ang="0">
                <a:pos x="T2" y="T3"/>
              </a:cxn>
              <a:cxn ang="0">
                <a:pos x="T4" y="T5"/>
              </a:cxn>
              <a:cxn ang="0">
                <a:pos x="T6" y="T7"/>
              </a:cxn>
              <a:cxn ang="0">
                <a:pos x="T8" y="T9"/>
              </a:cxn>
              <a:cxn ang="0">
                <a:pos x="T10" y="T11"/>
              </a:cxn>
              <a:cxn ang="0">
                <a:pos x="T12" y="T13"/>
              </a:cxn>
            </a:cxnLst>
            <a:rect l="0" t="0" r="r" b="b"/>
            <a:pathLst>
              <a:path w="161" h="696">
                <a:moveTo>
                  <a:pt x="161" y="533"/>
                </a:moveTo>
                <a:lnTo>
                  <a:pt x="0" y="696"/>
                </a:lnTo>
                <a:lnTo>
                  <a:pt x="0" y="166"/>
                </a:lnTo>
                <a:lnTo>
                  <a:pt x="161" y="0"/>
                </a:lnTo>
                <a:lnTo>
                  <a:pt x="161" y="533"/>
                </a:lnTo>
                <a:lnTo>
                  <a:pt x="161" y="533"/>
                </a:lnTo>
                <a:lnTo>
                  <a:pt x="161" y="533"/>
                </a:lnTo>
                <a:close/>
              </a:path>
            </a:pathLst>
          </a:custGeom>
          <a:solidFill>
            <a:schemeClr val="accent3">
              <a:lumMod val="7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9" name="Group 18"/>
          <p:cNvGrpSpPr/>
          <p:nvPr/>
        </p:nvGrpSpPr>
        <p:grpSpPr>
          <a:xfrm>
            <a:off x="5918729" y="3527245"/>
            <a:ext cx="2878341" cy="350297"/>
            <a:chOff x="4139489" y="3835791"/>
            <a:chExt cx="2012211" cy="244888"/>
          </a:xfrm>
        </p:grpSpPr>
        <p:sp>
          <p:nvSpPr>
            <p:cNvPr id="20" name="Freeform 84"/>
            <p:cNvSpPr>
              <a:spLocks/>
            </p:cNvSpPr>
            <p:nvPr/>
          </p:nvSpPr>
          <p:spPr bwMode="auto">
            <a:xfrm>
              <a:off x="4139489" y="3835791"/>
              <a:ext cx="1904519" cy="244888"/>
            </a:xfrm>
            <a:custGeom>
              <a:avLst/>
              <a:gdLst>
                <a:gd name="T0" fmla="*/ 1208 w 1291"/>
                <a:gd name="T1" fmla="*/ 0 h 166"/>
                <a:gd name="T2" fmla="*/ 163 w 1291"/>
                <a:gd name="T3" fmla="*/ 0 h 166"/>
                <a:gd name="T4" fmla="*/ 0 w 1291"/>
                <a:gd name="T5" fmla="*/ 166 h 166"/>
                <a:gd name="T6" fmla="*/ 1208 w 1291"/>
                <a:gd name="T7" fmla="*/ 166 h 166"/>
                <a:gd name="T8" fmla="*/ 1291 w 1291"/>
                <a:gd name="T9" fmla="*/ 83 h 166"/>
                <a:gd name="T10" fmla="*/ 1208 w 1291"/>
                <a:gd name="T11" fmla="*/ 0 h 166"/>
                <a:gd name="T12" fmla="*/ 1208 w 1291"/>
                <a:gd name="T13" fmla="*/ 0 h 166"/>
              </a:gdLst>
              <a:ahLst/>
              <a:cxnLst>
                <a:cxn ang="0">
                  <a:pos x="T0" y="T1"/>
                </a:cxn>
                <a:cxn ang="0">
                  <a:pos x="T2" y="T3"/>
                </a:cxn>
                <a:cxn ang="0">
                  <a:pos x="T4" y="T5"/>
                </a:cxn>
                <a:cxn ang="0">
                  <a:pos x="T6" y="T7"/>
                </a:cxn>
                <a:cxn ang="0">
                  <a:pos x="T8" y="T9"/>
                </a:cxn>
                <a:cxn ang="0">
                  <a:pos x="T10" y="T11"/>
                </a:cxn>
                <a:cxn ang="0">
                  <a:pos x="T12" y="T13"/>
                </a:cxn>
              </a:cxnLst>
              <a:rect l="0" t="0" r="r" b="b"/>
              <a:pathLst>
                <a:path w="1291" h="166">
                  <a:moveTo>
                    <a:pt x="1208" y="0"/>
                  </a:moveTo>
                  <a:lnTo>
                    <a:pt x="163" y="0"/>
                  </a:lnTo>
                  <a:lnTo>
                    <a:pt x="0" y="166"/>
                  </a:lnTo>
                  <a:lnTo>
                    <a:pt x="1208" y="166"/>
                  </a:lnTo>
                  <a:lnTo>
                    <a:pt x="1291" y="83"/>
                  </a:lnTo>
                  <a:lnTo>
                    <a:pt x="1208" y="0"/>
                  </a:lnTo>
                  <a:lnTo>
                    <a:pt x="1208" y="0"/>
                  </a:lnTo>
                  <a:close/>
                </a:path>
              </a:pathLst>
            </a:cu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85"/>
            <p:cNvSpPr>
              <a:spLocks/>
            </p:cNvSpPr>
            <p:nvPr/>
          </p:nvSpPr>
          <p:spPr bwMode="auto">
            <a:xfrm>
              <a:off x="5977623" y="3835791"/>
              <a:ext cx="174077" cy="244888"/>
            </a:xfrm>
            <a:custGeom>
              <a:avLst/>
              <a:gdLst>
                <a:gd name="T0" fmla="*/ 0 w 118"/>
                <a:gd name="T1" fmla="*/ 166 h 166"/>
                <a:gd name="T2" fmla="*/ 83 w 118"/>
                <a:gd name="T3" fmla="*/ 83 h 166"/>
                <a:gd name="T4" fmla="*/ 0 w 118"/>
                <a:gd name="T5" fmla="*/ 0 h 166"/>
                <a:gd name="T6" fmla="*/ 118 w 118"/>
                <a:gd name="T7" fmla="*/ 0 h 166"/>
                <a:gd name="T8" fmla="*/ 118 w 118"/>
                <a:gd name="T9" fmla="*/ 166 h 166"/>
                <a:gd name="T10" fmla="*/ 0 w 118"/>
                <a:gd name="T11" fmla="*/ 166 h 166"/>
                <a:gd name="T12" fmla="*/ 0 w 118"/>
                <a:gd name="T13" fmla="*/ 166 h 166"/>
                <a:gd name="T14" fmla="*/ 0 w 118"/>
                <a:gd name="T15" fmla="*/ 166 h 1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 h="166">
                  <a:moveTo>
                    <a:pt x="0" y="166"/>
                  </a:moveTo>
                  <a:lnTo>
                    <a:pt x="83" y="83"/>
                  </a:lnTo>
                  <a:lnTo>
                    <a:pt x="0" y="0"/>
                  </a:lnTo>
                  <a:lnTo>
                    <a:pt x="118" y="0"/>
                  </a:lnTo>
                  <a:lnTo>
                    <a:pt x="118" y="166"/>
                  </a:lnTo>
                  <a:lnTo>
                    <a:pt x="0" y="166"/>
                  </a:lnTo>
                  <a:lnTo>
                    <a:pt x="0" y="166"/>
                  </a:lnTo>
                  <a:lnTo>
                    <a:pt x="0" y="166"/>
                  </a:lnTo>
                  <a:close/>
                </a:path>
              </a:pathLst>
            </a:cu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2" name="Freeform 86"/>
          <p:cNvSpPr>
            <a:spLocks/>
          </p:cNvSpPr>
          <p:nvPr/>
        </p:nvSpPr>
        <p:spPr bwMode="auto">
          <a:xfrm>
            <a:off x="8797070" y="2413049"/>
            <a:ext cx="343966" cy="1468714"/>
          </a:xfrm>
          <a:custGeom>
            <a:avLst/>
            <a:gdLst>
              <a:gd name="T0" fmla="*/ 163 w 163"/>
              <a:gd name="T1" fmla="*/ 533 h 696"/>
              <a:gd name="T2" fmla="*/ 0 w 163"/>
              <a:gd name="T3" fmla="*/ 696 h 696"/>
              <a:gd name="T4" fmla="*/ 0 w 163"/>
              <a:gd name="T5" fmla="*/ 166 h 696"/>
              <a:gd name="T6" fmla="*/ 163 w 163"/>
              <a:gd name="T7" fmla="*/ 0 h 696"/>
              <a:gd name="T8" fmla="*/ 163 w 163"/>
              <a:gd name="T9" fmla="*/ 533 h 696"/>
              <a:gd name="T10" fmla="*/ 163 w 163"/>
              <a:gd name="T11" fmla="*/ 533 h 696"/>
              <a:gd name="T12" fmla="*/ 163 w 163"/>
              <a:gd name="T13" fmla="*/ 533 h 696"/>
            </a:gdLst>
            <a:ahLst/>
            <a:cxnLst>
              <a:cxn ang="0">
                <a:pos x="T0" y="T1"/>
              </a:cxn>
              <a:cxn ang="0">
                <a:pos x="T2" y="T3"/>
              </a:cxn>
              <a:cxn ang="0">
                <a:pos x="T4" y="T5"/>
              </a:cxn>
              <a:cxn ang="0">
                <a:pos x="T6" y="T7"/>
              </a:cxn>
              <a:cxn ang="0">
                <a:pos x="T8" y="T9"/>
              </a:cxn>
              <a:cxn ang="0">
                <a:pos x="T10" y="T11"/>
              </a:cxn>
              <a:cxn ang="0">
                <a:pos x="T12" y="T13"/>
              </a:cxn>
            </a:cxnLst>
            <a:rect l="0" t="0" r="r" b="b"/>
            <a:pathLst>
              <a:path w="163" h="696">
                <a:moveTo>
                  <a:pt x="163" y="533"/>
                </a:moveTo>
                <a:lnTo>
                  <a:pt x="0" y="696"/>
                </a:lnTo>
                <a:lnTo>
                  <a:pt x="0" y="166"/>
                </a:lnTo>
                <a:lnTo>
                  <a:pt x="163" y="0"/>
                </a:lnTo>
                <a:lnTo>
                  <a:pt x="163" y="533"/>
                </a:lnTo>
                <a:lnTo>
                  <a:pt x="163" y="533"/>
                </a:lnTo>
                <a:lnTo>
                  <a:pt x="163" y="533"/>
                </a:lnTo>
                <a:close/>
              </a:path>
            </a:pathLst>
          </a:custGeom>
          <a:solidFill>
            <a:schemeClr val="accent4">
              <a:lumMod val="7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23" name="Group 22"/>
          <p:cNvGrpSpPr/>
          <p:nvPr/>
        </p:nvGrpSpPr>
        <p:grpSpPr>
          <a:xfrm>
            <a:off x="8797070" y="2413049"/>
            <a:ext cx="2878339" cy="346076"/>
            <a:chOff x="6151700" y="3056871"/>
            <a:chExt cx="2012210" cy="241937"/>
          </a:xfrm>
        </p:grpSpPr>
        <p:sp>
          <p:nvSpPr>
            <p:cNvPr id="24" name="Freeform 87"/>
            <p:cNvSpPr>
              <a:spLocks/>
            </p:cNvSpPr>
            <p:nvPr/>
          </p:nvSpPr>
          <p:spPr bwMode="auto">
            <a:xfrm>
              <a:off x="6151700" y="3056871"/>
              <a:ext cx="1904519" cy="241937"/>
            </a:xfrm>
            <a:custGeom>
              <a:avLst/>
              <a:gdLst>
                <a:gd name="T0" fmla="*/ 1208 w 1291"/>
                <a:gd name="T1" fmla="*/ 0 h 164"/>
                <a:gd name="T2" fmla="*/ 163 w 1291"/>
                <a:gd name="T3" fmla="*/ 0 h 164"/>
                <a:gd name="T4" fmla="*/ 0 w 1291"/>
                <a:gd name="T5" fmla="*/ 164 h 164"/>
                <a:gd name="T6" fmla="*/ 1208 w 1291"/>
                <a:gd name="T7" fmla="*/ 164 h 164"/>
                <a:gd name="T8" fmla="*/ 1291 w 1291"/>
                <a:gd name="T9" fmla="*/ 83 h 164"/>
                <a:gd name="T10" fmla="*/ 1208 w 1291"/>
                <a:gd name="T11" fmla="*/ 0 h 164"/>
                <a:gd name="T12" fmla="*/ 1208 w 1291"/>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91" h="164">
                  <a:moveTo>
                    <a:pt x="1208" y="0"/>
                  </a:moveTo>
                  <a:lnTo>
                    <a:pt x="163" y="0"/>
                  </a:lnTo>
                  <a:lnTo>
                    <a:pt x="0" y="164"/>
                  </a:lnTo>
                  <a:lnTo>
                    <a:pt x="1208" y="164"/>
                  </a:lnTo>
                  <a:lnTo>
                    <a:pt x="1291" y="83"/>
                  </a:lnTo>
                  <a:lnTo>
                    <a:pt x="1208" y="0"/>
                  </a:lnTo>
                  <a:lnTo>
                    <a:pt x="1208" y="0"/>
                  </a:ln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88"/>
            <p:cNvSpPr>
              <a:spLocks/>
            </p:cNvSpPr>
            <p:nvPr/>
          </p:nvSpPr>
          <p:spPr bwMode="auto">
            <a:xfrm>
              <a:off x="7989833" y="3056871"/>
              <a:ext cx="174077" cy="241937"/>
            </a:xfrm>
            <a:custGeom>
              <a:avLst/>
              <a:gdLst>
                <a:gd name="T0" fmla="*/ 0 w 118"/>
                <a:gd name="T1" fmla="*/ 164 h 164"/>
                <a:gd name="T2" fmla="*/ 83 w 118"/>
                <a:gd name="T3" fmla="*/ 83 h 164"/>
                <a:gd name="T4" fmla="*/ 0 w 118"/>
                <a:gd name="T5" fmla="*/ 0 h 164"/>
                <a:gd name="T6" fmla="*/ 118 w 118"/>
                <a:gd name="T7" fmla="*/ 0 h 164"/>
                <a:gd name="T8" fmla="*/ 118 w 118"/>
                <a:gd name="T9" fmla="*/ 164 h 164"/>
                <a:gd name="T10" fmla="*/ 0 w 118"/>
                <a:gd name="T11" fmla="*/ 164 h 164"/>
                <a:gd name="T12" fmla="*/ 0 w 118"/>
                <a:gd name="T13" fmla="*/ 164 h 164"/>
                <a:gd name="T14" fmla="*/ 0 w 118"/>
                <a:gd name="T15" fmla="*/ 164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 h="164">
                  <a:moveTo>
                    <a:pt x="0" y="164"/>
                  </a:moveTo>
                  <a:lnTo>
                    <a:pt x="83" y="83"/>
                  </a:lnTo>
                  <a:lnTo>
                    <a:pt x="0" y="0"/>
                  </a:lnTo>
                  <a:lnTo>
                    <a:pt x="118" y="0"/>
                  </a:lnTo>
                  <a:lnTo>
                    <a:pt x="118" y="164"/>
                  </a:lnTo>
                  <a:lnTo>
                    <a:pt x="0" y="164"/>
                  </a:lnTo>
                  <a:lnTo>
                    <a:pt x="0" y="164"/>
                  </a:lnTo>
                  <a:lnTo>
                    <a:pt x="0" y="164"/>
                  </a:ln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8" name="TextBox 47"/>
          <p:cNvSpPr txBox="1"/>
          <p:nvPr/>
        </p:nvSpPr>
        <p:spPr>
          <a:xfrm>
            <a:off x="3388576" y="5198165"/>
            <a:ext cx="2872192" cy="534368"/>
          </a:xfrm>
          <a:prstGeom prst="rect">
            <a:avLst/>
          </a:prstGeom>
          <a:noFill/>
        </p:spPr>
        <p:txBody>
          <a:bodyPr wrap="square" lIns="72000" tIns="36000" rIns="72000" bIns="36000" rtlCol="0" anchor="b">
            <a:spAutoFit/>
          </a:bodyPr>
          <a:lstStyle/>
          <a:p>
            <a:r>
              <a:rPr lang="es-SV" sz="1500" b="1" dirty="0">
                <a:latin typeface="+mj-lt"/>
              </a:rPr>
              <a:t>Tecnologías de la Información y la seguridad de los </a:t>
            </a:r>
            <a:r>
              <a:rPr lang="es-SV" sz="1500" b="1" dirty="0" smtClean="0">
                <a:latin typeface="+mj-lt"/>
              </a:rPr>
              <a:t>datos</a:t>
            </a:r>
            <a:endParaRPr lang="id-ID" sz="1500" b="1" dirty="0">
              <a:latin typeface="+mj-lt"/>
            </a:endParaRPr>
          </a:p>
        </p:txBody>
      </p:sp>
      <p:sp>
        <p:nvSpPr>
          <p:cNvPr id="51" name="TextBox 50"/>
          <p:cNvSpPr txBox="1"/>
          <p:nvPr/>
        </p:nvSpPr>
        <p:spPr>
          <a:xfrm>
            <a:off x="6260768" y="4111294"/>
            <a:ext cx="2369885" cy="534368"/>
          </a:xfrm>
          <a:prstGeom prst="rect">
            <a:avLst/>
          </a:prstGeom>
          <a:noFill/>
        </p:spPr>
        <p:txBody>
          <a:bodyPr wrap="square" lIns="72000" tIns="36000" rIns="72000" bIns="36000" rtlCol="0" anchor="b">
            <a:spAutoFit/>
          </a:bodyPr>
          <a:lstStyle/>
          <a:p>
            <a:r>
              <a:rPr lang="es-SV" sz="1500" b="1" dirty="0" smtClean="0">
                <a:latin typeface="+mj-lt"/>
              </a:rPr>
              <a:t>Servicios más accesibles</a:t>
            </a:r>
            <a:endParaRPr lang="es-SV" sz="1500" b="1" dirty="0">
              <a:latin typeface="+mj-lt"/>
            </a:endParaRPr>
          </a:p>
        </p:txBody>
      </p:sp>
      <p:sp>
        <p:nvSpPr>
          <p:cNvPr id="54" name="TextBox 53"/>
          <p:cNvSpPr txBox="1"/>
          <p:nvPr/>
        </p:nvSpPr>
        <p:spPr>
          <a:xfrm>
            <a:off x="9141036" y="2997714"/>
            <a:ext cx="2534373" cy="534368"/>
          </a:xfrm>
          <a:prstGeom prst="rect">
            <a:avLst/>
          </a:prstGeom>
          <a:noFill/>
        </p:spPr>
        <p:txBody>
          <a:bodyPr wrap="square" lIns="72000" tIns="36000" rIns="72000" bIns="36000" rtlCol="0" anchor="b">
            <a:spAutoFit/>
          </a:bodyPr>
          <a:lstStyle/>
          <a:p>
            <a:r>
              <a:rPr lang="es-SV" sz="1500" b="1" dirty="0">
                <a:latin typeface="+mj-lt"/>
              </a:rPr>
              <a:t>Información distorsionada sobre la institución</a:t>
            </a:r>
            <a:endParaRPr lang="id-ID" sz="1500" b="1" dirty="0">
              <a:latin typeface="+mj-lt"/>
            </a:endParaRPr>
          </a:p>
        </p:txBody>
      </p:sp>
      <p:grpSp>
        <p:nvGrpSpPr>
          <p:cNvPr id="4" name="Grupo 3"/>
          <p:cNvGrpSpPr/>
          <p:nvPr/>
        </p:nvGrpSpPr>
        <p:grpSpPr>
          <a:xfrm>
            <a:off x="9846368" y="1256163"/>
            <a:ext cx="974582" cy="974582"/>
            <a:chOff x="9846368" y="1256163"/>
            <a:chExt cx="974582" cy="974582"/>
          </a:xfrm>
        </p:grpSpPr>
        <p:sp>
          <p:nvSpPr>
            <p:cNvPr id="64" name="Oval 63"/>
            <p:cNvSpPr/>
            <p:nvPr/>
          </p:nvSpPr>
          <p:spPr>
            <a:xfrm>
              <a:off x="9846368" y="1256163"/>
              <a:ext cx="974582" cy="97458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p:cNvSpPr>
            <p:nvPr/>
          </p:nvSpPr>
          <p:spPr bwMode="auto">
            <a:xfrm>
              <a:off x="10075082" y="1509373"/>
              <a:ext cx="517154" cy="468161"/>
            </a:xfrm>
            <a:custGeom>
              <a:avLst/>
              <a:gdLst>
                <a:gd name="T0" fmla="*/ 161 w 161"/>
                <a:gd name="T1" fmla="*/ 27 h 145"/>
                <a:gd name="T2" fmla="*/ 139 w 161"/>
                <a:gd name="T3" fmla="*/ 49 h 145"/>
                <a:gd name="T4" fmla="*/ 123 w 161"/>
                <a:gd name="T5" fmla="*/ 42 h 145"/>
                <a:gd name="T6" fmla="*/ 93 w 161"/>
                <a:gd name="T7" fmla="*/ 62 h 145"/>
                <a:gd name="T8" fmla="*/ 94 w 161"/>
                <a:gd name="T9" fmla="*/ 68 h 145"/>
                <a:gd name="T10" fmla="*/ 92 w 161"/>
                <a:gd name="T11" fmla="*/ 75 h 145"/>
                <a:gd name="T12" fmla="*/ 123 w 161"/>
                <a:gd name="T13" fmla="*/ 106 h 145"/>
                <a:gd name="T14" fmla="*/ 132 w 161"/>
                <a:gd name="T15" fmla="*/ 103 h 145"/>
                <a:gd name="T16" fmla="*/ 149 w 161"/>
                <a:gd name="T17" fmla="*/ 120 h 145"/>
                <a:gd name="T18" fmla="*/ 132 w 161"/>
                <a:gd name="T19" fmla="*/ 136 h 145"/>
                <a:gd name="T20" fmla="*/ 116 w 161"/>
                <a:gd name="T21" fmla="*/ 120 h 145"/>
                <a:gd name="T22" fmla="*/ 119 w 161"/>
                <a:gd name="T23" fmla="*/ 110 h 145"/>
                <a:gd name="T24" fmla="*/ 88 w 161"/>
                <a:gd name="T25" fmla="*/ 79 h 145"/>
                <a:gd name="T26" fmla="*/ 80 w 161"/>
                <a:gd name="T27" fmla="*/ 81 h 145"/>
                <a:gd name="T28" fmla="*/ 75 w 161"/>
                <a:gd name="T29" fmla="*/ 81 h 145"/>
                <a:gd name="T30" fmla="*/ 52 w 161"/>
                <a:gd name="T31" fmla="*/ 115 h 145"/>
                <a:gd name="T32" fmla="*/ 58 w 161"/>
                <a:gd name="T33" fmla="*/ 127 h 145"/>
                <a:gd name="T34" fmla="*/ 41 w 161"/>
                <a:gd name="T35" fmla="*/ 145 h 145"/>
                <a:gd name="T36" fmla="*/ 24 w 161"/>
                <a:gd name="T37" fmla="*/ 127 h 145"/>
                <a:gd name="T38" fmla="*/ 41 w 161"/>
                <a:gd name="T39" fmla="*/ 110 h 145"/>
                <a:gd name="T40" fmla="*/ 48 w 161"/>
                <a:gd name="T41" fmla="*/ 112 h 145"/>
                <a:gd name="T42" fmla="*/ 71 w 161"/>
                <a:gd name="T43" fmla="*/ 78 h 145"/>
                <a:gd name="T44" fmla="*/ 67 w 161"/>
                <a:gd name="T45" fmla="*/ 72 h 145"/>
                <a:gd name="T46" fmla="*/ 30 w 161"/>
                <a:gd name="T47" fmla="*/ 76 h 145"/>
                <a:gd name="T48" fmla="*/ 16 w 161"/>
                <a:gd name="T49" fmla="*/ 90 h 145"/>
                <a:gd name="T50" fmla="*/ 0 w 161"/>
                <a:gd name="T51" fmla="*/ 75 h 145"/>
                <a:gd name="T52" fmla="*/ 16 w 161"/>
                <a:gd name="T53" fmla="*/ 60 h 145"/>
                <a:gd name="T54" fmla="*/ 30 w 161"/>
                <a:gd name="T55" fmla="*/ 71 h 145"/>
                <a:gd name="T56" fmla="*/ 67 w 161"/>
                <a:gd name="T57" fmla="*/ 66 h 145"/>
                <a:gd name="T58" fmla="*/ 72 w 161"/>
                <a:gd name="T59" fmla="*/ 58 h 145"/>
                <a:gd name="T60" fmla="*/ 54 w 161"/>
                <a:gd name="T61" fmla="*/ 26 h 145"/>
                <a:gd name="T62" fmla="*/ 49 w 161"/>
                <a:gd name="T63" fmla="*/ 27 h 145"/>
                <a:gd name="T64" fmla="*/ 36 w 161"/>
                <a:gd name="T65" fmla="*/ 13 h 145"/>
                <a:gd name="T66" fmla="*/ 49 w 161"/>
                <a:gd name="T67" fmla="*/ 0 h 145"/>
                <a:gd name="T68" fmla="*/ 63 w 161"/>
                <a:gd name="T69" fmla="*/ 13 h 145"/>
                <a:gd name="T70" fmla="*/ 58 w 161"/>
                <a:gd name="T71" fmla="*/ 23 h 145"/>
                <a:gd name="T72" fmla="*/ 76 w 161"/>
                <a:gd name="T73" fmla="*/ 55 h 145"/>
                <a:gd name="T74" fmla="*/ 80 w 161"/>
                <a:gd name="T75" fmla="*/ 55 h 145"/>
                <a:gd name="T76" fmla="*/ 90 w 161"/>
                <a:gd name="T77" fmla="*/ 58 h 145"/>
                <a:gd name="T78" fmla="*/ 120 w 161"/>
                <a:gd name="T79" fmla="*/ 37 h 145"/>
                <a:gd name="T80" fmla="*/ 117 w 161"/>
                <a:gd name="T81" fmla="*/ 27 h 145"/>
                <a:gd name="T82" fmla="*/ 139 w 161"/>
                <a:gd name="T83" fmla="*/ 4 h 145"/>
                <a:gd name="T84" fmla="*/ 161 w 161"/>
                <a:gd name="T85" fmla="*/ 2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1" h="145">
                  <a:moveTo>
                    <a:pt x="161" y="27"/>
                  </a:moveTo>
                  <a:cubicBezTo>
                    <a:pt x="161" y="39"/>
                    <a:pt x="151" y="49"/>
                    <a:pt x="139" y="49"/>
                  </a:cubicBezTo>
                  <a:cubicBezTo>
                    <a:pt x="133" y="49"/>
                    <a:pt x="127" y="46"/>
                    <a:pt x="123" y="42"/>
                  </a:cubicBezTo>
                  <a:cubicBezTo>
                    <a:pt x="123" y="42"/>
                    <a:pt x="123" y="42"/>
                    <a:pt x="93" y="62"/>
                  </a:cubicBezTo>
                  <a:cubicBezTo>
                    <a:pt x="93" y="64"/>
                    <a:pt x="94" y="66"/>
                    <a:pt x="94" y="68"/>
                  </a:cubicBezTo>
                  <a:cubicBezTo>
                    <a:pt x="94" y="71"/>
                    <a:pt x="93" y="73"/>
                    <a:pt x="92" y="75"/>
                  </a:cubicBezTo>
                  <a:cubicBezTo>
                    <a:pt x="92" y="75"/>
                    <a:pt x="92" y="75"/>
                    <a:pt x="123" y="106"/>
                  </a:cubicBezTo>
                  <a:cubicBezTo>
                    <a:pt x="125" y="104"/>
                    <a:pt x="129" y="103"/>
                    <a:pt x="132" y="103"/>
                  </a:cubicBezTo>
                  <a:cubicBezTo>
                    <a:pt x="141" y="103"/>
                    <a:pt x="149" y="110"/>
                    <a:pt x="149" y="120"/>
                  </a:cubicBezTo>
                  <a:cubicBezTo>
                    <a:pt x="149" y="129"/>
                    <a:pt x="141" y="136"/>
                    <a:pt x="132" y="136"/>
                  </a:cubicBezTo>
                  <a:cubicBezTo>
                    <a:pt x="123" y="136"/>
                    <a:pt x="116" y="129"/>
                    <a:pt x="116" y="120"/>
                  </a:cubicBezTo>
                  <a:cubicBezTo>
                    <a:pt x="116" y="116"/>
                    <a:pt x="117" y="113"/>
                    <a:pt x="119" y="110"/>
                  </a:cubicBezTo>
                  <a:cubicBezTo>
                    <a:pt x="119" y="110"/>
                    <a:pt x="119" y="110"/>
                    <a:pt x="88" y="79"/>
                  </a:cubicBezTo>
                  <a:cubicBezTo>
                    <a:pt x="86" y="81"/>
                    <a:pt x="83" y="81"/>
                    <a:pt x="80" y="81"/>
                  </a:cubicBezTo>
                  <a:cubicBezTo>
                    <a:pt x="79" y="81"/>
                    <a:pt x="77" y="81"/>
                    <a:pt x="75" y="81"/>
                  </a:cubicBezTo>
                  <a:cubicBezTo>
                    <a:pt x="75" y="81"/>
                    <a:pt x="75" y="81"/>
                    <a:pt x="52" y="115"/>
                  </a:cubicBezTo>
                  <a:cubicBezTo>
                    <a:pt x="56" y="118"/>
                    <a:pt x="58" y="123"/>
                    <a:pt x="58" y="127"/>
                  </a:cubicBezTo>
                  <a:cubicBezTo>
                    <a:pt x="58" y="137"/>
                    <a:pt x="50" y="145"/>
                    <a:pt x="41" y="145"/>
                  </a:cubicBezTo>
                  <a:cubicBezTo>
                    <a:pt x="31" y="145"/>
                    <a:pt x="24" y="137"/>
                    <a:pt x="24" y="127"/>
                  </a:cubicBezTo>
                  <a:cubicBezTo>
                    <a:pt x="24" y="118"/>
                    <a:pt x="31" y="110"/>
                    <a:pt x="41" y="110"/>
                  </a:cubicBezTo>
                  <a:cubicBezTo>
                    <a:pt x="43" y="110"/>
                    <a:pt x="46" y="111"/>
                    <a:pt x="48" y="112"/>
                  </a:cubicBezTo>
                  <a:cubicBezTo>
                    <a:pt x="48" y="112"/>
                    <a:pt x="48" y="112"/>
                    <a:pt x="71" y="78"/>
                  </a:cubicBezTo>
                  <a:cubicBezTo>
                    <a:pt x="69" y="76"/>
                    <a:pt x="68" y="74"/>
                    <a:pt x="67" y="72"/>
                  </a:cubicBezTo>
                  <a:cubicBezTo>
                    <a:pt x="67" y="72"/>
                    <a:pt x="67" y="72"/>
                    <a:pt x="30" y="76"/>
                  </a:cubicBezTo>
                  <a:cubicBezTo>
                    <a:pt x="30" y="84"/>
                    <a:pt x="23" y="90"/>
                    <a:pt x="16" y="90"/>
                  </a:cubicBezTo>
                  <a:cubicBezTo>
                    <a:pt x="7" y="90"/>
                    <a:pt x="0" y="83"/>
                    <a:pt x="0" y="75"/>
                  </a:cubicBezTo>
                  <a:cubicBezTo>
                    <a:pt x="0" y="66"/>
                    <a:pt x="7" y="60"/>
                    <a:pt x="16" y="60"/>
                  </a:cubicBezTo>
                  <a:cubicBezTo>
                    <a:pt x="22" y="60"/>
                    <a:pt x="28" y="64"/>
                    <a:pt x="30" y="71"/>
                  </a:cubicBezTo>
                  <a:cubicBezTo>
                    <a:pt x="30" y="71"/>
                    <a:pt x="30" y="71"/>
                    <a:pt x="67" y="66"/>
                  </a:cubicBezTo>
                  <a:cubicBezTo>
                    <a:pt x="67" y="63"/>
                    <a:pt x="69" y="60"/>
                    <a:pt x="72" y="58"/>
                  </a:cubicBezTo>
                  <a:cubicBezTo>
                    <a:pt x="72" y="58"/>
                    <a:pt x="72" y="58"/>
                    <a:pt x="54" y="26"/>
                  </a:cubicBezTo>
                  <a:cubicBezTo>
                    <a:pt x="52" y="26"/>
                    <a:pt x="51" y="27"/>
                    <a:pt x="49" y="27"/>
                  </a:cubicBezTo>
                  <a:cubicBezTo>
                    <a:pt x="42" y="27"/>
                    <a:pt x="36" y="20"/>
                    <a:pt x="36" y="13"/>
                  </a:cubicBezTo>
                  <a:cubicBezTo>
                    <a:pt x="36" y="5"/>
                    <a:pt x="42" y="0"/>
                    <a:pt x="49" y="0"/>
                  </a:cubicBezTo>
                  <a:cubicBezTo>
                    <a:pt x="57" y="0"/>
                    <a:pt x="63" y="5"/>
                    <a:pt x="63" y="13"/>
                  </a:cubicBezTo>
                  <a:cubicBezTo>
                    <a:pt x="63" y="17"/>
                    <a:pt x="61" y="21"/>
                    <a:pt x="58" y="23"/>
                  </a:cubicBezTo>
                  <a:cubicBezTo>
                    <a:pt x="58" y="23"/>
                    <a:pt x="58" y="23"/>
                    <a:pt x="76" y="55"/>
                  </a:cubicBezTo>
                  <a:cubicBezTo>
                    <a:pt x="77" y="55"/>
                    <a:pt x="79" y="55"/>
                    <a:pt x="80" y="55"/>
                  </a:cubicBezTo>
                  <a:cubicBezTo>
                    <a:pt x="84" y="55"/>
                    <a:pt x="87" y="56"/>
                    <a:pt x="90" y="58"/>
                  </a:cubicBezTo>
                  <a:cubicBezTo>
                    <a:pt x="90" y="58"/>
                    <a:pt x="90" y="58"/>
                    <a:pt x="120" y="37"/>
                  </a:cubicBezTo>
                  <a:cubicBezTo>
                    <a:pt x="118" y="34"/>
                    <a:pt x="117" y="30"/>
                    <a:pt x="117" y="27"/>
                  </a:cubicBezTo>
                  <a:cubicBezTo>
                    <a:pt x="117" y="14"/>
                    <a:pt x="127" y="4"/>
                    <a:pt x="139" y="4"/>
                  </a:cubicBezTo>
                  <a:cubicBezTo>
                    <a:pt x="151" y="4"/>
                    <a:pt x="161" y="14"/>
                    <a:pt x="161" y="2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r>
                <a:rPr lang="en-US" dirty="0" smtClean="0"/>
                <a:t> </a:t>
              </a:r>
              <a:endParaRPr lang="en-US" dirty="0"/>
            </a:p>
          </p:txBody>
        </p:sp>
      </p:grpSp>
      <p:sp>
        <p:nvSpPr>
          <p:cNvPr id="70" name="Freeform 5"/>
          <p:cNvSpPr>
            <a:spLocks noEditPoints="1"/>
          </p:cNvSpPr>
          <p:nvPr/>
        </p:nvSpPr>
        <p:spPr bwMode="auto">
          <a:xfrm rot="21022855">
            <a:off x="1070579" y="1659389"/>
            <a:ext cx="2592763" cy="4142767"/>
          </a:xfrm>
          <a:custGeom>
            <a:avLst/>
            <a:gdLst>
              <a:gd name="T0" fmla="*/ 478 w 696"/>
              <a:gd name="T1" fmla="*/ 818 h 1114"/>
              <a:gd name="T2" fmla="*/ 365 w 696"/>
              <a:gd name="T3" fmla="*/ 651 h 1114"/>
              <a:gd name="T4" fmla="*/ 276 w 696"/>
              <a:gd name="T5" fmla="*/ 632 h 1114"/>
              <a:gd name="T6" fmla="*/ 168 w 696"/>
              <a:gd name="T7" fmla="*/ 986 h 1114"/>
              <a:gd name="T8" fmla="*/ 93 w 696"/>
              <a:gd name="T9" fmla="*/ 936 h 1114"/>
              <a:gd name="T10" fmla="*/ 149 w 696"/>
              <a:gd name="T11" fmla="*/ 609 h 1114"/>
              <a:gd name="T12" fmla="*/ 146 w 696"/>
              <a:gd name="T13" fmla="*/ 366 h 1114"/>
              <a:gd name="T14" fmla="*/ 94 w 696"/>
              <a:gd name="T15" fmla="*/ 396 h 1114"/>
              <a:gd name="T16" fmla="*/ 37 w 696"/>
              <a:gd name="T17" fmla="*/ 548 h 1114"/>
              <a:gd name="T18" fmla="*/ 22 w 696"/>
              <a:gd name="T19" fmla="*/ 355 h 1114"/>
              <a:gd name="T20" fmla="*/ 176 w 696"/>
              <a:gd name="T21" fmla="*/ 202 h 1114"/>
              <a:gd name="T22" fmla="*/ 211 w 696"/>
              <a:gd name="T23" fmla="*/ 177 h 1114"/>
              <a:gd name="T24" fmla="*/ 220 w 696"/>
              <a:gd name="T25" fmla="*/ 76 h 1114"/>
              <a:gd name="T26" fmla="*/ 364 w 696"/>
              <a:gd name="T27" fmla="*/ 109 h 1114"/>
              <a:gd name="T28" fmla="*/ 295 w 696"/>
              <a:gd name="T29" fmla="*/ 196 h 1114"/>
              <a:gd name="T30" fmla="*/ 308 w 696"/>
              <a:gd name="T31" fmla="*/ 232 h 1114"/>
              <a:gd name="T32" fmla="*/ 388 w 696"/>
              <a:gd name="T33" fmla="*/ 367 h 1114"/>
              <a:gd name="T34" fmla="*/ 525 w 696"/>
              <a:gd name="T35" fmla="*/ 406 h 1114"/>
              <a:gd name="T36" fmla="*/ 373 w 696"/>
              <a:gd name="T37" fmla="*/ 460 h 1114"/>
              <a:gd name="T38" fmla="*/ 311 w 696"/>
              <a:gd name="T39" fmla="*/ 357 h 1114"/>
              <a:gd name="T40" fmla="*/ 291 w 696"/>
              <a:gd name="T41" fmla="*/ 494 h 1114"/>
              <a:gd name="T42" fmla="*/ 477 w 696"/>
              <a:gd name="T43" fmla="*/ 614 h 1114"/>
              <a:gd name="T44" fmla="*/ 515 w 696"/>
              <a:gd name="T45" fmla="*/ 811 h 1114"/>
              <a:gd name="T46" fmla="*/ 614 w 696"/>
              <a:gd name="T47" fmla="*/ 857 h 1114"/>
              <a:gd name="T48" fmla="*/ 579 w 696"/>
              <a:gd name="T49" fmla="*/ 818 h 1114"/>
              <a:gd name="T50" fmla="*/ 560 w 696"/>
              <a:gd name="T51" fmla="*/ 801 h 1114"/>
              <a:gd name="T52" fmla="*/ 498 w 696"/>
              <a:gd name="T53" fmla="*/ 829 h 1114"/>
              <a:gd name="T54" fmla="*/ 501 w 696"/>
              <a:gd name="T55" fmla="*/ 853 h 1114"/>
              <a:gd name="T56" fmla="*/ 522 w 696"/>
              <a:gd name="T57" fmla="*/ 919 h 1114"/>
              <a:gd name="T58" fmla="*/ 577 w 696"/>
              <a:gd name="T59" fmla="*/ 908 h 1114"/>
              <a:gd name="T60" fmla="*/ 685 w 696"/>
              <a:gd name="T61" fmla="*/ 901 h 1114"/>
              <a:gd name="T62" fmla="*/ 164 w 696"/>
              <a:gd name="T63" fmla="*/ 1078 h 1114"/>
              <a:gd name="T64" fmla="*/ 147 w 696"/>
              <a:gd name="T65" fmla="*/ 1027 h 1114"/>
              <a:gd name="T66" fmla="*/ 141 w 696"/>
              <a:gd name="T67" fmla="*/ 1014 h 1114"/>
              <a:gd name="T68" fmla="*/ 117 w 696"/>
              <a:gd name="T69" fmla="*/ 979 h 1114"/>
              <a:gd name="T70" fmla="*/ 89 w 696"/>
              <a:gd name="T71" fmla="*/ 954 h 1114"/>
              <a:gd name="T72" fmla="*/ 36 w 696"/>
              <a:gd name="T73" fmla="*/ 1030 h 1114"/>
              <a:gd name="T74" fmla="*/ 85 w 696"/>
              <a:gd name="T75" fmla="*/ 1058 h 1114"/>
              <a:gd name="T76" fmla="*/ 144 w 696"/>
              <a:gd name="T77" fmla="*/ 1110 h 1114"/>
              <a:gd name="T78" fmla="*/ 164 w 696"/>
              <a:gd name="T79" fmla="*/ 1078 h 1114"/>
              <a:gd name="T80" fmla="*/ 592 w 696"/>
              <a:gd name="T81" fmla="*/ 464 h 1114"/>
              <a:gd name="T82" fmla="*/ 621 w 696"/>
              <a:gd name="T83" fmla="*/ 426 h 1114"/>
              <a:gd name="T84" fmla="*/ 622 w 696"/>
              <a:gd name="T85" fmla="*/ 387 h 1114"/>
              <a:gd name="T86" fmla="*/ 597 w 696"/>
              <a:gd name="T87" fmla="*/ 407 h 1114"/>
              <a:gd name="T88" fmla="*/ 561 w 696"/>
              <a:gd name="T89" fmla="*/ 389 h 1114"/>
              <a:gd name="T90" fmla="*/ 537 w 696"/>
              <a:gd name="T91" fmla="*/ 407 h 1114"/>
              <a:gd name="T92" fmla="*/ 555 w 696"/>
              <a:gd name="T93" fmla="*/ 462 h 1114"/>
              <a:gd name="T94" fmla="*/ 66 w 696"/>
              <a:gd name="T95" fmla="*/ 635 h 1114"/>
              <a:gd name="T96" fmla="*/ 79 w 696"/>
              <a:gd name="T97" fmla="*/ 612 h 1114"/>
              <a:gd name="T98" fmla="*/ 80 w 696"/>
              <a:gd name="T99" fmla="*/ 582 h 1114"/>
              <a:gd name="T100" fmla="*/ 38 w 696"/>
              <a:gd name="T101" fmla="*/ 560 h 1114"/>
              <a:gd name="T102" fmla="*/ 8 w 696"/>
              <a:gd name="T103" fmla="*/ 556 h 1114"/>
              <a:gd name="T104" fmla="*/ 4 w 696"/>
              <a:gd name="T105" fmla="*/ 571 h 1114"/>
              <a:gd name="T106" fmla="*/ 12 w 696"/>
              <a:gd name="T107" fmla="*/ 642 h 1114"/>
              <a:gd name="T108" fmla="*/ 48 w 696"/>
              <a:gd name="T109" fmla="*/ 643 h 1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96" h="1114">
                <a:moveTo>
                  <a:pt x="515" y="811"/>
                </a:moveTo>
                <a:cubicBezTo>
                  <a:pt x="497" y="816"/>
                  <a:pt x="478" y="818"/>
                  <a:pt x="478" y="818"/>
                </a:cubicBezTo>
                <a:cubicBezTo>
                  <a:pt x="478" y="818"/>
                  <a:pt x="413" y="693"/>
                  <a:pt x="405" y="679"/>
                </a:cubicBezTo>
                <a:cubicBezTo>
                  <a:pt x="398" y="665"/>
                  <a:pt x="397" y="661"/>
                  <a:pt x="365" y="651"/>
                </a:cubicBezTo>
                <a:cubicBezTo>
                  <a:pt x="338" y="642"/>
                  <a:pt x="202" y="597"/>
                  <a:pt x="202" y="597"/>
                </a:cubicBezTo>
                <a:cubicBezTo>
                  <a:pt x="276" y="632"/>
                  <a:pt x="276" y="632"/>
                  <a:pt x="276" y="632"/>
                </a:cubicBezTo>
                <a:cubicBezTo>
                  <a:pt x="276" y="632"/>
                  <a:pt x="265" y="799"/>
                  <a:pt x="261" y="813"/>
                </a:cubicBezTo>
                <a:cubicBezTo>
                  <a:pt x="257" y="827"/>
                  <a:pt x="168" y="986"/>
                  <a:pt x="168" y="986"/>
                </a:cubicBezTo>
                <a:cubicBezTo>
                  <a:pt x="168" y="986"/>
                  <a:pt x="141" y="979"/>
                  <a:pt x="125" y="968"/>
                </a:cubicBezTo>
                <a:cubicBezTo>
                  <a:pt x="109" y="957"/>
                  <a:pt x="93" y="936"/>
                  <a:pt x="93" y="936"/>
                </a:cubicBezTo>
                <a:cubicBezTo>
                  <a:pt x="93" y="936"/>
                  <a:pt x="162" y="799"/>
                  <a:pt x="163" y="789"/>
                </a:cubicBezTo>
                <a:cubicBezTo>
                  <a:pt x="164" y="779"/>
                  <a:pt x="153" y="625"/>
                  <a:pt x="149" y="609"/>
                </a:cubicBezTo>
                <a:cubicBezTo>
                  <a:pt x="145" y="593"/>
                  <a:pt x="122" y="546"/>
                  <a:pt x="126" y="516"/>
                </a:cubicBezTo>
                <a:cubicBezTo>
                  <a:pt x="130" y="486"/>
                  <a:pt x="146" y="366"/>
                  <a:pt x="146" y="366"/>
                </a:cubicBezTo>
                <a:cubicBezTo>
                  <a:pt x="198" y="303"/>
                  <a:pt x="198" y="303"/>
                  <a:pt x="198" y="303"/>
                </a:cubicBezTo>
                <a:cubicBezTo>
                  <a:pt x="94" y="396"/>
                  <a:pt x="94" y="396"/>
                  <a:pt x="94" y="396"/>
                </a:cubicBezTo>
                <a:cubicBezTo>
                  <a:pt x="75" y="536"/>
                  <a:pt x="75" y="536"/>
                  <a:pt x="75" y="536"/>
                </a:cubicBezTo>
                <a:cubicBezTo>
                  <a:pt x="75" y="536"/>
                  <a:pt x="67" y="548"/>
                  <a:pt x="37" y="548"/>
                </a:cubicBezTo>
                <a:cubicBezTo>
                  <a:pt x="12" y="548"/>
                  <a:pt x="3" y="541"/>
                  <a:pt x="3" y="541"/>
                </a:cubicBezTo>
                <a:cubicBezTo>
                  <a:pt x="3" y="541"/>
                  <a:pt x="16" y="366"/>
                  <a:pt x="22" y="355"/>
                </a:cubicBezTo>
                <a:cubicBezTo>
                  <a:pt x="28" y="344"/>
                  <a:pt x="103" y="267"/>
                  <a:pt x="132" y="236"/>
                </a:cubicBezTo>
                <a:cubicBezTo>
                  <a:pt x="161" y="205"/>
                  <a:pt x="176" y="202"/>
                  <a:pt x="176" y="202"/>
                </a:cubicBezTo>
                <a:cubicBezTo>
                  <a:pt x="195" y="177"/>
                  <a:pt x="195" y="177"/>
                  <a:pt x="195" y="177"/>
                </a:cubicBezTo>
                <a:cubicBezTo>
                  <a:pt x="211" y="177"/>
                  <a:pt x="211" y="177"/>
                  <a:pt x="211" y="177"/>
                </a:cubicBezTo>
                <a:cubicBezTo>
                  <a:pt x="211" y="177"/>
                  <a:pt x="212" y="174"/>
                  <a:pt x="218" y="156"/>
                </a:cubicBezTo>
                <a:cubicBezTo>
                  <a:pt x="225" y="135"/>
                  <a:pt x="215" y="117"/>
                  <a:pt x="220" y="76"/>
                </a:cubicBezTo>
                <a:cubicBezTo>
                  <a:pt x="227" y="17"/>
                  <a:pt x="272" y="0"/>
                  <a:pt x="302" y="4"/>
                </a:cubicBezTo>
                <a:cubicBezTo>
                  <a:pt x="357" y="12"/>
                  <a:pt x="374" y="48"/>
                  <a:pt x="364" y="109"/>
                </a:cubicBezTo>
                <a:cubicBezTo>
                  <a:pt x="354" y="170"/>
                  <a:pt x="329" y="199"/>
                  <a:pt x="317" y="201"/>
                </a:cubicBezTo>
                <a:cubicBezTo>
                  <a:pt x="305" y="203"/>
                  <a:pt x="295" y="196"/>
                  <a:pt x="295" y="196"/>
                </a:cubicBezTo>
                <a:cubicBezTo>
                  <a:pt x="288" y="211"/>
                  <a:pt x="288" y="211"/>
                  <a:pt x="288" y="211"/>
                </a:cubicBezTo>
                <a:cubicBezTo>
                  <a:pt x="288" y="211"/>
                  <a:pt x="302" y="227"/>
                  <a:pt x="308" y="232"/>
                </a:cubicBezTo>
                <a:cubicBezTo>
                  <a:pt x="314" y="237"/>
                  <a:pt x="319" y="259"/>
                  <a:pt x="319" y="259"/>
                </a:cubicBezTo>
                <a:cubicBezTo>
                  <a:pt x="319" y="259"/>
                  <a:pt x="373" y="343"/>
                  <a:pt x="388" y="367"/>
                </a:cubicBezTo>
                <a:cubicBezTo>
                  <a:pt x="403" y="391"/>
                  <a:pt x="410" y="388"/>
                  <a:pt x="417" y="389"/>
                </a:cubicBezTo>
                <a:cubicBezTo>
                  <a:pt x="424" y="390"/>
                  <a:pt x="525" y="406"/>
                  <a:pt x="525" y="406"/>
                </a:cubicBezTo>
                <a:cubicBezTo>
                  <a:pt x="521" y="473"/>
                  <a:pt x="521" y="473"/>
                  <a:pt x="521" y="473"/>
                </a:cubicBezTo>
                <a:cubicBezTo>
                  <a:pt x="521" y="473"/>
                  <a:pt x="383" y="469"/>
                  <a:pt x="373" y="460"/>
                </a:cubicBezTo>
                <a:cubicBezTo>
                  <a:pt x="363" y="451"/>
                  <a:pt x="309" y="393"/>
                  <a:pt x="309" y="393"/>
                </a:cubicBezTo>
                <a:cubicBezTo>
                  <a:pt x="311" y="357"/>
                  <a:pt x="311" y="357"/>
                  <a:pt x="311" y="357"/>
                </a:cubicBezTo>
                <a:cubicBezTo>
                  <a:pt x="311" y="357"/>
                  <a:pt x="298" y="414"/>
                  <a:pt x="296" y="436"/>
                </a:cubicBezTo>
                <a:cubicBezTo>
                  <a:pt x="294" y="458"/>
                  <a:pt x="291" y="494"/>
                  <a:pt x="291" y="494"/>
                </a:cubicBezTo>
                <a:cubicBezTo>
                  <a:pt x="291" y="494"/>
                  <a:pt x="434" y="570"/>
                  <a:pt x="457" y="581"/>
                </a:cubicBezTo>
                <a:cubicBezTo>
                  <a:pt x="460" y="583"/>
                  <a:pt x="471" y="603"/>
                  <a:pt x="477" y="614"/>
                </a:cubicBezTo>
                <a:cubicBezTo>
                  <a:pt x="487" y="636"/>
                  <a:pt x="557" y="786"/>
                  <a:pt x="557" y="786"/>
                </a:cubicBezTo>
                <a:cubicBezTo>
                  <a:pt x="557" y="786"/>
                  <a:pt x="537" y="804"/>
                  <a:pt x="515" y="811"/>
                </a:cubicBezTo>
                <a:close/>
                <a:moveTo>
                  <a:pt x="674" y="881"/>
                </a:moveTo>
                <a:cubicBezTo>
                  <a:pt x="669" y="880"/>
                  <a:pt x="625" y="863"/>
                  <a:pt x="614" y="857"/>
                </a:cubicBezTo>
                <a:cubicBezTo>
                  <a:pt x="602" y="851"/>
                  <a:pt x="587" y="839"/>
                  <a:pt x="585" y="837"/>
                </a:cubicBezTo>
                <a:cubicBezTo>
                  <a:pt x="584" y="834"/>
                  <a:pt x="579" y="821"/>
                  <a:pt x="579" y="818"/>
                </a:cubicBezTo>
                <a:cubicBezTo>
                  <a:pt x="578" y="814"/>
                  <a:pt x="566" y="814"/>
                  <a:pt x="566" y="814"/>
                </a:cubicBezTo>
                <a:cubicBezTo>
                  <a:pt x="560" y="801"/>
                  <a:pt x="560" y="801"/>
                  <a:pt x="560" y="801"/>
                </a:cubicBezTo>
                <a:cubicBezTo>
                  <a:pt x="552" y="808"/>
                  <a:pt x="536" y="819"/>
                  <a:pt x="518" y="824"/>
                </a:cubicBezTo>
                <a:cubicBezTo>
                  <a:pt x="511" y="826"/>
                  <a:pt x="504" y="828"/>
                  <a:pt x="498" y="829"/>
                </a:cubicBezTo>
                <a:cubicBezTo>
                  <a:pt x="505" y="846"/>
                  <a:pt x="505" y="846"/>
                  <a:pt x="505" y="846"/>
                </a:cubicBezTo>
                <a:cubicBezTo>
                  <a:pt x="501" y="853"/>
                  <a:pt x="501" y="853"/>
                  <a:pt x="501" y="853"/>
                </a:cubicBezTo>
                <a:cubicBezTo>
                  <a:pt x="501" y="853"/>
                  <a:pt x="508" y="884"/>
                  <a:pt x="509" y="894"/>
                </a:cubicBezTo>
                <a:cubicBezTo>
                  <a:pt x="509" y="910"/>
                  <a:pt x="522" y="919"/>
                  <a:pt x="522" y="919"/>
                </a:cubicBezTo>
                <a:cubicBezTo>
                  <a:pt x="574" y="919"/>
                  <a:pt x="574" y="919"/>
                  <a:pt x="574" y="919"/>
                </a:cubicBezTo>
                <a:cubicBezTo>
                  <a:pt x="577" y="908"/>
                  <a:pt x="577" y="908"/>
                  <a:pt x="577" y="908"/>
                </a:cubicBezTo>
                <a:cubicBezTo>
                  <a:pt x="577" y="908"/>
                  <a:pt x="604" y="915"/>
                  <a:pt x="618" y="915"/>
                </a:cubicBezTo>
                <a:cubicBezTo>
                  <a:pt x="633" y="915"/>
                  <a:pt x="674" y="913"/>
                  <a:pt x="685" y="901"/>
                </a:cubicBezTo>
                <a:cubicBezTo>
                  <a:pt x="696" y="888"/>
                  <a:pt x="680" y="883"/>
                  <a:pt x="674" y="881"/>
                </a:cubicBezTo>
                <a:close/>
                <a:moveTo>
                  <a:pt x="164" y="1078"/>
                </a:moveTo>
                <a:cubicBezTo>
                  <a:pt x="160" y="1072"/>
                  <a:pt x="152" y="1061"/>
                  <a:pt x="149" y="1052"/>
                </a:cubicBezTo>
                <a:cubicBezTo>
                  <a:pt x="147" y="1042"/>
                  <a:pt x="147" y="1033"/>
                  <a:pt x="147" y="1027"/>
                </a:cubicBezTo>
                <a:cubicBezTo>
                  <a:pt x="146" y="1021"/>
                  <a:pt x="141" y="1022"/>
                  <a:pt x="141" y="1022"/>
                </a:cubicBezTo>
                <a:cubicBezTo>
                  <a:pt x="141" y="1022"/>
                  <a:pt x="140" y="1017"/>
                  <a:pt x="141" y="1014"/>
                </a:cubicBezTo>
                <a:cubicBezTo>
                  <a:pt x="142" y="1012"/>
                  <a:pt x="146" y="1001"/>
                  <a:pt x="148" y="994"/>
                </a:cubicBezTo>
                <a:cubicBezTo>
                  <a:pt x="139" y="991"/>
                  <a:pt x="126" y="986"/>
                  <a:pt x="117" y="979"/>
                </a:cubicBezTo>
                <a:cubicBezTo>
                  <a:pt x="106" y="972"/>
                  <a:pt x="96" y="961"/>
                  <a:pt x="89" y="953"/>
                </a:cubicBezTo>
                <a:cubicBezTo>
                  <a:pt x="89" y="953"/>
                  <a:pt x="89" y="954"/>
                  <a:pt x="89" y="954"/>
                </a:cubicBezTo>
                <a:cubicBezTo>
                  <a:pt x="89" y="954"/>
                  <a:pt x="58" y="978"/>
                  <a:pt x="51" y="990"/>
                </a:cubicBezTo>
                <a:cubicBezTo>
                  <a:pt x="44" y="1003"/>
                  <a:pt x="36" y="1030"/>
                  <a:pt x="36" y="1030"/>
                </a:cubicBezTo>
                <a:cubicBezTo>
                  <a:pt x="75" y="1062"/>
                  <a:pt x="75" y="1062"/>
                  <a:pt x="75" y="1062"/>
                </a:cubicBezTo>
                <a:cubicBezTo>
                  <a:pt x="85" y="1058"/>
                  <a:pt x="85" y="1058"/>
                  <a:pt x="85" y="1058"/>
                </a:cubicBezTo>
                <a:cubicBezTo>
                  <a:pt x="85" y="1058"/>
                  <a:pt x="96" y="1069"/>
                  <a:pt x="102" y="1083"/>
                </a:cubicBezTo>
                <a:cubicBezTo>
                  <a:pt x="105" y="1093"/>
                  <a:pt x="123" y="1107"/>
                  <a:pt x="144" y="1110"/>
                </a:cubicBezTo>
                <a:cubicBezTo>
                  <a:pt x="169" y="1114"/>
                  <a:pt x="195" y="1110"/>
                  <a:pt x="194" y="1102"/>
                </a:cubicBezTo>
                <a:cubicBezTo>
                  <a:pt x="193" y="1095"/>
                  <a:pt x="169" y="1084"/>
                  <a:pt x="164" y="1078"/>
                </a:cubicBezTo>
                <a:close/>
                <a:moveTo>
                  <a:pt x="555" y="462"/>
                </a:moveTo>
                <a:cubicBezTo>
                  <a:pt x="567" y="461"/>
                  <a:pt x="587" y="467"/>
                  <a:pt x="592" y="464"/>
                </a:cubicBezTo>
                <a:cubicBezTo>
                  <a:pt x="598" y="462"/>
                  <a:pt x="616" y="451"/>
                  <a:pt x="619" y="445"/>
                </a:cubicBezTo>
                <a:cubicBezTo>
                  <a:pt x="621" y="439"/>
                  <a:pt x="617" y="434"/>
                  <a:pt x="621" y="426"/>
                </a:cubicBezTo>
                <a:cubicBezTo>
                  <a:pt x="624" y="417"/>
                  <a:pt x="623" y="407"/>
                  <a:pt x="622" y="404"/>
                </a:cubicBezTo>
                <a:cubicBezTo>
                  <a:pt x="621" y="400"/>
                  <a:pt x="625" y="391"/>
                  <a:pt x="622" y="387"/>
                </a:cubicBezTo>
                <a:cubicBezTo>
                  <a:pt x="618" y="383"/>
                  <a:pt x="597" y="385"/>
                  <a:pt x="597" y="385"/>
                </a:cubicBezTo>
                <a:cubicBezTo>
                  <a:pt x="597" y="407"/>
                  <a:pt x="597" y="407"/>
                  <a:pt x="597" y="407"/>
                </a:cubicBezTo>
                <a:cubicBezTo>
                  <a:pt x="597" y="407"/>
                  <a:pt x="591" y="381"/>
                  <a:pt x="586" y="379"/>
                </a:cubicBezTo>
                <a:cubicBezTo>
                  <a:pt x="582" y="377"/>
                  <a:pt x="566" y="384"/>
                  <a:pt x="561" y="389"/>
                </a:cubicBezTo>
                <a:cubicBezTo>
                  <a:pt x="557" y="394"/>
                  <a:pt x="542" y="406"/>
                  <a:pt x="538" y="407"/>
                </a:cubicBezTo>
                <a:cubicBezTo>
                  <a:pt x="538" y="407"/>
                  <a:pt x="537" y="407"/>
                  <a:pt x="537" y="407"/>
                </a:cubicBezTo>
                <a:cubicBezTo>
                  <a:pt x="533" y="460"/>
                  <a:pt x="533" y="460"/>
                  <a:pt x="533" y="460"/>
                </a:cubicBezTo>
                <a:cubicBezTo>
                  <a:pt x="538" y="461"/>
                  <a:pt x="544" y="462"/>
                  <a:pt x="555" y="462"/>
                </a:cubicBezTo>
                <a:close/>
                <a:moveTo>
                  <a:pt x="48" y="643"/>
                </a:moveTo>
                <a:cubicBezTo>
                  <a:pt x="54" y="639"/>
                  <a:pt x="63" y="638"/>
                  <a:pt x="66" y="635"/>
                </a:cubicBezTo>
                <a:cubicBezTo>
                  <a:pt x="70" y="632"/>
                  <a:pt x="73" y="632"/>
                  <a:pt x="75" y="626"/>
                </a:cubicBezTo>
                <a:cubicBezTo>
                  <a:pt x="78" y="621"/>
                  <a:pt x="79" y="612"/>
                  <a:pt x="79" y="612"/>
                </a:cubicBezTo>
                <a:cubicBezTo>
                  <a:pt x="85" y="604"/>
                  <a:pt x="85" y="604"/>
                  <a:pt x="85" y="604"/>
                </a:cubicBezTo>
                <a:cubicBezTo>
                  <a:pt x="85" y="604"/>
                  <a:pt x="86" y="593"/>
                  <a:pt x="80" y="582"/>
                </a:cubicBezTo>
                <a:cubicBezTo>
                  <a:pt x="76" y="573"/>
                  <a:pt x="71" y="562"/>
                  <a:pt x="69" y="554"/>
                </a:cubicBezTo>
                <a:cubicBezTo>
                  <a:pt x="62" y="557"/>
                  <a:pt x="52" y="560"/>
                  <a:pt x="38" y="560"/>
                </a:cubicBezTo>
                <a:cubicBezTo>
                  <a:pt x="36" y="560"/>
                  <a:pt x="36" y="560"/>
                  <a:pt x="36" y="560"/>
                </a:cubicBezTo>
                <a:cubicBezTo>
                  <a:pt x="24" y="560"/>
                  <a:pt x="15" y="558"/>
                  <a:pt x="8" y="556"/>
                </a:cubicBezTo>
                <a:cubicBezTo>
                  <a:pt x="8" y="558"/>
                  <a:pt x="8" y="558"/>
                  <a:pt x="8" y="558"/>
                </a:cubicBezTo>
                <a:cubicBezTo>
                  <a:pt x="8" y="558"/>
                  <a:pt x="5" y="563"/>
                  <a:pt x="4" y="571"/>
                </a:cubicBezTo>
                <a:cubicBezTo>
                  <a:pt x="3" y="580"/>
                  <a:pt x="0" y="593"/>
                  <a:pt x="0" y="605"/>
                </a:cubicBezTo>
                <a:cubicBezTo>
                  <a:pt x="1" y="616"/>
                  <a:pt x="7" y="639"/>
                  <a:pt x="12" y="642"/>
                </a:cubicBezTo>
                <a:cubicBezTo>
                  <a:pt x="17" y="645"/>
                  <a:pt x="26" y="642"/>
                  <a:pt x="30" y="643"/>
                </a:cubicBezTo>
                <a:cubicBezTo>
                  <a:pt x="34" y="644"/>
                  <a:pt x="42" y="646"/>
                  <a:pt x="48" y="643"/>
                </a:cubicBezTo>
                <a:close/>
              </a:path>
            </a:pathLst>
          </a:custGeom>
          <a:solidFill>
            <a:schemeClr val="tx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 name="Grupo 2"/>
          <p:cNvGrpSpPr/>
          <p:nvPr/>
        </p:nvGrpSpPr>
        <p:grpSpPr>
          <a:xfrm>
            <a:off x="6996742" y="2357429"/>
            <a:ext cx="974582" cy="974582"/>
            <a:chOff x="6996742" y="2357429"/>
            <a:chExt cx="974582" cy="974582"/>
          </a:xfrm>
        </p:grpSpPr>
        <p:sp>
          <p:nvSpPr>
            <p:cNvPr id="63" name="Oval 62"/>
            <p:cNvSpPr/>
            <p:nvPr/>
          </p:nvSpPr>
          <p:spPr>
            <a:xfrm>
              <a:off x="6996742" y="2357429"/>
              <a:ext cx="974582" cy="97458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37"/>
            <p:cNvSpPr>
              <a:spLocks noEditPoints="1"/>
            </p:cNvSpPr>
            <p:nvPr/>
          </p:nvSpPr>
          <p:spPr bwMode="auto">
            <a:xfrm>
              <a:off x="7146253" y="2494954"/>
              <a:ext cx="675561" cy="600652"/>
            </a:xfrm>
            <a:custGeom>
              <a:avLst/>
              <a:gdLst>
                <a:gd name="T0" fmla="*/ 143 w 206"/>
                <a:gd name="T1" fmla="*/ 93 h 183"/>
                <a:gd name="T2" fmla="*/ 115 w 206"/>
                <a:gd name="T3" fmla="*/ 90 h 183"/>
                <a:gd name="T4" fmla="*/ 117 w 206"/>
                <a:gd name="T5" fmla="*/ 88 h 183"/>
                <a:gd name="T6" fmla="*/ 145 w 206"/>
                <a:gd name="T7" fmla="*/ 90 h 183"/>
                <a:gd name="T8" fmla="*/ 138 w 206"/>
                <a:gd name="T9" fmla="*/ 105 h 183"/>
                <a:gd name="T10" fmla="*/ 140 w 206"/>
                <a:gd name="T11" fmla="*/ 101 h 183"/>
                <a:gd name="T12" fmla="*/ 145 w 206"/>
                <a:gd name="T13" fmla="*/ 99 h 183"/>
                <a:gd name="T14" fmla="*/ 143 w 206"/>
                <a:gd name="T15" fmla="*/ 95 h 183"/>
                <a:gd name="T16" fmla="*/ 115 w 206"/>
                <a:gd name="T17" fmla="*/ 97 h 183"/>
                <a:gd name="T18" fmla="*/ 117 w 206"/>
                <a:gd name="T19" fmla="*/ 101 h 183"/>
                <a:gd name="T20" fmla="*/ 120 w 206"/>
                <a:gd name="T21" fmla="*/ 102 h 183"/>
                <a:gd name="T22" fmla="*/ 116 w 206"/>
                <a:gd name="T23" fmla="*/ 78 h 183"/>
                <a:gd name="T24" fmla="*/ 155 w 206"/>
                <a:gd name="T25" fmla="*/ 57 h 183"/>
                <a:gd name="T26" fmla="*/ 130 w 206"/>
                <a:gd name="T27" fmla="*/ 0 h 183"/>
                <a:gd name="T28" fmla="*/ 105 w 206"/>
                <a:gd name="T29" fmla="*/ 57 h 183"/>
                <a:gd name="T30" fmla="*/ 145 w 206"/>
                <a:gd name="T31" fmla="*/ 83 h 183"/>
                <a:gd name="T32" fmla="*/ 117 w 206"/>
                <a:gd name="T33" fmla="*/ 80 h 183"/>
                <a:gd name="T34" fmla="*/ 115 w 206"/>
                <a:gd name="T35" fmla="*/ 83 h 183"/>
                <a:gd name="T36" fmla="*/ 143 w 206"/>
                <a:gd name="T37" fmla="*/ 86 h 183"/>
                <a:gd name="T38" fmla="*/ 0 w 206"/>
                <a:gd name="T39" fmla="*/ 111 h 183"/>
                <a:gd name="T40" fmla="*/ 43 w 206"/>
                <a:gd name="T41" fmla="*/ 183 h 183"/>
                <a:gd name="T42" fmla="*/ 0 w 206"/>
                <a:gd name="T43" fmla="*/ 111 h 183"/>
                <a:gd name="T44" fmla="*/ 15 w 206"/>
                <a:gd name="T45" fmla="*/ 173 h 183"/>
                <a:gd name="T46" fmla="*/ 15 w 206"/>
                <a:gd name="T47" fmla="*/ 161 h 183"/>
                <a:gd name="T48" fmla="*/ 190 w 206"/>
                <a:gd name="T49" fmla="*/ 111 h 183"/>
                <a:gd name="T50" fmla="*/ 160 w 206"/>
                <a:gd name="T51" fmla="*/ 137 h 183"/>
                <a:gd name="T52" fmla="*/ 130 w 206"/>
                <a:gd name="T53" fmla="*/ 151 h 183"/>
                <a:gd name="T54" fmla="*/ 128 w 206"/>
                <a:gd name="T55" fmla="*/ 148 h 183"/>
                <a:gd name="T56" fmla="*/ 121 w 206"/>
                <a:gd name="T57" fmla="*/ 118 h 183"/>
                <a:gd name="T58" fmla="*/ 56 w 206"/>
                <a:gd name="T59" fmla="*/ 116 h 183"/>
                <a:gd name="T60" fmla="*/ 48 w 206"/>
                <a:gd name="T61" fmla="*/ 164 h 183"/>
                <a:gd name="T62" fmla="*/ 83 w 206"/>
                <a:gd name="T63" fmla="*/ 165 h 183"/>
                <a:gd name="T64" fmla="*/ 146 w 206"/>
                <a:gd name="T65" fmla="*/ 168 h 183"/>
                <a:gd name="T66" fmla="*/ 203 w 206"/>
                <a:gd name="T67" fmla="*/ 124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6" h="183">
                  <a:moveTo>
                    <a:pt x="145" y="90"/>
                  </a:moveTo>
                  <a:cubicBezTo>
                    <a:pt x="145" y="92"/>
                    <a:pt x="144" y="93"/>
                    <a:pt x="143" y="93"/>
                  </a:cubicBezTo>
                  <a:cubicBezTo>
                    <a:pt x="117" y="93"/>
                    <a:pt x="117" y="93"/>
                    <a:pt x="117" y="93"/>
                  </a:cubicBezTo>
                  <a:cubicBezTo>
                    <a:pt x="116" y="93"/>
                    <a:pt x="115" y="92"/>
                    <a:pt x="115" y="90"/>
                  </a:cubicBezTo>
                  <a:cubicBezTo>
                    <a:pt x="115" y="90"/>
                    <a:pt x="115" y="90"/>
                    <a:pt x="115" y="90"/>
                  </a:cubicBezTo>
                  <a:cubicBezTo>
                    <a:pt x="115" y="89"/>
                    <a:pt x="116" y="88"/>
                    <a:pt x="117" y="88"/>
                  </a:cubicBezTo>
                  <a:cubicBezTo>
                    <a:pt x="143" y="88"/>
                    <a:pt x="143" y="88"/>
                    <a:pt x="143" y="88"/>
                  </a:cubicBezTo>
                  <a:cubicBezTo>
                    <a:pt x="144" y="88"/>
                    <a:pt x="145" y="89"/>
                    <a:pt x="145" y="90"/>
                  </a:cubicBezTo>
                  <a:close/>
                  <a:moveTo>
                    <a:pt x="122" y="105"/>
                  </a:moveTo>
                  <a:cubicBezTo>
                    <a:pt x="138" y="105"/>
                    <a:pt x="138" y="105"/>
                    <a:pt x="138" y="105"/>
                  </a:cubicBezTo>
                  <a:cubicBezTo>
                    <a:pt x="139" y="105"/>
                    <a:pt x="140" y="104"/>
                    <a:pt x="140" y="102"/>
                  </a:cubicBezTo>
                  <a:cubicBezTo>
                    <a:pt x="140" y="101"/>
                    <a:pt x="140" y="101"/>
                    <a:pt x="140" y="101"/>
                  </a:cubicBezTo>
                  <a:cubicBezTo>
                    <a:pt x="143" y="101"/>
                    <a:pt x="143" y="101"/>
                    <a:pt x="143" y="101"/>
                  </a:cubicBezTo>
                  <a:cubicBezTo>
                    <a:pt x="144" y="101"/>
                    <a:pt x="145" y="100"/>
                    <a:pt x="145" y="99"/>
                  </a:cubicBezTo>
                  <a:cubicBezTo>
                    <a:pt x="145" y="97"/>
                    <a:pt x="145" y="97"/>
                    <a:pt x="145" y="97"/>
                  </a:cubicBezTo>
                  <a:cubicBezTo>
                    <a:pt x="145" y="96"/>
                    <a:pt x="144" y="95"/>
                    <a:pt x="143" y="95"/>
                  </a:cubicBezTo>
                  <a:cubicBezTo>
                    <a:pt x="117" y="95"/>
                    <a:pt x="117" y="95"/>
                    <a:pt x="117" y="95"/>
                  </a:cubicBezTo>
                  <a:cubicBezTo>
                    <a:pt x="116" y="95"/>
                    <a:pt x="115" y="96"/>
                    <a:pt x="115" y="97"/>
                  </a:cubicBezTo>
                  <a:cubicBezTo>
                    <a:pt x="115" y="99"/>
                    <a:pt x="115" y="99"/>
                    <a:pt x="115" y="99"/>
                  </a:cubicBezTo>
                  <a:cubicBezTo>
                    <a:pt x="115" y="100"/>
                    <a:pt x="116" y="101"/>
                    <a:pt x="117" y="101"/>
                  </a:cubicBezTo>
                  <a:cubicBezTo>
                    <a:pt x="120" y="101"/>
                    <a:pt x="120" y="101"/>
                    <a:pt x="120" y="101"/>
                  </a:cubicBezTo>
                  <a:cubicBezTo>
                    <a:pt x="120" y="102"/>
                    <a:pt x="120" y="102"/>
                    <a:pt x="120" y="102"/>
                  </a:cubicBezTo>
                  <a:cubicBezTo>
                    <a:pt x="120" y="104"/>
                    <a:pt x="121" y="105"/>
                    <a:pt x="122" y="105"/>
                  </a:cubicBezTo>
                  <a:close/>
                  <a:moveTo>
                    <a:pt x="116" y="78"/>
                  </a:moveTo>
                  <a:cubicBezTo>
                    <a:pt x="144" y="78"/>
                    <a:pt x="144" y="78"/>
                    <a:pt x="144" y="78"/>
                  </a:cubicBezTo>
                  <a:cubicBezTo>
                    <a:pt x="150" y="78"/>
                    <a:pt x="143" y="70"/>
                    <a:pt x="155" y="57"/>
                  </a:cubicBezTo>
                  <a:cubicBezTo>
                    <a:pt x="160" y="51"/>
                    <a:pt x="164" y="43"/>
                    <a:pt x="164" y="34"/>
                  </a:cubicBezTo>
                  <a:cubicBezTo>
                    <a:pt x="164" y="15"/>
                    <a:pt x="149" y="0"/>
                    <a:pt x="130" y="0"/>
                  </a:cubicBezTo>
                  <a:cubicBezTo>
                    <a:pt x="111" y="0"/>
                    <a:pt x="96" y="15"/>
                    <a:pt x="96" y="34"/>
                  </a:cubicBezTo>
                  <a:cubicBezTo>
                    <a:pt x="96" y="43"/>
                    <a:pt x="99" y="51"/>
                    <a:pt x="105" y="57"/>
                  </a:cubicBezTo>
                  <a:cubicBezTo>
                    <a:pt x="116" y="70"/>
                    <a:pt x="110" y="78"/>
                    <a:pt x="116" y="78"/>
                  </a:cubicBezTo>
                  <a:close/>
                  <a:moveTo>
                    <a:pt x="145" y="83"/>
                  </a:moveTo>
                  <a:cubicBezTo>
                    <a:pt x="145" y="81"/>
                    <a:pt x="144" y="80"/>
                    <a:pt x="143" y="80"/>
                  </a:cubicBezTo>
                  <a:cubicBezTo>
                    <a:pt x="117" y="80"/>
                    <a:pt x="117" y="80"/>
                    <a:pt x="117" y="80"/>
                  </a:cubicBezTo>
                  <a:cubicBezTo>
                    <a:pt x="116" y="80"/>
                    <a:pt x="115" y="81"/>
                    <a:pt x="115" y="83"/>
                  </a:cubicBezTo>
                  <a:cubicBezTo>
                    <a:pt x="115" y="83"/>
                    <a:pt x="115" y="83"/>
                    <a:pt x="115" y="83"/>
                  </a:cubicBezTo>
                  <a:cubicBezTo>
                    <a:pt x="115" y="84"/>
                    <a:pt x="116" y="86"/>
                    <a:pt x="117" y="86"/>
                  </a:cubicBezTo>
                  <a:cubicBezTo>
                    <a:pt x="143" y="86"/>
                    <a:pt x="143" y="86"/>
                    <a:pt x="143" y="86"/>
                  </a:cubicBezTo>
                  <a:cubicBezTo>
                    <a:pt x="144" y="86"/>
                    <a:pt x="145" y="84"/>
                    <a:pt x="145" y="83"/>
                  </a:cubicBezTo>
                  <a:close/>
                  <a:moveTo>
                    <a:pt x="0" y="111"/>
                  </a:moveTo>
                  <a:cubicBezTo>
                    <a:pt x="43" y="111"/>
                    <a:pt x="43" y="111"/>
                    <a:pt x="43" y="111"/>
                  </a:cubicBezTo>
                  <a:cubicBezTo>
                    <a:pt x="43" y="183"/>
                    <a:pt x="43" y="183"/>
                    <a:pt x="43" y="183"/>
                  </a:cubicBezTo>
                  <a:cubicBezTo>
                    <a:pt x="0" y="183"/>
                    <a:pt x="0" y="183"/>
                    <a:pt x="0" y="183"/>
                  </a:cubicBezTo>
                  <a:lnTo>
                    <a:pt x="0" y="111"/>
                  </a:lnTo>
                  <a:close/>
                  <a:moveTo>
                    <a:pt x="8" y="167"/>
                  </a:moveTo>
                  <a:cubicBezTo>
                    <a:pt x="8" y="171"/>
                    <a:pt x="11" y="173"/>
                    <a:pt x="15" y="173"/>
                  </a:cubicBezTo>
                  <a:cubicBezTo>
                    <a:pt x="18" y="173"/>
                    <a:pt x="21" y="171"/>
                    <a:pt x="21" y="167"/>
                  </a:cubicBezTo>
                  <a:cubicBezTo>
                    <a:pt x="21" y="164"/>
                    <a:pt x="18" y="161"/>
                    <a:pt x="15" y="161"/>
                  </a:cubicBezTo>
                  <a:cubicBezTo>
                    <a:pt x="11" y="161"/>
                    <a:pt x="8" y="164"/>
                    <a:pt x="8" y="167"/>
                  </a:cubicBezTo>
                  <a:close/>
                  <a:moveTo>
                    <a:pt x="190" y="111"/>
                  </a:moveTo>
                  <a:cubicBezTo>
                    <a:pt x="180" y="110"/>
                    <a:pt x="153" y="132"/>
                    <a:pt x="153" y="132"/>
                  </a:cubicBezTo>
                  <a:cubicBezTo>
                    <a:pt x="153" y="132"/>
                    <a:pt x="158" y="136"/>
                    <a:pt x="160" y="137"/>
                  </a:cubicBezTo>
                  <a:cubicBezTo>
                    <a:pt x="162" y="139"/>
                    <a:pt x="159" y="142"/>
                    <a:pt x="156" y="145"/>
                  </a:cubicBezTo>
                  <a:cubicBezTo>
                    <a:pt x="153" y="148"/>
                    <a:pt x="140" y="155"/>
                    <a:pt x="130" y="151"/>
                  </a:cubicBezTo>
                  <a:cubicBezTo>
                    <a:pt x="119" y="148"/>
                    <a:pt x="102" y="136"/>
                    <a:pt x="102" y="136"/>
                  </a:cubicBezTo>
                  <a:cubicBezTo>
                    <a:pt x="102" y="136"/>
                    <a:pt x="119" y="145"/>
                    <a:pt x="128" y="148"/>
                  </a:cubicBezTo>
                  <a:cubicBezTo>
                    <a:pt x="137" y="151"/>
                    <a:pt x="155" y="141"/>
                    <a:pt x="151" y="138"/>
                  </a:cubicBezTo>
                  <a:cubicBezTo>
                    <a:pt x="147" y="135"/>
                    <a:pt x="132" y="129"/>
                    <a:pt x="121" y="118"/>
                  </a:cubicBezTo>
                  <a:cubicBezTo>
                    <a:pt x="116" y="114"/>
                    <a:pt x="102" y="108"/>
                    <a:pt x="93" y="108"/>
                  </a:cubicBezTo>
                  <a:cubicBezTo>
                    <a:pt x="83" y="108"/>
                    <a:pt x="63" y="116"/>
                    <a:pt x="56" y="116"/>
                  </a:cubicBezTo>
                  <a:cubicBezTo>
                    <a:pt x="48" y="116"/>
                    <a:pt x="48" y="116"/>
                    <a:pt x="48" y="116"/>
                  </a:cubicBezTo>
                  <a:cubicBezTo>
                    <a:pt x="48" y="164"/>
                    <a:pt x="48" y="164"/>
                    <a:pt x="48" y="164"/>
                  </a:cubicBezTo>
                  <a:cubicBezTo>
                    <a:pt x="63" y="164"/>
                    <a:pt x="63" y="164"/>
                    <a:pt x="63" y="164"/>
                  </a:cubicBezTo>
                  <a:cubicBezTo>
                    <a:pt x="69" y="164"/>
                    <a:pt x="79" y="164"/>
                    <a:pt x="83" y="165"/>
                  </a:cubicBezTo>
                  <a:cubicBezTo>
                    <a:pt x="87" y="167"/>
                    <a:pt x="112" y="177"/>
                    <a:pt x="119" y="177"/>
                  </a:cubicBezTo>
                  <a:cubicBezTo>
                    <a:pt x="127" y="177"/>
                    <a:pt x="138" y="174"/>
                    <a:pt x="146" y="168"/>
                  </a:cubicBezTo>
                  <a:cubicBezTo>
                    <a:pt x="154" y="163"/>
                    <a:pt x="168" y="153"/>
                    <a:pt x="174" y="148"/>
                  </a:cubicBezTo>
                  <a:cubicBezTo>
                    <a:pt x="179" y="144"/>
                    <a:pt x="199" y="127"/>
                    <a:pt x="203" y="124"/>
                  </a:cubicBezTo>
                  <a:cubicBezTo>
                    <a:pt x="206" y="120"/>
                    <a:pt x="200" y="112"/>
                    <a:pt x="190" y="11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2" name="Grupo 1"/>
          <p:cNvGrpSpPr/>
          <p:nvPr/>
        </p:nvGrpSpPr>
        <p:grpSpPr>
          <a:xfrm>
            <a:off x="4147116" y="3458695"/>
            <a:ext cx="974582" cy="974582"/>
            <a:chOff x="4147116" y="3458695"/>
            <a:chExt cx="974582" cy="974582"/>
          </a:xfrm>
        </p:grpSpPr>
        <p:sp>
          <p:nvSpPr>
            <p:cNvPr id="62" name="Oval 61"/>
            <p:cNvSpPr/>
            <p:nvPr/>
          </p:nvSpPr>
          <p:spPr>
            <a:xfrm>
              <a:off x="4147116" y="3458695"/>
              <a:ext cx="974582" cy="97458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14"/>
            <p:cNvSpPr>
              <a:spLocks noEditPoints="1"/>
            </p:cNvSpPr>
            <p:nvPr/>
          </p:nvSpPr>
          <p:spPr bwMode="auto">
            <a:xfrm>
              <a:off x="4349808" y="3713308"/>
              <a:ext cx="580547" cy="509214"/>
            </a:xfrm>
            <a:custGeom>
              <a:avLst/>
              <a:gdLst>
                <a:gd name="T0" fmla="*/ 208 w 224"/>
                <a:gd name="T1" fmla="*/ 0 h 196"/>
                <a:gd name="T2" fmla="*/ 16 w 224"/>
                <a:gd name="T3" fmla="*/ 0 h 196"/>
                <a:gd name="T4" fmla="*/ 0 w 224"/>
                <a:gd name="T5" fmla="*/ 16 h 196"/>
                <a:gd name="T6" fmla="*/ 0 w 224"/>
                <a:gd name="T7" fmla="*/ 141 h 196"/>
                <a:gd name="T8" fmla="*/ 16 w 224"/>
                <a:gd name="T9" fmla="*/ 157 h 196"/>
                <a:gd name="T10" fmla="*/ 208 w 224"/>
                <a:gd name="T11" fmla="*/ 157 h 196"/>
                <a:gd name="T12" fmla="*/ 224 w 224"/>
                <a:gd name="T13" fmla="*/ 141 h 196"/>
                <a:gd name="T14" fmla="*/ 224 w 224"/>
                <a:gd name="T15" fmla="*/ 16 h 196"/>
                <a:gd name="T16" fmla="*/ 208 w 224"/>
                <a:gd name="T17" fmla="*/ 0 h 196"/>
                <a:gd name="T18" fmla="*/ 112 w 224"/>
                <a:gd name="T19" fmla="*/ 151 h 196"/>
                <a:gd name="T20" fmla="*/ 107 w 224"/>
                <a:gd name="T21" fmla="*/ 146 h 196"/>
                <a:gd name="T22" fmla="*/ 112 w 224"/>
                <a:gd name="T23" fmla="*/ 141 h 196"/>
                <a:gd name="T24" fmla="*/ 117 w 224"/>
                <a:gd name="T25" fmla="*/ 146 h 196"/>
                <a:gd name="T26" fmla="*/ 112 w 224"/>
                <a:gd name="T27" fmla="*/ 151 h 196"/>
                <a:gd name="T28" fmla="*/ 210 w 224"/>
                <a:gd name="T29" fmla="*/ 133 h 196"/>
                <a:gd name="T30" fmla="*/ 14 w 224"/>
                <a:gd name="T31" fmla="*/ 133 h 196"/>
                <a:gd name="T32" fmla="*/ 14 w 224"/>
                <a:gd name="T33" fmla="*/ 15 h 196"/>
                <a:gd name="T34" fmla="*/ 210 w 224"/>
                <a:gd name="T35" fmla="*/ 15 h 196"/>
                <a:gd name="T36" fmla="*/ 210 w 224"/>
                <a:gd name="T37" fmla="*/ 133 h 196"/>
                <a:gd name="T38" fmla="*/ 154 w 224"/>
                <a:gd name="T39" fmla="*/ 188 h 196"/>
                <a:gd name="T40" fmla="*/ 154 w 224"/>
                <a:gd name="T41" fmla="*/ 196 h 196"/>
                <a:gd name="T42" fmla="*/ 69 w 224"/>
                <a:gd name="T43" fmla="*/ 196 h 196"/>
                <a:gd name="T44" fmla="*/ 69 w 224"/>
                <a:gd name="T45" fmla="*/ 188 h 196"/>
                <a:gd name="T46" fmla="*/ 92 w 224"/>
                <a:gd name="T47" fmla="*/ 171 h 196"/>
                <a:gd name="T48" fmla="*/ 92 w 224"/>
                <a:gd name="T49" fmla="*/ 161 h 196"/>
                <a:gd name="T50" fmla="*/ 131 w 224"/>
                <a:gd name="T51" fmla="*/ 161 h 196"/>
                <a:gd name="T52" fmla="*/ 131 w 224"/>
                <a:gd name="T53" fmla="*/ 171 h 196"/>
                <a:gd name="T54" fmla="*/ 154 w 224"/>
                <a:gd name="T55" fmla="*/ 188 h 196"/>
                <a:gd name="T56" fmla="*/ 113 w 224"/>
                <a:gd name="T57" fmla="*/ 73 h 196"/>
                <a:gd name="T58" fmla="*/ 140 w 224"/>
                <a:gd name="T59" fmla="*/ 46 h 196"/>
                <a:gd name="T60" fmla="*/ 147 w 224"/>
                <a:gd name="T61" fmla="*/ 53 h 196"/>
                <a:gd name="T62" fmla="*/ 113 w 224"/>
                <a:gd name="T63" fmla="*/ 86 h 196"/>
                <a:gd name="T64" fmla="*/ 99 w 224"/>
                <a:gd name="T65" fmla="*/ 72 h 196"/>
                <a:gd name="T66" fmla="*/ 106 w 224"/>
                <a:gd name="T67" fmla="*/ 65 h 196"/>
                <a:gd name="T68" fmla="*/ 113 w 224"/>
                <a:gd name="T69" fmla="*/ 73 h 196"/>
                <a:gd name="T70" fmla="*/ 77 w 224"/>
                <a:gd name="T71" fmla="*/ 70 h 196"/>
                <a:gd name="T72" fmla="*/ 111 w 224"/>
                <a:gd name="T73" fmla="*/ 37 h 196"/>
                <a:gd name="T74" fmla="*/ 134 w 224"/>
                <a:gd name="T75" fmla="*/ 46 h 196"/>
                <a:gd name="T76" fmla="*/ 127 w 224"/>
                <a:gd name="T77" fmla="*/ 53 h 196"/>
                <a:gd name="T78" fmla="*/ 111 w 224"/>
                <a:gd name="T79" fmla="*/ 46 h 196"/>
                <a:gd name="T80" fmla="*/ 87 w 224"/>
                <a:gd name="T81" fmla="*/ 70 h 196"/>
                <a:gd name="T82" fmla="*/ 111 w 224"/>
                <a:gd name="T83" fmla="*/ 94 h 196"/>
                <a:gd name="T84" fmla="*/ 135 w 224"/>
                <a:gd name="T85" fmla="*/ 71 h 196"/>
                <a:gd name="T86" fmla="*/ 143 w 224"/>
                <a:gd name="T87" fmla="*/ 62 h 196"/>
                <a:gd name="T88" fmla="*/ 144 w 224"/>
                <a:gd name="T89" fmla="*/ 70 h 196"/>
                <a:gd name="T90" fmla="*/ 111 w 224"/>
                <a:gd name="T91" fmla="*/ 104 h 196"/>
                <a:gd name="T92" fmla="*/ 77 w 224"/>
                <a:gd name="T93" fmla="*/ 7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4" h="196">
                  <a:moveTo>
                    <a:pt x="208" y="0"/>
                  </a:moveTo>
                  <a:cubicBezTo>
                    <a:pt x="16" y="0"/>
                    <a:pt x="16" y="0"/>
                    <a:pt x="16" y="0"/>
                  </a:cubicBezTo>
                  <a:cubicBezTo>
                    <a:pt x="7" y="0"/>
                    <a:pt x="0" y="7"/>
                    <a:pt x="0" y="16"/>
                  </a:cubicBezTo>
                  <a:cubicBezTo>
                    <a:pt x="0" y="141"/>
                    <a:pt x="0" y="141"/>
                    <a:pt x="0" y="141"/>
                  </a:cubicBezTo>
                  <a:cubicBezTo>
                    <a:pt x="0" y="150"/>
                    <a:pt x="7" y="157"/>
                    <a:pt x="16" y="157"/>
                  </a:cubicBezTo>
                  <a:cubicBezTo>
                    <a:pt x="208" y="157"/>
                    <a:pt x="208" y="157"/>
                    <a:pt x="208" y="157"/>
                  </a:cubicBezTo>
                  <a:cubicBezTo>
                    <a:pt x="216" y="157"/>
                    <a:pt x="224" y="150"/>
                    <a:pt x="224" y="141"/>
                  </a:cubicBezTo>
                  <a:cubicBezTo>
                    <a:pt x="224" y="16"/>
                    <a:pt x="224" y="16"/>
                    <a:pt x="224" y="16"/>
                  </a:cubicBezTo>
                  <a:cubicBezTo>
                    <a:pt x="224" y="7"/>
                    <a:pt x="216" y="0"/>
                    <a:pt x="208" y="0"/>
                  </a:cubicBezTo>
                  <a:moveTo>
                    <a:pt x="112" y="151"/>
                  </a:moveTo>
                  <a:cubicBezTo>
                    <a:pt x="109" y="151"/>
                    <a:pt x="107" y="149"/>
                    <a:pt x="107" y="146"/>
                  </a:cubicBezTo>
                  <a:cubicBezTo>
                    <a:pt x="107" y="143"/>
                    <a:pt x="109" y="141"/>
                    <a:pt x="112" y="141"/>
                  </a:cubicBezTo>
                  <a:cubicBezTo>
                    <a:pt x="115" y="141"/>
                    <a:pt x="117" y="143"/>
                    <a:pt x="117" y="146"/>
                  </a:cubicBezTo>
                  <a:cubicBezTo>
                    <a:pt x="117" y="149"/>
                    <a:pt x="115" y="151"/>
                    <a:pt x="112" y="151"/>
                  </a:cubicBezTo>
                  <a:moveTo>
                    <a:pt x="210" y="133"/>
                  </a:moveTo>
                  <a:cubicBezTo>
                    <a:pt x="14" y="133"/>
                    <a:pt x="14" y="133"/>
                    <a:pt x="14" y="133"/>
                  </a:cubicBezTo>
                  <a:cubicBezTo>
                    <a:pt x="14" y="15"/>
                    <a:pt x="14" y="15"/>
                    <a:pt x="14" y="15"/>
                  </a:cubicBezTo>
                  <a:cubicBezTo>
                    <a:pt x="210" y="15"/>
                    <a:pt x="210" y="15"/>
                    <a:pt x="210" y="15"/>
                  </a:cubicBezTo>
                  <a:lnTo>
                    <a:pt x="210" y="133"/>
                  </a:lnTo>
                  <a:close/>
                  <a:moveTo>
                    <a:pt x="154" y="188"/>
                  </a:moveTo>
                  <a:cubicBezTo>
                    <a:pt x="154" y="196"/>
                    <a:pt x="154" y="196"/>
                    <a:pt x="154" y="196"/>
                  </a:cubicBezTo>
                  <a:cubicBezTo>
                    <a:pt x="69" y="196"/>
                    <a:pt x="69" y="196"/>
                    <a:pt x="69" y="196"/>
                  </a:cubicBezTo>
                  <a:cubicBezTo>
                    <a:pt x="69" y="188"/>
                    <a:pt x="69" y="188"/>
                    <a:pt x="69" y="188"/>
                  </a:cubicBezTo>
                  <a:cubicBezTo>
                    <a:pt x="69" y="188"/>
                    <a:pt x="92" y="188"/>
                    <a:pt x="92" y="171"/>
                  </a:cubicBezTo>
                  <a:cubicBezTo>
                    <a:pt x="92" y="161"/>
                    <a:pt x="92" y="161"/>
                    <a:pt x="92" y="161"/>
                  </a:cubicBezTo>
                  <a:cubicBezTo>
                    <a:pt x="131" y="161"/>
                    <a:pt x="131" y="161"/>
                    <a:pt x="131" y="161"/>
                  </a:cubicBezTo>
                  <a:cubicBezTo>
                    <a:pt x="131" y="171"/>
                    <a:pt x="131" y="171"/>
                    <a:pt x="131" y="171"/>
                  </a:cubicBezTo>
                  <a:cubicBezTo>
                    <a:pt x="131" y="188"/>
                    <a:pt x="154" y="188"/>
                    <a:pt x="154" y="188"/>
                  </a:cubicBezTo>
                  <a:moveTo>
                    <a:pt x="113" y="73"/>
                  </a:moveTo>
                  <a:cubicBezTo>
                    <a:pt x="140" y="46"/>
                    <a:pt x="140" y="46"/>
                    <a:pt x="140" y="46"/>
                  </a:cubicBezTo>
                  <a:cubicBezTo>
                    <a:pt x="147" y="53"/>
                    <a:pt x="147" y="53"/>
                    <a:pt x="147" y="53"/>
                  </a:cubicBezTo>
                  <a:cubicBezTo>
                    <a:pt x="113" y="86"/>
                    <a:pt x="113" y="86"/>
                    <a:pt x="113" y="86"/>
                  </a:cubicBezTo>
                  <a:cubicBezTo>
                    <a:pt x="99" y="72"/>
                    <a:pt x="99" y="72"/>
                    <a:pt x="99" y="72"/>
                  </a:cubicBezTo>
                  <a:cubicBezTo>
                    <a:pt x="106" y="65"/>
                    <a:pt x="106" y="65"/>
                    <a:pt x="106" y="65"/>
                  </a:cubicBezTo>
                  <a:lnTo>
                    <a:pt x="113" y="73"/>
                  </a:lnTo>
                  <a:close/>
                  <a:moveTo>
                    <a:pt x="77" y="70"/>
                  </a:moveTo>
                  <a:cubicBezTo>
                    <a:pt x="77" y="52"/>
                    <a:pt x="92" y="37"/>
                    <a:pt x="111" y="37"/>
                  </a:cubicBezTo>
                  <a:cubicBezTo>
                    <a:pt x="120" y="37"/>
                    <a:pt x="128" y="40"/>
                    <a:pt x="134" y="46"/>
                  </a:cubicBezTo>
                  <a:cubicBezTo>
                    <a:pt x="127" y="53"/>
                    <a:pt x="127" y="53"/>
                    <a:pt x="127" y="53"/>
                  </a:cubicBezTo>
                  <a:cubicBezTo>
                    <a:pt x="123" y="49"/>
                    <a:pt x="117" y="46"/>
                    <a:pt x="111" y="46"/>
                  </a:cubicBezTo>
                  <a:cubicBezTo>
                    <a:pt x="97" y="46"/>
                    <a:pt x="87" y="57"/>
                    <a:pt x="87" y="70"/>
                  </a:cubicBezTo>
                  <a:cubicBezTo>
                    <a:pt x="87" y="84"/>
                    <a:pt x="97" y="94"/>
                    <a:pt x="111" y="94"/>
                  </a:cubicBezTo>
                  <a:cubicBezTo>
                    <a:pt x="124" y="94"/>
                    <a:pt x="134" y="84"/>
                    <a:pt x="135" y="71"/>
                  </a:cubicBezTo>
                  <a:cubicBezTo>
                    <a:pt x="143" y="62"/>
                    <a:pt x="143" y="62"/>
                    <a:pt x="143" y="62"/>
                  </a:cubicBezTo>
                  <a:cubicBezTo>
                    <a:pt x="144" y="65"/>
                    <a:pt x="144" y="68"/>
                    <a:pt x="144" y="70"/>
                  </a:cubicBezTo>
                  <a:cubicBezTo>
                    <a:pt x="144" y="89"/>
                    <a:pt x="129" y="104"/>
                    <a:pt x="111" y="104"/>
                  </a:cubicBezTo>
                  <a:cubicBezTo>
                    <a:pt x="92" y="104"/>
                    <a:pt x="77" y="89"/>
                    <a:pt x="77" y="70"/>
                  </a:cubicBezTo>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grpSp>
      <p:sp>
        <p:nvSpPr>
          <p:cNvPr id="73" name="Title 1"/>
          <p:cNvSpPr txBox="1">
            <a:spLocks/>
          </p:cNvSpPr>
          <p:nvPr/>
        </p:nvSpPr>
        <p:spPr>
          <a:xfrm>
            <a:off x="363638" y="437316"/>
            <a:ext cx="10721704" cy="10006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SV" sz="2400" dirty="0"/>
              <a:t>Principales dificultades</a:t>
            </a:r>
            <a:endParaRPr lang="en-US" sz="2400" b="1" dirty="0"/>
          </a:p>
        </p:txBody>
      </p:sp>
    </p:spTree>
    <p:extLst>
      <p:ext uri="{BB962C8B-B14F-4D97-AF65-F5344CB8AC3E}">
        <p14:creationId xmlns:p14="http://schemas.microsoft.com/office/powerpoint/2010/main" xmlns="" val="3569956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500"/>
                                        <p:tgtEl>
                                          <p:spTgt spid="15"/>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fade">
                                      <p:cBhvr>
                                        <p:cTn id="26" dur="500"/>
                                        <p:tgtEl>
                                          <p:spTgt spid="48"/>
                                        </p:tgtEl>
                                      </p:cBhvr>
                                    </p:animEffect>
                                  </p:childTnLst>
                                </p:cTn>
                              </p:par>
                            </p:childTnLst>
                          </p:cTn>
                        </p:par>
                        <p:par>
                          <p:cTn id="27" fill="hold">
                            <p:stCondLst>
                              <p:cond delay="2500"/>
                            </p:stCondLst>
                            <p:childTnLst>
                              <p:par>
                                <p:cTn id="28" presetID="22" presetClass="entr" presetSubtype="4" fill="hold" grpId="0"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down)">
                                      <p:cBhvr>
                                        <p:cTn id="30" dur="500"/>
                                        <p:tgtEl>
                                          <p:spTgt spid="18"/>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500"/>
                                        <p:tgtEl>
                                          <p:spTgt spid="19"/>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3"/>
                                        </p:tgtEl>
                                        <p:attrNameLst>
                                          <p:attrName>style.visibility</p:attrName>
                                        </p:attrNameLst>
                                      </p:cBhvr>
                                      <p:to>
                                        <p:strVal val="visible"/>
                                      </p:to>
                                    </p:set>
                                    <p:anim calcmode="lin" valueType="num">
                                      <p:cBhvr>
                                        <p:cTn id="38" dur="500" fill="hold"/>
                                        <p:tgtEl>
                                          <p:spTgt spid="3"/>
                                        </p:tgtEl>
                                        <p:attrNameLst>
                                          <p:attrName>ppt_w</p:attrName>
                                        </p:attrNameLst>
                                      </p:cBhvr>
                                      <p:tavLst>
                                        <p:tav tm="0">
                                          <p:val>
                                            <p:fltVal val="0"/>
                                          </p:val>
                                        </p:tav>
                                        <p:tav tm="100000">
                                          <p:val>
                                            <p:strVal val="#ppt_w"/>
                                          </p:val>
                                        </p:tav>
                                      </p:tavLst>
                                    </p:anim>
                                    <p:anim calcmode="lin" valueType="num">
                                      <p:cBhvr>
                                        <p:cTn id="39" dur="500" fill="hold"/>
                                        <p:tgtEl>
                                          <p:spTgt spid="3"/>
                                        </p:tgtEl>
                                        <p:attrNameLst>
                                          <p:attrName>ppt_h</p:attrName>
                                        </p:attrNameLst>
                                      </p:cBhvr>
                                      <p:tavLst>
                                        <p:tav tm="0">
                                          <p:val>
                                            <p:fltVal val="0"/>
                                          </p:val>
                                        </p:tav>
                                        <p:tav tm="100000">
                                          <p:val>
                                            <p:strVal val="#ppt_h"/>
                                          </p:val>
                                        </p:tav>
                                      </p:tavLst>
                                    </p:anim>
                                    <p:animEffect transition="in" filter="fade">
                                      <p:cBhvr>
                                        <p:cTn id="40" dur="500"/>
                                        <p:tgtEl>
                                          <p:spTgt spid="3"/>
                                        </p:tgtEl>
                                      </p:cBhvr>
                                    </p:animEffect>
                                  </p:childTnLst>
                                </p:cTn>
                              </p:par>
                            </p:childTnLst>
                          </p:cTn>
                        </p:par>
                        <p:par>
                          <p:cTn id="41" fill="hold">
                            <p:stCondLst>
                              <p:cond delay="4000"/>
                            </p:stCondLst>
                            <p:childTnLst>
                              <p:par>
                                <p:cTn id="42" presetID="10" presetClass="entr" presetSubtype="0" fill="hold" grpId="0" nodeType="afterEffect">
                                  <p:stCondLst>
                                    <p:cond delay="0"/>
                                  </p:stCondLst>
                                  <p:childTnLst>
                                    <p:set>
                                      <p:cBhvr>
                                        <p:cTn id="43" dur="1" fill="hold">
                                          <p:stCondLst>
                                            <p:cond delay="0"/>
                                          </p:stCondLst>
                                        </p:cTn>
                                        <p:tgtEl>
                                          <p:spTgt spid="51"/>
                                        </p:tgtEl>
                                        <p:attrNameLst>
                                          <p:attrName>style.visibility</p:attrName>
                                        </p:attrNameLst>
                                      </p:cBhvr>
                                      <p:to>
                                        <p:strVal val="visible"/>
                                      </p:to>
                                    </p:set>
                                    <p:animEffect transition="in" filter="fade">
                                      <p:cBhvr>
                                        <p:cTn id="44" dur="500"/>
                                        <p:tgtEl>
                                          <p:spTgt spid="51"/>
                                        </p:tgtEl>
                                      </p:cBhvr>
                                    </p:animEffect>
                                  </p:childTnLst>
                                </p:cTn>
                              </p:par>
                            </p:childTnLst>
                          </p:cTn>
                        </p:par>
                        <p:par>
                          <p:cTn id="45" fill="hold">
                            <p:stCondLst>
                              <p:cond delay="4500"/>
                            </p:stCondLst>
                            <p:childTnLst>
                              <p:par>
                                <p:cTn id="46" presetID="22" presetClass="entr" presetSubtype="4" fill="hold" grpId="0" nodeType="after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wipe(down)">
                                      <p:cBhvr>
                                        <p:cTn id="48" dur="500"/>
                                        <p:tgtEl>
                                          <p:spTgt spid="22"/>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wipe(left)">
                                      <p:cBhvr>
                                        <p:cTn id="52" dur="500"/>
                                        <p:tgtEl>
                                          <p:spTgt spid="23"/>
                                        </p:tgtEl>
                                      </p:cBhvr>
                                    </p:animEffect>
                                  </p:childTnLst>
                                </p:cTn>
                              </p:par>
                              <p:par>
                                <p:cTn id="53" presetID="53" presetClass="entr" presetSubtype="16" fill="hold" nodeType="withEffect">
                                  <p:stCondLst>
                                    <p:cond delay="0"/>
                                  </p:stCondLst>
                                  <p:childTnLst>
                                    <p:set>
                                      <p:cBhvr>
                                        <p:cTn id="54" dur="1" fill="hold">
                                          <p:stCondLst>
                                            <p:cond delay="0"/>
                                          </p:stCondLst>
                                        </p:cTn>
                                        <p:tgtEl>
                                          <p:spTgt spid="4"/>
                                        </p:tgtEl>
                                        <p:attrNameLst>
                                          <p:attrName>style.visibility</p:attrName>
                                        </p:attrNameLst>
                                      </p:cBhvr>
                                      <p:to>
                                        <p:strVal val="visible"/>
                                      </p:to>
                                    </p:set>
                                    <p:anim calcmode="lin" valueType="num">
                                      <p:cBhvr>
                                        <p:cTn id="55" dur="500" fill="hold"/>
                                        <p:tgtEl>
                                          <p:spTgt spid="4"/>
                                        </p:tgtEl>
                                        <p:attrNameLst>
                                          <p:attrName>ppt_w</p:attrName>
                                        </p:attrNameLst>
                                      </p:cBhvr>
                                      <p:tavLst>
                                        <p:tav tm="0">
                                          <p:val>
                                            <p:fltVal val="0"/>
                                          </p:val>
                                        </p:tav>
                                        <p:tav tm="100000">
                                          <p:val>
                                            <p:strVal val="#ppt_w"/>
                                          </p:val>
                                        </p:tav>
                                      </p:tavLst>
                                    </p:anim>
                                    <p:anim calcmode="lin" valueType="num">
                                      <p:cBhvr>
                                        <p:cTn id="56" dur="500" fill="hold"/>
                                        <p:tgtEl>
                                          <p:spTgt spid="4"/>
                                        </p:tgtEl>
                                        <p:attrNameLst>
                                          <p:attrName>ppt_h</p:attrName>
                                        </p:attrNameLst>
                                      </p:cBhvr>
                                      <p:tavLst>
                                        <p:tav tm="0">
                                          <p:val>
                                            <p:fltVal val="0"/>
                                          </p:val>
                                        </p:tav>
                                        <p:tav tm="100000">
                                          <p:val>
                                            <p:strVal val="#ppt_h"/>
                                          </p:val>
                                        </p:tav>
                                      </p:tavLst>
                                    </p:anim>
                                    <p:animEffect transition="in" filter="fade">
                                      <p:cBhvr>
                                        <p:cTn id="57" dur="500"/>
                                        <p:tgtEl>
                                          <p:spTgt spid="4"/>
                                        </p:tgtEl>
                                      </p:cBhvr>
                                    </p:animEffect>
                                  </p:childTnLst>
                                </p:cTn>
                              </p:par>
                            </p:childTnLst>
                          </p:cTn>
                        </p:par>
                        <p:par>
                          <p:cTn id="58" fill="hold">
                            <p:stCondLst>
                              <p:cond delay="5500"/>
                            </p:stCondLst>
                            <p:childTnLst>
                              <p:par>
                                <p:cTn id="59" presetID="10" presetClass="entr" presetSubtype="0" fill="hold" grpId="0" nodeType="afterEffect">
                                  <p:stCondLst>
                                    <p:cond delay="0"/>
                                  </p:stCondLst>
                                  <p:childTnLst>
                                    <p:set>
                                      <p:cBhvr>
                                        <p:cTn id="60" dur="1" fill="hold">
                                          <p:stCondLst>
                                            <p:cond delay="0"/>
                                          </p:stCondLst>
                                        </p:cTn>
                                        <p:tgtEl>
                                          <p:spTgt spid="54"/>
                                        </p:tgtEl>
                                        <p:attrNameLst>
                                          <p:attrName>style.visibility</p:attrName>
                                        </p:attrNameLst>
                                      </p:cBhvr>
                                      <p:to>
                                        <p:strVal val="visible"/>
                                      </p:to>
                                    </p:set>
                                    <p:animEffect transition="in" filter="fade">
                                      <p:cBhvr>
                                        <p:cTn id="61" dur="500"/>
                                        <p:tgtEl>
                                          <p:spTgt spid="54"/>
                                        </p:tgtEl>
                                      </p:cBhvr>
                                    </p:animEffect>
                                  </p:childTnLst>
                                </p:cTn>
                              </p:par>
                            </p:childTnLst>
                          </p:cTn>
                        </p:par>
                        <p:par>
                          <p:cTn id="62" fill="hold">
                            <p:stCondLst>
                              <p:cond delay="6000"/>
                            </p:stCondLst>
                            <p:childTnLst>
                              <p:par>
                                <p:cTn id="63" presetID="2" presetClass="entr" presetSubtype="8" fill="hold" grpId="0"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animBg="1"/>
      <p:bldP spid="22" grpId="0" animBg="1"/>
      <p:bldP spid="48" grpId="0"/>
      <p:bldP spid="51" grpId="0"/>
      <p:bldP spid="54" grpId="0"/>
      <p:bldP spid="7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 name="Freeform 11"/>
          <p:cNvSpPr/>
          <p:nvPr/>
        </p:nvSpPr>
        <p:spPr>
          <a:xfrm>
            <a:off x="-10766" y="4540615"/>
            <a:ext cx="8443568" cy="2112406"/>
          </a:xfrm>
          <a:custGeom>
            <a:avLst/>
            <a:gdLst>
              <a:gd name="connsiteX0" fmla="*/ 0 w 8443568"/>
              <a:gd name="connsiteY0" fmla="*/ 0 h 2112406"/>
              <a:gd name="connsiteX1" fmla="*/ 7387365 w 8443568"/>
              <a:gd name="connsiteY1" fmla="*/ 0 h 2112406"/>
              <a:gd name="connsiteX2" fmla="*/ 8443568 w 8443568"/>
              <a:gd name="connsiteY2" fmla="*/ 1056203 h 2112406"/>
              <a:gd name="connsiteX3" fmla="*/ 8443567 w 8443568"/>
              <a:gd name="connsiteY3" fmla="*/ 1056203 h 2112406"/>
              <a:gd name="connsiteX4" fmla="*/ 7387364 w 8443568"/>
              <a:gd name="connsiteY4" fmla="*/ 2112406 h 2112406"/>
              <a:gd name="connsiteX5" fmla="*/ 0 w 8443568"/>
              <a:gd name="connsiteY5" fmla="*/ 2112405 h 211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3568" h="2112406">
                <a:moveTo>
                  <a:pt x="0" y="0"/>
                </a:moveTo>
                <a:lnTo>
                  <a:pt x="7387365" y="0"/>
                </a:lnTo>
                <a:cubicBezTo>
                  <a:pt x="7970690" y="0"/>
                  <a:pt x="8443568" y="472878"/>
                  <a:pt x="8443568" y="1056203"/>
                </a:cubicBezTo>
                <a:lnTo>
                  <a:pt x="8443567" y="1056203"/>
                </a:lnTo>
                <a:cubicBezTo>
                  <a:pt x="8443567" y="1639528"/>
                  <a:pt x="7970689" y="2112406"/>
                  <a:pt x="7387364" y="2112406"/>
                </a:cubicBezTo>
                <a:lnTo>
                  <a:pt x="0" y="211240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6"/>
          <p:cNvSpPr/>
          <p:nvPr/>
        </p:nvSpPr>
        <p:spPr>
          <a:xfrm>
            <a:off x="6468506" y="4703109"/>
            <a:ext cx="1787419" cy="1787419"/>
          </a:xfrm>
          <a:prstGeom prst="ellipse">
            <a:avLst/>
          </a:prstGeom>
          <a:solidFill>
            <a:schemeClr val="accent2">
              <a:lumMod val="75000"/>
            </a:schemeClr>
          </a:solidFill>
          <a:ln w="635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p:nvPr>
        </p:nvSpPr>
        <p:spPr>
          <a:xfrm>
            <a:off x="160438" y="5096474"/>
            <a:ext cx="6131191" cy="1000688"/>
          </a:xfrm>
        </p:spPr>
        <p:txBody>
          <a:bodyPr>
            <a:noAutofit/>
          </a:bodyPr>
          <a:lstStyle/>
          <a:p>
            <a:r>
              <a:rPr lang="es-SV" sz="3200" dirty="0" smtClean="0">
                <a:latin typeface="+mn-lt"/>
              </a:rPr>
              <a:t>Principales Desafíos</a:t>
            </a:r>
            <a:endParaRPr lang="en-US" sz="3200" dirty="0">
              <a:latin typeface="+mn-lt"/>
            </a:endParaRPr>
          </a:p>
        </p:txBody>
      </p:sp>
      <p:sp>
        <p:nvSpPr>
          <p:cNvPr id="17" name="Freeform 66"/>
          <p:cNvSpPr>
            <a:spLocks noEditPoints="1"/>
          </p:cNvSpPr>
          <p:nvPr/>
        </p:nvSpPr>
        <p:spPr bwMode="auto">
          <a:xfrm>
            <a:off x="6857283" y="5095941"/>
            <a:ext cx="948904" cy="1001754"/>
          </a:xfrm>
          <a:custGeom>
            <a:avLst/>
            <a:gdLst>
              <a:gd name="T0" fmla="*/ 0 w 395"/>
              <a:gd name="T1" fmla="*/ 303 h 417"/>
              <a:gd name="T2" fmla="*/ 86 w 395"/>
              <a:gd name="T3" fmla="*/ 303 h 417"/>
              <a:gd name="T4" fmla="*/ 86 w 395"/>
              <a:gd name="T5" fmla="*/ 417 h 417"/>
              <a:gd name="T6" fmla="*/ 0 w 395"/>
              <a:gd name="T7" fmla="*/ 417 h 417"/>
              <a:gd name="T8" fmla="*/ 0 w 395"/>
              <a:gd name="T9" fmla="*/ 303 h 417"/>
              <a:gd name="T10" fmla="*/ 156 w 395"/>
              <a:gd name="T11" fmla="*/ 417 h 417"/>
              <a:gd name="T12" fmla="*/ 241 w 395"/>
              <a:gd name="T13" fmla="*/ 417 h 417"/>
              <a:gd name="T14" fmla="*/ 241 w 395"/>
              <a:gd name="T15" fmla="*/ 247 h 417"/>
              <a:gd name="T16" fmla="*/ 156 w 395"/>
              <a:gd name="T17" fmla="*/ 247 h 417"/>
              <a:gd name="T18" fmla="*/ 156 w 395"/>
              <a:gd name="T19" fmla="*/ 417 h 417"/>
              <a:gd name="T20" fmla="*/ 310 w 395"/>
              <a:gd name="T21" fmla="*/ 152 h 417"/>
              <a:gd name="T22" fmla="*/ 310 w 395"/>
              <a:gd name="T23" fmla="*/ 417 h 417"/>
              <a:gd name="T24" fmla="*/ 395 w 395"/>
              <a:gd name="T25" fmla="*/ 417 h 417"/>
              <a:gd name="T26" fmla="*/ 395 w 395"/>
              <a:gd name="T27" fmla="*/ 152 h 417"/>
              <a:gd name="T28" fmla="*/ 310 w 395"/>
              <a:gd name="T29" fmla="*/ 152 h 417"/>
              <a:gd name="T30" fmla="*/ 319 w 395"/>
              <a:gd name="T31" fmla="*/ 62 h 417"/>
              <a:gd name="T32" fmla="*/ 338 w 395"/>
              <a:gd name="T33" fmla="*/ 83 h 417"/>
              <a:gd name="T34" fmla="*/ 360 w 395"/>
              <a:gd name="T35" fmla="*/ 0 h 417"/>
              <a:gd name="T36" fmla="*/ 279 w 395"/>
              <a:gd name="T37" fmla="*/ 22 h 417"/>
              <a:gd name="T38" fmla="*/ 298 w 395"/>
              <a:gd name="T39" fmla="*/ 43 h 417"/>
              <a:gd name="T40" fmla="*/ 190 w 395"/>
              <a:gd name="T41" fmla="*/ 152 h 417"/>
              <a:gd name="T42" fmla="*/ 119 w 395"/>
              <a:gd name="T43" fmla="*/ 83 h 417"/>
              <a:gd name="T44" fmla="*/ 12 w 395"/>
              <a:gd name="T45" fmla="*/ 190 h 417"/>
              <a:gd name="T46" fmla="*/ 34 w 395"/>
              <a:gd name="T47" fmla="*/ 209 h 417"/>
              <a:gd name="T48" fmla="*/ 119 w 395"/>
              <a:gd name="T49" fmla="*/ 123 h 417"/>
              <a:gd name="T50" fmla="*/ 190 w 395"/>
              <a:gd name="T51" fmla="*/ 192 h 417"/>
              <a:gd name="T52" fmla="*/ 319 w 395"/>
              <a:gd name="T53" fmla="*/ 62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95" h="417">
                <a:moveTo>
                  <a:pt x="0" y="303"/>
                </a:moveTo>
                <a:lnTo>
                  <a:pt x="86" y="303"/>
                </a:lnTo>
                <a:lnTo>
                  <a:pt x="86" y="417"/>
                </a:lnTo>
                <a:lnTo>
                  <a:pt x="0" y="417"/>
                </a:lnTo>
                <a:lnTo>
                  <a:pt x="0" y="303"/>
                </a:lnTo>
                <a:close/>
                <a:moveTo>
                  <a:pt x="156" y="417"/>
                </a:moveTo>
                <a:lnTo>
                  <a:pt x="241" y="417"/>
                </a:lnTo>
                <a:lnTo>
                  <a:pt x="241" y="247"/>
                </a:lnTo>
                <a:lnTo>
                  <a:pt x="156" y="247"/>
                </a:lnTo>
                <a:lnTo>
                  <a:pt x="156" y="417"/>
                </a:lnTo>
                <a:close/>
                <a:moveTo>
                  <a:pt x="310" y="152"/>
                </a:moveTo>
                <a:lnTo>
                  <a:pt x="310" y="417"/>
                </a:lnTo>
                <a:lnTo>
                  <a:pt x="395" y="417"/>
                </a:lnTo>
                <a:lnTo>
                  <a:pt x="395" y="152"/>
                </a:lnTo>
                <a:lnTo>
                  <a:pt x="310" y="152"/>
                </a:lnTo>
                <a:close/>
                <a:moveTo>
                  <a:pt x="319" y="62"/>
                </a:moveTo>
                <a:lnTo>
                  <a:pt x="338" y="83"/>
                </a:lnTo>
                <a:lnTo>
                  <a:pt x="360" y="0"/>
                </a:lnTo>
                <a:lnTo>
                  <a:pt x="279" y="22"/>
                </a:lnTo>
                <a:lnTo>
                  <a:pt x="298" y="43"/>
                </a:lnTo>
                <a:lnTo>
                  <a:pt x="190" y="152"/>
                </a:lnTo>
                <a:lnTo>
                  <a:pt x="119" y="83"/>
                </a:lnTo>
                <a:lnTo>
                  <a:pt x="12" y="190"/>
                </a:lnTo>
                <a:lnTo>
                  <a:pt x="34" y="209"/>
                </a:lnTo>
                <a:lnTo>
                  <a:pt x="119" y="123"/>
                </a:lnTo>
                <a:lnTo>
                  <a:pt x="190" y="192"/>
                </a:lnTo>
                <a:lnTo>
                  <a:pt x="319" y="6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xmlns="" val="3812054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p:cTn id="18" dur="500" fill="hold"/>
                                        <p:tgtEl>
                                          <p:spTgt spid="17"/>
                                        </p:tgtEl>
                                        <p:attrNameLst>
                                          <p:attrName>ppt_w</p:attrName>
                                        </p:attrNameLst>
                                      </p:cBhvr>
                                      <p:tavLst>
                                        <p:tav tm="0">
                                          <p:val>
                                            <p:fltVal val="0"/>
                                          </p:val>
                                        </p:tav>
                                        <p:tav tm="100000">
                                          <p:val>
                                            <p:strVal val="#ppt_w"/>
                                          </p:val>
                                        </p:tav>
                                      </p:tavLst>
                                    </p:anim>
                                    <p:anim calcmode="lin" valueType="num">
                                      <p:cBhvr>
                                        <p:cTn id="19" dur="500" fill="hold"/>
                                        <p:tgtEl>
                                          <p:spTgt spid="17"/>
                                        </p:tgtEl>
                                        <p:attrNameLst>
                                          <p:attrName>ppt_h</p:attrName>
                                        </p:attrNameLst>
                                      </p:cBhvr>
                                      <p:tavLst>
                                        <p:tav tm="0">
                                          <p:val>
                                            <p:fltVal val="0"/>
                                          </p:val>
                                        </p:tav>
                                        <p:tav tm="100000">
                                          <p:val>
                                            <p:strVal val="#ppt_h"/>
                                          </p:val>
                                        </p:tav>
                                      </p:tavLst>
                                    </p:anim>
                                    <p:animEffect transition="in" filter="fade">
                                      <p:cBhvr>
                                        <p:cTn id="20" dur="500"/>
                                        <p:tgtEl>
                                          <p:spTgt spid="17"/>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3" grpId="0"/>
      <p:bldP spid="1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5583338" y="0"/>
            <a:ext cx="6413953" cy="6887029"/>
            <a:chOff x="2606222" y="2935741"/>
            <a:chExt cx="8845551" cy="3951287"/>
          </a:xfrm>
        </p:grpSpPr>
        <p:sp>
          <p:nvSpPr>
            <p:cNvPr id="4" name="Freeform 8"/>
            <p:cNvSpPr>
              <a:spLocks/>
            </p:cNvSpPr>
            <p:nvPr/>
          </p:nvSpPr>
          <p:spPr bwMode="auto">
            <a:xfrm>
              <a:off x="2606222" y="2935741"/>
              <a:ext cx="8845551" cy="3951287"/>
            </a:xfrm>
            <a:custGeom>
              <a:avLst/>
              <a:gdLst>
                <a:gd name="T0" fmla="*/ 2339 w 3076"/>
                <a:gd name="T1" fmla="*/ 212 h 1372"/>
                <a:gd name="T2" fmla="*/ 1696 w 3076"/>
                <a:gd name="T3" fmla="*/ 69 h 1372"/>
                <a:gd name="T4" fmla="*/ 1942 w 3076"/>
                <a:gd name="T5" fmla="*/ 0 h 1372"/>
                <a:gd name="T6" fmla="*/ 1920 w 3076"/>
                <a:gd name="T7" fmla="*/ 0 h 1372"/>
                <a:gd name="T8" fmla="*/ 1567 w 3076"/>
                <a:gd name="T9" fmla="*/ 43 h 1372"/>
                <a:gd name="T10" fmla="*/ 1835 w 3076"/>
                <a:gd name="T11" fmla="*/ 196 h 1372"/>
                <a:gd name="T12" fmla="*/ 1888 w 3076"/>
                <a:gd name="T13" fmla="*/ 574 h 1372"/>
                <a:gd name="T14" fmla="*/ 0 w 3076"/>
                <a:gd name="T15" fmla="*/ 1364 h 1372"/>
                <a:gd name="T16" fmla="*/ 0 w 3076"/>
                <a:gd name="T17" fmla="*/ 1372 h 1372"/>
                <a:gd name="T18" fmla="*/ 2499 w 3076"/>
                <a:gd name="T19" fmla="*/ 1372 h 1372"/>
                <a:gd name="T20" fmla="*/ 2832 w 3076"/>
                <a:gd name="T21" fmla="*/ 944 h 1372"/>
                <a:gd name="T22" fmla="*/ 2339 w 3076"/>
                <a:gd name="T23" fmla="*/ 212 h 1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76" h="1372">
                  <a:moveTo>
                    <a:pt x="2339" y="212"/>
                  </a:moveTo>
                  <a:cubicBezTo>
                    <a:pt x="1881" y="99"/>
                    <a:pt x="1736" y="99"/>
                    <a:pt x="1696" y="69"/>
                  </a:cubicBezTo>
                  <a:cubicBezTo>
                    <a:pt x="1661" y="43"/>
                    <a:pt x="1885" y="8"/>
                    <a:pt x="1942" y="0"/>
                  </a:cubicBezTo>
                  <a:cubicBezTo>
                    <a:pt x="1920" y="0"/>
                    <a:pt x="1920" y="0"/>
                    <a:pt x="1920" y="0"/>
                  </a:cubicBezTo>
                  <a:cubicBezTo>
                    <a:pt x="1861" y="4"/>
                    <a:pt x="1734" y="14"/>
                    <a:pt x="1567" y="43"/>
                  </a:cubicBezTo>
                  <a:cubicBezTo>
                    <a:pt x="1354" y="79"/>
                    <a:pt x="1620" y="150"/>
                    <a:pt x="1835" y="196"/>
                  </a:cubicBezTo>
                  <a:cubicBezTo>
                    <a:pt x="2050" y="243"/>
                    <a:pt x="2255" y="353"/>
                    <a:pt x="1888" y="574"/>
                  </a:cubicBezTo>
                  <a:cubicBezTo>
                    <a:pt x="996" y="1111"/>
                    <a:pt x="256" y="1307"/>
                    <a:pt x="0" y="1364"/>
                  </a:cubicBezTo>
                  <a:cubicBezTo>
                    <a:pt x="0" y="1372"/>
                    <a:pt x="0" y="1372"/>
                    <a:pt x="0" y="1372"/>
                  </a:cubicBezTo>
                  <a:cubicBezTo>
                    <a:pt x="2499" y="1372"/>
                    <a:pt x="2499" y="1372"/>
                    <a:pt x="2499" y="1372"/>
                  </a:cubicBezTo>
                  <a:cubicBezTo>
                    <a:pt x="2628" y="1226"/>
                    <a:pt x="2767" y="1050"/>
                    <a:pt x="2832" y="944"/>
                  </a:cubicBezTo>
                  <a:cubicBezTo>
                    <a:pt x="3076" y="549"/>
                    <a:pt x="2796" y="324"/>
                    <a:pt x="2339" y="212"/>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id-ID"/>
            </a:p>
          </p:txBody>
        </p:sp>
        <p:sp>
          <p:nvSpPr>
            <p:cNvPr id="5" name="Freeform 9"/>
            <p:cNvSpPr>
              <a:spLocks/>
            </p:cNvSpPr>
            <p:nvPr/>
          </p:nvSpPr>
          <p:spPr bwMode="auto">
            <a:xfrm>
              <a:off x="6532110" y="2935741"/>
              <a:ext cx="3271838" cy="3951287"/>
            </a:xfrm>
            <a:custGeom>
              <a:avLst/>
              <a:gdLst>
                <a:gd name="T0" fmla="*/ 1070 w 1138"/>
                <a:gd name="T1" fmla="*/ 369 h 1372"/>
                <a:gd name="T2" fmla="*/ 878 w 1138"/>
                <a:gd name="T3" fmla="*/ 253 h 1372"/>
                <a:gd name="T4" fmla="*/ 680 w 1138"/>
                <a:gd name="T5" fmla="*/ 193 h 1372"/>
                <a:gd name="T6" fmla="*/ 332 w 1138"/>
                <a:gd name="T7" fmla="*/ 117 h 1372"/>
                <a:gd name="T8" fmla="*/ 259 w 1138"/>
                <a:gd name="T9" fmla="*/ 98 h 1372"/>
                <a:gd name="T10" fmla="*/ 229 w 1138"/>
                <a:gd name="T11" fmla="*/ 82 h 1372"/>
                <a:gd name="T12" fmla="*/ 245 w 1138"/>
                <a:gd name="T13" fmla="*/ 61 h 1372"/>
                <a:gd name="T14" fmla="*/ 363 w 1138"/>
                <a:gd name="T15" fmla="*/ 30 h 1372"/>
                <a:gd name="T16" fmla="*/ 572 w 1138"/>
                <a:gd name="T17" fmla="*/ 0 h 1372"/>
                <a:gd name="T18" fmla="*/ 563 w 1138"/>
                <a:gd name="T19" fmla="*/ 0 h 1372"/>
                <a:gd name="T20" fmla="*/ 363 w 1138"/>
                <a:gd name="T21" fmla="*/ 27 h 1372"/>
                <a:gd name="T22" fmla="*/ 244 w 1138"/>
                <a:gd name="T23" fmla="*/ 58 h 1372"/>
                <a:gd name="T24" fmla="*/ 226 w 1138"/>
                <a:gd name="T25" fmla="*/ 84 h 1372"/>
                <a:gd name="T26" fmla="*/ 258 w 1138"/>
                <a:gd name="T27" fmla="*/ 101 h 1372"/>
                <a:gd name="T28" fmla="*/ 332 w 1138"/>
                <a:gd name="T29" fmla="*/ 120 h 1372"/>
                <a:gd name="T30" fmla="*/ 679 w 1138"/>
                <a:gd name="T31" fmla="*/ 198 h 1372"/>
                <a:gd name="T32" fmla="*/ 876 w 1138"/>
                <a:gd name="T33" fmla="*/ 258 h 1372"/>
                <a:gd name="T34" fmla="*/ 1065 w 1138"/>
                <a:gd name="T35" fmla="*/ 373 h 1372"/>
                <a:gd name="T36" fmla="*/ 1085 w 1138"/>
                <a:gd name="T37" fmla="*/ 592 h 1372"/>
                <a:gd name="T38" fmla="*/ 917 w 1138"/>
                <a:gd name="T39" fmla="*/ 780 h 1372"/>
                <a:gd name="T40" fmla="*/ 0 w 1138"/>
                <a:gd name="T41" fmla="*/ 1372 h 1372"/>
                <a:gd name="T42" fmla="*/ 66 w 1138"/>
                <a:gd name="T43" fmla="*/ 1372 h 1372"/>
                <a:gd name="T44" fmla="*/ 926 w 1138"/>
                <a:gd name="T45" fmla="*/ 786 h 1372"/>
                <a:gd name="T46" fmla="*/ 1090 w 1138"/>
                <a:gd name="T47" fmla="*/ 594 h 1372"/>
                <a:gd name="T48" fmla="*/ 1070 w 1138"/>
                <a:gd name="T49" fmla="*/ 369 h 1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38" h="1372">
                  <a:moveTo>
                    <a:pt x="1070" y="369"/>
                  </a:moveTo>
                  <a:cubicBezTo>
                    <a:pt x="1016" y="311"/>
                    <a:pt x="945" y="280"/>
                    <a:pt x="878" y="253"/>
                  </a:cubicBezTo>
                  <a:cubicBezTo>
                    <a:pt x="811" y="228"/>
                    <a:pt x="744" y="209"/>
                    <a:pt x="680" y="193"/>
                  </a:cubicBezTo>
                  <a:cubicBezTo>
                    <a:pt x="551" y="163"/>
                    <a:pt x="435" y="139"/>
                    <a:pt x="332" y="117"/>
                  </a:cubicBezTo>
                  <a:cubicBezTo>
                    <a:pt x="307" y="111"/>
                    <a:pt x="282" y="105"/>
                    <a:pt x="259" y="98"/>
                  </a:cubicBezTo>
                  <a:cubicBezTo>
                    <a:pt x="248" y="94"/>
                    <a:pt x="236" y="90"/>
                    <a:pt x="229" y="82"/>
                  </a:cubicBezTo>
                  <a:cubicBezTo>
                    <a:pt x="221" y="73"/>
                    <a:pt x="237" y="65"/>
                    <a:pt x="245" y="61"/>
                  </a:cubicBezTo>
                  <a:cubicBezTo>
                    <a:pt x="286" y="44"/>
                    <a:pt x="327" y="37"/>
                    <a:pt x="363" y="30"/>
                  </a:cubicBezTo>
                  <a:cubicBezTo>
                    <a:pt x="468" y="11"/>
                    <a:pt x="540" y="3"/>
                    <a:pt x="572" y="0"/>
                  </a:cubicBezTo>
                  <a:cubicBezTo>
                    <a:pt x="563" y="0"/>
                    <a:pt x="563" y="0"/>
                    <a:pt x="563" y="0"/>
                  </a:cubicBezTo>
                  <a:cubicBezTo>
                    <a:pt x="528" y="3"/>
                    <a:pt x="459" y="11"/>
                    <a:pt x="363" y="27"/>
                  </a:cubicBezTo>
                  <a:cubicBezTo>
                    <a:pt x="327" y="35"/>
                    <a:pt x="286" y="41"/>
                    <a:pt x="244" y="58"/>
                  </a:cubicBezTo>
                  <a:cubicBezTo>
                    <a:pt x="236" y="62"/>
                    <a:pt x="216" y="70"/>
                    <a:pt x="226" y="84"/>
                  </a:cubicBezTo>
                  <a:cubicBezTo>
                    <a:pt x="235" y="93"/>
                    <a:pt x="247" y="97"/>
                    <a:pt x="258" y="101"/>
                  </a:cubicBezTo>
                  <a:cubicBezTo>
                    <a:pt x="281" y="109"/>
                    <a:pt x="306" y="115"/>
                    <a:pt x="332" y="120"/>
                  </a:cubicBezTo>
                  <a:cubicBezTo>
                    <a:pt x="434" y="143"/>
                    <a:pt x="551" y="168"/>
                    <a:pt x="679" y="198"/>
                  </a:cubicBezTo>
                  <a:cubicBezTo>
                    <a:pt x="743" y="214"/>
                    <a:pt x="809" y="233"/>
                    <a:pt x="876" y="258"/>
                  </a:cubicBezTo>
                  <a:cubicBezTo>
                    <a:pt x="943" y="284"/>
                    <a:pt x="1013" y="316"/>
                    <a:pt x="1065" y="373"/>
                  </a:cubicBezTo>
                  <a:cubicBezTo>
                    <a:pt x="1119" y="428"/>
                    <a:pt x="1132" y="522"/>
                    <a:pt x="1085" y="592"/>
                  </a:cubicBezTo>
                  <a:cubicBezTo>
                    <a:pt x="1043" y="662"/>
                    <a:pt x="982" y="722"/>
                    <a:pt x="917" y="780"/>
                  </a:cubicBezTo>
                  <a:cubicBezTo>
                    <a:pt x="660" y="998"/>
                    <a:pt x="341" y="1188"/>
                    <a:pt x="0" y="1372"/>
                  </a:cubicBezTo>
                  <a:cubicBezTo>
                    <a:pt x="66" y="1372"/>
                    <a:pt x="66" y="1372"/>
                    <a:pt x="66" y="1372"/>
                  </a:cubicBezTo>
                  <a:cubicBezTo>
                    <a:pt x="399" y="1190"/>
                    <a:pt x="672" y="1003"/>
                    <a:pt x="926" y="786"/>
                  </a:cubicBezTo>
                  <a:cubicBezTo>
                    <a:pt x="991" y="728"/>
                    <a:pt x="1048" y="666"/>
                    <a:pt x="1090" y="594"/>
                  </a:cubicBezTo>
                  <a:cubicBezTo>
                    <a:pt x="1138" y="524"/>
                    <a:pt x="1125" y="426"/>
                    <a:pt x="1070" y="369"/>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6" name="Group 5"/>
          <p:cNvGrpSpPr/>
          <p:nvPr/>
        </p:nvGrpSpPr>
        <p:grpSpPr>
          <a:xfrm>
            <a:off x="6802326" y="5098973"/>
            <a:ext cx="865694" cy="1255791"/>
            <a:chOff x="2682876" y="1790701"/>
            <a:chExt cx="514350" cy="746125"/>
          </a:xfrm>
          <a:effectLst>
            <a:outerShdw blurRad="76200" dir="18900000" sy="23000" kx="-1200000" algn="bl" rotWithShape="0">
              <a:prstClr val="black">
                <a:alpha val="20000"/>
              </a:prstClr>
            </a:outerShdw>
          </a:effectLst>
        </p:grpSpPr>
        <p:sp>
          <p:nvSpPr>
            <p:cNvPr id="7" name="Freeform 6"/>
            <p:cNvSpPr>
              <a:spLocks/>
            </p:cNvSpPr>
            <p:nvPr/>
          </p:nvSpPr>
          <p:spPr bwMode="auto">
            <a:xfrm>
              <a:off x="2682876" y="1790701"/>
              <a:ext cx="514350" cy="746125"/>
            </a:xfrm>
            <a:custGeom>
              <a:avLst/>
              <a:gdLst>
                <a:gd name="T0" fmla="*/ 298 w 298"/>
                <a:gd name="T1" fmla="*/ 149 h 435"/>
                <a:gd name="T2" fmla="*/ 149 w 298"/>
                <a:gd name="T3" fmla="*/ 435 h 435"/>
                <a:gd name="T4" fmla="*/ 0 w 298"/>
                <a:gd name="T5" fmla="*/ 149 h 435"/>
                <a:gd name="T6" fmla="*/ 149 w 298"/>
                <a:gd name="T7" fmla="*/ 0 h 435"/>
                <a:gd name="T8" fmla="*/ 298 w 298"/>
                <a:gd name="T9" fmla="*/ 149 h 435"/>
              </a:gdLst>
              <a:ahLst/>
              <a:cxnLst>
                <a:cxn ang="0">
                  <a:pos x="T0" y="T1"/>
                </a:cxn>
                <a:cxn ang="0">
                  <a:pos x="T2" y="T3"/>
                </a:cxn>
                <a:cxn ang="0">
                  <a:pos x="T4" y="T5"/>
                </a:cxn>
                <a:cxn ang="0">
                  <a:pos x="T6" y="T7"/>
                </a:cxn>
                <a:cxn ang="0">
                  <a:pos x="T8" y="T9"/>
                </a:cxn>
              </a:cxnLst>
              <a:rect l="0" t="0" r="r" b="b"/>
              <a:pathLst>
                <a:path w="298" h="435">
                  <a:moveTo>
                    <a:pt x="298" y="149"/>
                  </a:moveTo>
                  <a:cubicBezTo>
                    <a:pt x="298" y="268"/>
                    <a:pt x="149" y="435"/>
                    <a:pt x="149" y="435"/>
                  </a:cubicBezTo>
                  <a:cubicBezTo>
                    <a:pt x="149" y="435"/>
                    <a:pt x="0" y="265"/>
                    <a:pt x="0" y="149"/>
                  </a:cubicBezTo>
                  <a:cubicBezTo>
                    <a:pt x="0" y="67"/>
                    <a:pt x="67" y="0"/>
                    <a:pt x="149" y="0"/>
                  </a:cubicBezTo>
                  <a:cubicBezTo>
                    <a:pt x="231" y="0"/>
                    <a:pt x="298" y="67"/>
                    <a:pt x="298" y="149"/>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7"/>
            <p:cNvSpPr>
              <a:spLocks/>
            </p:cNvSpPr>
            <p:nvPr/>
          </p:nvSpPr>
          <p:spPr bwMode="auto">
            <a:xfrm>
              <a:off x="2940051" y="1790701"/>
              <a:ext cx="257175" cy="746125"/>
            </a:xfrm>
            <a:custGeom>
              <a:avLst/>
              <a:gdLst>
                <a:gd name="T0" fmla="*/ 0 w 149"/>
                <a:gd name="T1" fmla="*/ 0 h 435"/>
                <a:gd name="T2" fmla="*/ 0 w 149"/>
                <a:gd name="T3" fmla="*/ 435 h 435"/>
                <a:gd name="T4" fmla="*/ 149 w 149"/>
                <a:gd name="T5" fmla="*/ 149 h 435"/>
                <a:gd name="T6" fmla="*/ 0 w 149"/>
                <a:gd name="T7" fmla="*/ 0 h 435"/>
              </a:gdLst>
              <a:ahLst/>
              <a:cxnLst>
                <a:cxn ang="0">
                  <a:pos x="T0" y="T1"/>
                </a:cxn>
                <a:cxn ang="0">
                  <a:pos x="T2" y="T3"/>
                </a:cxn>
                <a:cxn ang="0">
                  <a:pos x="T4" y="T5"/>
                </a:cxn>
                <a:cxn ang="0">
                  <a:pos x="T6" y="T7"/>
                </a:cxn>
              </a:cxnLst>
              <a:rect l="0" t="0" r="r" b="b"/>
              <a:pathLst>
                <a:path w="149" h="435">
                  <a:moveTo>
                    <a:pt x="0" y="0"/>
                  </a:moveTo>
                  <a:cubicBezTo>
                    <a:pt x="0" y="435"/>
                    <a:pt x="0" y="435"/>
                    <a:pt x="0" y="435"/>
                  </a:cubicBezTo>
                  <a:cubicBezTo>
                    <a:pt x="0" y="435"/>
                    <a:pt x="149" y="268"/>
                    <a:pt x="149" y="149"/>
                  </a:cubicBezTo>
                  <a:cubicBezTo>
                    <a:pt x="149" y="67"/>
                    <a:pt x="82" y="0"/>
                    <a:pt x="0" y="0"/>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Oval 8"/>
            <p:cNvSpPr>
              <a:spLocks noChangeArrowheads="1"/>
            </p:cNvSpPr>
            <p:nvPr/>
          </p:nvSpPr>
          <p:spPr bwMode="auto">
            <a:xfrm>
              <a:off x="2746376" y="1855788"/>
              <a:ext cx="387350" cy="382588"/>
            </a:xfrm>
            <a:prstGeom prst="ellipse">
              <a:avLst/>
            </a:pr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8144279" y="3835031"/>
            <a:ext cx="760890" cy="1103760"/>
            <a:chOff x="2682876" y="1790701"/>
            <a:chExt cx="514350" cy="746125"/>
          </a:xfrm>
          <a:effectLst>
            <a:outerShdw blurRad="76200" dir="18900000" sy="23000" kx="-1200000" algn="bl" rotWithShape="0">
              <a:prstClr val="black">
                <a:alpha val="20000"/>
              </a:prstClr>
            </a:outerShdw>
          </a:effectLst>
        </p:grpSpPr>
        <p:sp>
          <p:nvSpPr>
            <p:cNvPr id="13" name="Freeform 12"/>
            <p:cNvSpPr>
              <a:spLocks/>
            </p:cNvSpPr>
            <p:nvPr/>
          </p:nvSpPr>
          <p:spPr bwMode="auto">
            <a:xfrm>
              <a:off x="2682876" y="1790701"/>
              <a:ext cx="514350" cy="746125"/>
            </a:xfrm>
            <a:custGeom>
              <a:avLst/>
              <a:gdLst>
                <a:gd name="T0" fmla="*/ 298 w 298"/>
                <a:gd name="T1" fmla="*/ 149 h 435"/>
                <a:gd name="T2" fmla="*/ 149 w 298"/>
                <a:gd name="T3" fmla="*/ 435 h 435"/>
                <a:gd name="T4" fmla="*/ 0 w 298"/>
                <a:gd name="T5" fmla="*/ 149 h 435"/>
                <a:gd name="T6" fmla="*/ 149 w 298"/>
                <a:gd name="T7" fmla="*/ 0 h 435"/>
                <a:gd name="T8" fmla="*/ 298 w 298"/>
                <a:gd name="T9" fmla="*/ 149 h 435"/>
              </a:gdLst>
              <a:ahLst/>
              <a:cxnLst>
                <a:cxn ang="0">
                  <a:pos x="T0" y="T1"/>
                </a:cxn>
                <a:cxn ang="0">
                  <a:pos x="T2" y="T3"/>
                </a:cxn>
                <a:cxn ang="0">
                  <a:pos x="T4" y="T5"/>
                </a:cxn>
                <a:cxn ang="0">
                  <a:pos x="T6" y="T7"/>
                </a:cxn>
                <a:cxn ang="0">
                  <a:pos x="T8" y="T9"/>
                </a:cxn>
              </a:cxnLst>
              <a:rect l="0" t="0" r="r" b="b"/>
              <a:pathLst>
                <a:path w="298" h="435">
                  <a:moveTo>
                    <a:pt x="298" y="149"/>
                  </a:moveTo>
                  <a:cubicBezTo>
                    <a:pt x="298" y="268"/>
                    <a:pt x="149" y="435"/>
                    <a:pt x="149" y="435"/>
                  </a:cubicBezTo>
                  <a:cubicBezTo>
                    <a:pt x="149" y="435"/>
                    <a:pt x="0" y="265"/>
                    <a:pt x="0" y="149"/>
                  </a:cubicBezTo>
                  <a:cubicBezTo>
                    <a:pt x="0" y="67"/>
                    <a:pt x="67" y="0"/>
                    <a:pt x="149" y="0"/>
                  </a:cubicBezTo>
                  <a:cubicBezTo>
                    <a:pt x="231" y="0"/>
                    <a:pt x="298" y="67"/>
                    <a:pt x="298" y="149"/>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13"/>
            <p:cNvSpPr>
              <a:spLocks/>
            </p:cNvSpPr>
            <p:nvPr/>
          </p:nvSpPr>
          <p:spPr bwMode="auto">
            <a:xfrm>
              <a:off x="2940051" y="1790701"/>
              <a:ext cx="257175" cy="746125"/>
            </a:xfrm>
            <a:custGeom>
              <a:avLst/>
              <a:gdLst>
                <a:gd name="T0" fmla="*/ 0 w 149"/>
                <a:gd name="T1" fmla="*/ 0 h 435"/>
                <a:gd name="T2" fmla="*/ 0 w 149"/>
                <a:gd name="T3" fmla="*/ 435 h 435"/>
                <a:gd name="T4" fmla="*/ 149 w 149"/>
                <a:gd name="T5" fmla="*/ 149 h 435"/>
                <a:gd name="T6" fmla="*/ 0 w 149"/>
                <a:gd name="T7" fmla="*/ 0 h 435"/>
              </a:gdLst>
              <a:ahLst/>
              <a:cxnLst>
                <a:cxn ang="0">
                  <a:pos x="T0" y="T1"/>
                </a:cxn>
                <a:cxn ang="0">
                  <a:pos x="T2" y="T3"/>
                </a:cxn>
                <a:cxn ang="0">
                  <a:pos x="T4" y="T5"/>
                </a:cxn>
                <a:cxn ang="0">
                  <a:pos x="T6" y="T7"/>
                </a:cxn>
              </a:cxnLst>
              <a:rect l="0" t="0" r="r" b="b"/>
              <a:pathLst>
                <a:path w="149" h="435">
                  <a:moveTo>
                    <a:pt x="0" y="0"/>
                  </a:moveTo>
                  <a:cubicBezTo>
                    <a:pt x="0" y="435"/>
                    <a:pt x="0" y="435"/>
                    <a:pt x="0" y="435"/>
                  </a:cubicBezTo>
                  <a:cubicBezTo>
                    <a:pt x="0" y="435"/>
                    <a:pt x="149" y="268"/>
                    <a:pt x="149" y="149"/>
                  </a:cubicBezTo>
                  <a:cubicBezTo>
                    <a:pt x="149" y="67"/>
                    <a:pt x="82" y="0"/>
                    <a:pt x="0" y="0"/>
                  </a:cubicBezTo>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Oval 14"/>
            <p:cNvSpPr>
              <a:spLocks noChangeArrowheads="1"/>
            </p:cNvSpPr>
            <p:nvPr/>
          </p:nvSpPr>
          <p:spPr bwMode="auto">
            <a:xfrm>
              <a:off x="2746376" y="1855788"/>
              <a:ext cx="387350" cy="382588"/>
            </a:xfrm>
            <a:prstGeom prst="ellipse">
              <a:avLst/>
            </a:pr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6" name="Group 15"/>
          <p:cNvGrpSpPr/>
          <p:nvPr/>
        </p:nvGrpSpPr>
        <p:grpSpPr>
          <a:xfrm>
            <a:off x="9278470" y="2790338"/>
            <a:ext cx="614821" cy="891870"/>
            <a:chOff x="2682876" y="1790701"/>
            <a:chExt cx="514350" cy="746125"/>
          </a:xfrm>
          <a:effectLst>
            <a:outerShdw blurRad="76200" dir="18900000" sy="23000" kx="-1200000" algn="bl" rotWithShape="0">
              <a:prstClr val="black">
                <a:alpha val="20000"/>
              </a:prstClr>
            </a:outerShdw>
          </a:effectLst>
        </p:grpSpPr>
        <p:sp>
          <p:nvSpPr>
            <p:cNvPr id="17" name="Freeform 16"/>
            <p:cNvSpPr>
              <a:spLocks/>
            </p:cNvSpPr>
            <p:nvPr/>
          </p:nvSpPr>
          <p:spPr bwMode="auto">
            <a:xfrm>
              <a:off x="2682876" y="1790701"/>
              <a:ext cx="514350" cy="746125"/>
            </a:xfrm>
            <a:custGeom>
              <a:avLst/>
              <a:gdLst>
                <a:gd name="T0" fmla="*/ 298 w 298"/>
                <a:gd name="T1" fmla="*/ 149 h 435"/>
                <a:gd name="T2" fmla="*/ 149 w 298"/>
                <a:gd name="T3" fmla="*/ 435 h 435"/>
                <a:gd name="T4" fmla="*/ 0 w 298"/>
                <a:gd name="T5" fmla="*/ 149 h 435"/>
                <a:gd name="T6" fmla="*/ 149 w 298"/>
                <a:gd name="T7" fmla="*/ 0 h 435"/>
                <a:gd name="T8" fmla="*/ 298 w 298"/>
                <a:gd name="T9" fmla="*/ 149 h 435"/>
              </a:gdLst>
              <a:ahLst/>
              <a:cxnLst>
                <a:cxn ang="0">
                  <a:pos x="T0" y="T1"/>
                </a:cxn>
                <a:cxn ang="0">
                  <a:pos x="T2" y="T3"/>
                </a:cxn>
                <a:cxn ang="0">
                  <a:pos x="T4" y="T5"/>
                </a:cxn>
                <a:cxn ang="0">
                  <a:pos x="T6" y="T7"/>
                </a:cxn>
                <a:cxn ang="0">
                  <a:pos x="T8" y="T9"/>
                </a:cxn>
              </a:cxnLst>
              <a:rect l="0" t="0" r="r" b="b"/>
              <a:pathLst>
                <a:path w="298" h="435">
                  <a:moveTo>
                    <a:pt x="298" y="149"/>
                  </a:moveTo>
                  <a:cubicBezTo>
                    <a:pt x="298" y="268"/>
                    <a:pt x="149" y="435"/>
                    <a:pt x="149" y="435"/>
                  </a:cubicBezTo>
                  <a:cubicBezTo>
                    <a:pt x="149" y="435"/>
                    <a:pt x="0" y="265"/>
                    <a:pt x="0" y="149"/>
                  </a:cubicBezTo>
                  <a:cubicBezTo>
                    <a:pt x="0" y="67"/>
                    <a:pt x="67" y="0"/>
                    <a:pt x="149" y="0"/>
                  </a:cubicBezTo>
                  <a:cubicBezTo>
                    <a:pt x="231" y="0"/>
                    <a:pt x="298" y="67"/>
                    <a:pt x="298" y="149"/>
                  </a:cubicBezTo>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7"/>
            <p:cNvSpPr>
              <a:spLocks/>
            </p:cNvSpPr>
            <p:nvPr/>
          </p:nvSpPr>
          <p:spPr bwMode="auto">
            <a:xfrm>
              <a:off x="2940051" y="1790701"/>
              <a:ext cx="257175" cy="746125"/>
            </a:xfrm>
            <a:custGeom>
              <a:avLst/>
              <a:gdLst>
                <a:gd name="T0" fmla="*/ 0 w 149"/>
                <a:gd name="T1" fmla="*/ 0 h 435"/>
                <a:gd name="T2" fmla="*/ 0 w 149"/>
                <a:gd name="T3" fmla="*/ 435 h 435"/>
                <a:gd name="T4" fmla="*/ 149 w 149"/>
                <a:gd name="T5" fmla="*/ 149 h 435"/>
                <a:gd name="T6" fmla="*/ 0 w 149"/>
                <a:gd name="T7" fmla="*/ 0 h 435"/>
              </a:gdLst>
              <a:ahLst/>
              <a:cxnLst>
                <a:cxn ang="0">
                  <a:pos x="T0" y="T1"/>
                </a:cxn>
                <a:cxn ang="0">
                  <a:pos x="T2" y="T3"/>
                </a:cxn>
                <a:cxn ang="0">
                  <a:pos x="T4" y="T5"/>
                </a:cxn>
                <a:cxn ang="0">
                  <a:pos x="T6" y="T7"/>
                </a:cxn>
              </a:cxnLst>
              <a:rect l="0" t="0" r="r" b="b"/>
              <a:pathLst>
                <a:path w="149" h="435">
                  <a:moveTo>
                    <a:pt x="0" y="0"/>
                  </a:moveTo>
                  <a:cubicBezTo>
                    <a:pt x="0" y="435"/>
                    <a:pt x="0" y="435"/>
                    <a:pt x="0" y="435"/>
                  </a:cubicBezTo>
                  <a:cubicBezTo>
                    <a:pt x="0" y="435"/>
                    <a:pt x="149" y="268"/>
                    <a:pt x="149" y="149"/>
                  </a:cubicBezTo>
                  <a:cubicBezTo>
                    <a:pt x="149" y="67"/>
                    <a:pt x="82" y="0"/>
                    <a:pt x="0" y="0"/>
                  </a:cubicBezTo>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Oval 18"/>
            <p:cNvSpPr>
              <a:spLocks noChangeArrowheads="1"/>
            </p:cNvSpPr>
            <p:nvPr/>
          </p:nvSpPr>
          <p:spPr bwMode="auto">
            <a:xfrm>
              <a:off x="2746376" y="1855788"/>
              <a:ext cx="387350" cy="382588"/>
            </a:xfrm>
            <a:prstGeom prst="ellipse">
              <a:avLst/>
            </a:pr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20" name="Group 19"/>
          <p:cNvGrpSpPr/>
          <p:nvPr/>
        </p:nvGrpSpPr>
        <p:grpSpPr>
          <a:xfrm>
            <a:off x="10045691" y="1553139"/>
            <a:ext cx="510869" cy="741075"/>
            <a:chOff x="2682876" y="1790701"/>
            <a:chExt cx="514350" cy="746125"/>
          </a:xfrm>
          <a:effectLst>
            <a:outerShdw blurRad="76200" dir="18900000" sy="23000" kx="-1200000" algn="bl" rotWithShape="0">
              <a:prstClr val="black">
                <a:alpha val="20000"/>
              </a:prstClr>
            </a:outerShdw>
          </a:effectLst>
        </p:grpSpPr>
        <p:sp>
          <p:nvSpPr>
            <p:cNvPr id="21" name="Freeform 20"/>
            <p:cNvSpPr>
              <a:spLocks/>
            </p:cNvSpPr>
            <p:nvPr/>
          </p:nvSpPr>
          <p:spPr bwMode="auto">
            <a:xfrm>
              <a:off x="2682876" y="1790701"/>
              <a:ext cx="514350" cy="746125"/>
            </a:xfrm>
            <a:custGeom>
              <a:avLst/>
              <a:gdLst>
                <a:gd name="T0" fmla="*/ 298 w 298"/>
                <a:gd name="T1" fmla="*/ 149 h 435"/>
                <a:gd name="T2" fmla="*/ 149 w 298"/>
                <a:gd name="T3" fmla="*/ 435 h 435"/>
                <a:gd name="T4" fmla="*/ 0 w 298"/>
                <a:gd name="T5" fmla="*/ 149 h 435"/>
                <a:gd name="T6" fmla="*/ 149 w 298"/>
                <a:gd name="T7" fmla="*/ 0 h 435"/>
                <a:gd name="T8" fmla="*/ 298 w 298"/>
                <a:gd name="T9" fmla="*/ 149 h 435"/>
              </a:gdLst>
              <a:ahLst/>
              <a:cxnLst>
                <a:cxn ang="0">
                  <a:pos x="T0" y="T1"/>
                </a:cxn>
                <a:cxn ang="0">
                  <a:pos x="T2" y="T3"/>
                </a:cxn>
                <a:cxn ang="0">
                  <a:pos x="T4" y="T5"/>
                </a:cxn>
                <a:cxn ang="0">
                  <a:pos x="T6" y="T7"/>
                </a:cxn>
                <a:cxn ang="0">
                  <a:pos x="T8" y="T9"/>
                </a:cxn>
              </a:cxnLst>
              <a:rect l="0" t="0" r="r" b="b"/>
              <a:pathLst>
                <a:path w="298" h="435">
                  <a:moveTo>
                    <a:pt x="298" y="149"/>
                  </a:moveTo>
                  <a:cubicBezTo>
                    <a:pt x="298" y="268"/>
                    <a:pt x="149" y="435"/>
                    <a:pt x="149" y="435"/>
                  </a:cubicBezTo>
                  <a:cubicBezTo>
                    <a:pt x="149" y="435"/>
                    <a:pt x="0" y="265"/>
                    <a:pt x="0" y="149"/>
                  </a:cubicBezTo>
                  <a:cubicBezTo>
                    <a:pt x="0" y="67"/>
                    <a:pt x="67" y="0"/>
                    <a:pt x="149" y="0"/>
                  </a:cubicBezTo>
                  <a:cubicBezTo>
                    <a:pt x="231" y="0"/>
                    <a:pt x="298" y="67"/>
                    <a:pt x="298" y="149"/>
                  </a:cubicBezTo>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21"/>
            <p:cNvSpPr>
              <a:spLocks/>
            </p:cNvSpPr>
            <p:nvPr/>
          </p:nvSpPr>
          <p:spPr bwMode="auto">
            <a:xfrm>
              <a:off x="2940051" y="1790701"/>
              <a:ext cx="257175" cy="746125"/>
            </a:xfrm>
            <a:custGeom>
              <a:avLst/>
              <a:gdLst>
                <a:gd name="T0" fmla="*/ 0 w 149"/>
                <a:gd name="T1" fmla="*/ 0 h 435"/>
                <a:gd name="T2" fmla="*/ 0 w 149"/>
                <a:gd name="T3" fmla="*/ 435 h 435"/>
                <a:gd name="T4" fmla="*/ 149 w 149"/>
                <a:gd name="T5" fmla="*/ 149 h 435"/>
                <a:gd name="T6" fmla="*/ 0 w 149"/>
                <a:gd name="T7" fmla="*/ 0 h 435"/>
              </a:gdLst>
              <a:ahLst/>
              <a:cxnLst>
                <a:cxn ang="0">
                  <a:pos x="T0" y="T1"/>
                </a:cxn>
                <a:cxn ang="0">
                  <a:pos x="T2" y="T3"/>
                </a:cxn>
                <a:cxn ang="0">
                  <a:pos x="T4" y="T5"/>
                </a:cxn>
                <a:cxn ang="0">
                  <a:pos x="T6" y="T7"/>
                </a:cxn>
              </a:cxnLst>
              <a:rect l="0" t="0" r="r" b="b"/>
              <a:pathLst>
                <a:path w="149" h="435">
                  <a:moveTo>
                    <a:pt x="0" y="0"/>
                  </a:moveTo>
                  <a:cubicBezTo>
                    <a:pt x="0" y="435"/>
                    <a:pt x="0" y="435"/>
                    <a:pt x="0" y="435"/>
                  </a:cubicBezTo>
                  <a:cubicBezTo>
                    <a:pt x="0" y="435"/>
                    <a:pt x="149" y="268"/>
                    <a:pt x="149" y="149"/>
                  </a:cubicBezTo>
                  <a:cubicBezTo>
                    <a:pt x="149" y="67"/>
                    <a:pt x="82" y="0"/>
                    <a:pt x="0" y="0"/>
                  </a:cubicBezTo>
                </a:path>
              </a:pathLst>
            </a:custGeom>
            <a:solidFill>
              <a:srgbClr val="B05B08"/>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Oval 22"/>
            <p:cNvSpPr>
              <a:spLocks noChangeArrowheads="1"/>
            </p:cNvSpPr>
            <p:nvPr/>
          </p:nvSpPr>
          <p:spPr bwMode="auto">
            <a:xfrm>
              <a:off x="2746376" y="1855788"/>
              <a:ext cx="387350" cy="382588"/>
            </a:xfrm>
            <a:prstGeom prst="ellipse">
              <a:avLst/>
            </a:pr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5" name="TextBox 24"/>
          <p:cNvSpPr txBox="1"/>
          <p:nvPr/>
        </p:nvSpPr>
        <p:spPr>
          <a:xfrm>
            <a:off x="3087" y="5331693"/>
            <a:ext cx="4271211" cy="1169551"/>
          </a:xfrm>
          <a:prstGeom prst="rect">
            <a:avLst/>
          </a:prstGeom>
          <a:noFill/>
        </p:spPr>
        <p:txBody>
          <a:bodyPr wrap="square" rtlCol="0">
            <a:spAutoFit/>
          </a:bodyPr>
          <a:lstStyle/>
          <a:p>
            <a:pPr algn="r"/>
            <a:r>
              <a:rPr lang="es-SV" sz="1400" dirty="0" smtClean="0">
                <a:solidFill>
                  <a:schemeClr val="tx1">
                    <a:lumMod val="60000"/>
                    <a:lumOff val="40000"/>
                  </a:schemeClr>
                </a:solidFill>
              </a:rPr>
              <a:t>Disponiendo información </a:t>
            </a:r>
            <a:r>
              <a:rPr lang="es-SV" sz="1400" dirty="0">
                <a:solidFill>
                  <a:schemeClr val="tx1">
                    <a:lumMod val="60000"/>
                    <a:lumOff val="40000"/>
                  </a:schemeClr>
                </a:solidFill>
              </a:rPr>
              <a:t>pública y participación ciudadana, </a:t>
            </a:r>
            <a:r>
              <a:rPr lang="es-SV" sz="1400" dirty="0" smtClean="0">
                <a:solidFill>
                  <a:schemeClr val="tx1">
                    <a:lumMod val="60000"/>
                    <a:lumOff val="40000"/>
                  </a:schemeClr>
                </a:solidFill>
              </a:rPr>
              <a:t>transparentando nuestra </a:t>
            </a:r>
            <a:r>
              <a:rPr lang="es-SV" sz="1400" dirty="0">
                <a:solidFill>
                  <a:schemeClr val="tx1">
                    <a:lumMod val="60000"/>
                    <a:lumOff val="40000"/>
                  </a:schemeClr>
                </a:solidFill>
              </a:rPr>
              <a:t>gestión y </a:t>
            </a:r>
            <a:r>
              <a:rPr lang="es-SV" sz="1400" dirty="0" smtClean="0">
                <a:solidFill>
                  <a:schemeClr val="tx1">
                    <a:lumMod val="60000"/>
                    <a:lumOff val="40000"/>
                  </a:schemeClr>
                </a:solidFill>
              </a:rPr>
              <a:t>acercándonos </a:t>
            </a:r>
            <a:r>
              <a:rPr lang="es-SV" sz="1400" dirty="0">
                <a:solidFill>
                  <a:schemeClr val="tx1">
                    <a:lumMod val="60000"/>
                    <a:lumOff val="40000"/>
                  </a:schemeClr>
                </a:solidFill>
              </a:rPr>
              <a:t>cada vez más </a:t>
            </a:r>
            <a:r>
              <a:rPr lang="es-SV" sz="1400" dirty="0" smtClean="0">
                <a:solidFill>
                  <a:schemeClr val="tx1">
                    <a:lumMod val="60000"/>
                    <a:lumOff val="40000"/>
                  </a:schemeClr>
                </a:solidFill>
              </a:rPr>
              <a:t>a la ciudadanía y colaborando </a:t>
            </a:r>
            <a:r>
              <a:rPr lang="es-SV" sz="1400" dirty="0">
                <a:solidFill>
                  <a:schemeClr val="tx1">
                    <a:lumMod val="60000"/>
                    <a:lumOff val="40000"/>
                  </a:schemeClr>
                </a:solidFill>
              </a:rPr>
              <a:t>con otras entidades públicas bajo </a:t>
            </a:r>
            <a:r>
              <a:rPr lang="es-SV" sz="1400" dirty="0" smtClean="0">
                <a:solidFill>
                  <a:schemeClr val="tx1">
                    <a:lumMod val="60000"/>
                    <a:lumOff val="40000"/>
                  </a:schemeClr>
                </a:solidFill>
              </a:rPr>
              <a:t>interoperabilidad entre los sistemas</a:t>
            </a:r>
            <a:endParaRPr lang="id-ID" sz="1400" dirty="0">
              <a:solidFill>
                <a:schemeClr val="tx1">
                  <a:lumMod val="60000"/>
                  <a:lumOff val="40000"/>
                </a:schemeClr>
              </a:solidFill>
            </a:endParaRPr>
          </a:p>
        </p:txBody>
      </p:sp>
      <p:sp>
        <p:nvSpPr>
          <p:cNvPr id="26" name="TextBox 25"/>
          <p:cNvSpPr txBox="1"/>
          <p:nvPr/>
        </p:nvSpPr>
        <p:spPr>
          <a:xfrm>
            <a:off x="1886179" y="5058621"/>
            <a:ext cx="2388119" cy="338554"/>
          </a:xfrm>
          <a:prstGeom prst="rect">
            <a:avLst/>
          </a:prstGeom>
          <a:noFill/>
        </p:spPr>
        <p:txBody>
          <a:bodyPr wrap="square" rtlCol="0">
            <a:spAutoFit/>
          </a:bodyPr>
          <a:lstStyle/>
          <a:p>
            <a:pPr algn="r"/>
            <a:r>
              <a:rPr lang="es-SV" sz="1600" b="1" dirty="0" smtClean="0">
                <a:latin typeface="+mj-lt"/>
              </a:rPr>
              <a:t>Gobierno electrónico</a:t>
            </a:r>
            <a:endParaRPr lang="es-SV" sz="1600" b="1" dirty="0">
              <a:latin typeface="+mj-lt"/>
            </a:endParaRPr>
          </a:p>
        </p:txBody>
      </p:sp>
      <p:sp>
        <p:nvSpPr>
          <p:cNvPr id="29" name="TextBox 28"/>
          <p:cNvSpPr txBox="1"/>
          <p:nvPr/>
        </p:nvSpPr>
        <p:spPr>
          <a:xfrm>
            <a:off x="-1" y="3994867"/>
            <a:ext cx="5849959" cy="738664"/>
          </a:xfrm>
          <a:prstGeom prst="rect">
            <a:avLst/>
          </a:prstGeom>
          <a:noFill/>
        </p:spPr>
        <p:txBody>
          <a:bodyPr wrap="square" rtlCol="0">
            <a:spAutoFit/>
          </a:bodyPr>
          <a:lstStyle/>
          <a:p>
            <a:pPr algn="r"/>
            <a:r>
              <a:rPr lang="es-SV" sz="1400" dirty="0" smtClean="0">
                <a:solidFill>
                  <a:schemeClr val="tx1">
                    <a:lumMod val="60000"/>
                    <a:lumOff val="40000"/>
                  </a:schemeClr>
                </a:solidFill>
              </a:rPr>
              <a:t>La </a:t>
            </a:r>
            <a:r>
              <a:rPr lang="es-SV" sz="1400" dirty="0">
                <a:solidFill>
                  <a:schemeClr val="tx1">
                    <a:lumMod val="60000"/>
                    <a:lumOff val="40000"/>
                  </a:schemeClr>
                </a:solidFill>
              </a:rPr>
              <a:t>emisión de la nueva generación de </a:t>
            </a:r>
            <a:r>
              <a:rPr lang="es-SV" sz="1400" dirty="0" err="1" smtClean="0">
                <a:solidFill>
                  <a:schemeClr val="tx1">
                    <a:lumMod val="60000"/>
                    <a:lumOff val="40000"/>
                  </a:schemeClr>
                </a:solidFill>
              </a:rPr>
              <a:t>DUI’s</a:t>
            </a:r>
            <a:r>
              <a:rPr lang="es-SV" sz="1400" dirty="0" smtClean="0">
                <a:solidFill>
                  <a:schemeClr val="tx1">
                    <a:lumMod val="60000"/>
                    <a:lumOff val="40000"/>
                  </a:schemeClr>
                </a:solidFill>
              </a:rPr>
              <a:t>, </a:t>
            </a:r>
            <a:r>
              <a:rPr lang="es-SV" sz="1400" dirty="0">
                <a:solidFill>
                  <a:schemeClr val="tx1">
                    <a:lumMod val="60000"/>
                    <a:lumOff val="40000"/>
                  </a:schemeClr>
                </a:solidFill>
              </a:rPr>
              <a:t>implica la instalación de un módulo láser en las máquinas de personalización, que se encuentran en cada centro de servicio a nivel </a:t>
            </a:r>
            <a:r>
              <a:rPr lang="es-SV" sz="1400" dirty="0" smtClean="0">
                <a:solidFill>
                  <a:schemeClr val="tx1">
                    <a:lumMod val="60000"/>
                    <a:lumOff val="40000"/>
                  </a:schemeClr>
                </a:solidFill>
              </a:rPr>
              <a:t>nacional</a:t>
            </a:r>
            <a:endParaRPr lang="id-ID" sz="1400" dirty="0">
              <a:solidFill>
                <a:schemeClr val="tx1">
                  <a:lumMod val="60000"/>
                  <a:lumOff val="40000"/>
                </a:schemeClr>
              </a:solidFill>
            </a:endParaRPr>
          </a:p>
        </p:txBody>
      </p:sp>
      <p:sp>
        <p:nvSpPr>
          <p:cNvPr id="30" name="TextBox 29"/>
          <p:cNvSpPr txBox="1"/>
          <p:nvPr/>
        </p:nvSpPr>
        <p:spPr>
          <a:xfrm>
            <a:off x="3291297" y="3721795"/>
            <a:ext cx="2558661" cy="338554"/>
          </a:xfrm>
          <a:prstGeom prst="rect">
            <a:avLst/>
          </a:prstGeom>
          <a:noFill/>
        </p:spPr>
        <p:txBody>
          <a:bodyPr wrap="square" rtlCol="0">
            <a:spAutoFit/>
          </a:bodyPr>
          <a:lstStyle/>
          <a:p>
            <a:pPr algn="r"/>
            <a:r>
              <a:rPr lang="es-SV" sz="1600" b="1" dirty="0" smtClean="0"/>
              <a:t>Sustitución tecnológica</a:t>
            </a:r>
            <a:endParaRPr lang="es-SV" sz="1600" b="1" dirty="0"/>
          </a:p>
        </p:txBody>
      </p:sp>
      <p:sp>
        <p:nvSpPr>
          <p:cNvPr id="31" name="TextBox 30"/>
          <p:cNvSpPr txBox="1"/>
          <p:nvPr/>
        </p:nvSpPr>
        <p:spPr>
          <a:xfrm>
            <a:off x="0" y="2823835"/>
            <a:ext cx="6990404" cy="738664"/>
          </a:xfrm>
          <a:prstGeom prst="rect">
            <a:avLst/>
          </a:prstGeom>
          <a:noFill/>
        </p:spPr>
        <p:txBody>
          <a:bodyPr wrap="square" rtlCol="0">
            <a:spAutoFit/>
          </a:bodyPr>
          <a:lstStyle/>
          <a:p>
            <a:pPr algn="r"/>
            <a:r>
              <a:rPr lang="es-SV" sz="1400" dirty="0" smtClean="0">
                <a:solidFill>
                  <a:schemeClr val="tx1">
                    <a:lumMod val="60000"/>
                    <a:lumOff val="40000"/>
                  </a:schemeClr>
                </a:solidFill>
              </a:rPr>
              <a:t>El </a:t>
            </a:r>
            <a:r>
              <a:rPr lang="es-SV" sz="1400" dirty="0">
                <a:solidFill>
                  <a:schemeClr val="tx1">
                    <a:lumMod val="60000"/>
                    <a:lumOff val="40000"/>
                  </a:schemeClr>
                </a:solidFill>
              </a:rPr>
              <a:t>cual permitirá </a:t>
            </a:r>
            <a:r>
              <a:rPr lang="es-SV" sz="1400" dirty="0" smtClean="0">
                <a:solidFill>
                  <a:schemeClr val="tx1">
                    <a:lumMod val="60000"/>
                    <a:lumOff val="40000"/>
                  </a:schemeClr>
                </a:solidFill>
              </a:rPr>
              <a:t>centralizar toda </a:t>
            </a:r>
            <a:r>
              <a:rPr lang="es-SV" sz="1400" dirty="0">
                <a:solidFill>
                  <a:schemeClr val="tx1">
                    <a:lumMod val="60000"/>
                    <a:lumOff val="40000"/>
                  </a:schemeClr>
                </a:solidFill>
              </a:rPr>
              <a:t>la información del Registro del estado Familiar de las diferentes Alcaldías Municipales. De igual forma facilitará la depuración efectiva del registro electoral y la generación de estadísticas </a:t>
            </a:r>
            <a:r>
              <a:rPr lang="es-SV" sz="1400" dirty="0" smtClean="0">
                <a:solidFill>
                  <a:schemeClr val="tx1">
                    <a:lumMod val="60000"/>
                    <a:lumOff val="40000"/>
                  </a:schemeClr>
                </a:solidFill>
              </a:rPr>
              <a:t>vitales</a:t>
            </a:r>
            <a:endParaRPr lang="es-SV" sz="1400" dirty="0">
              <a:solidFill>
                <a:schemeClr val="tx1">
                  <a:lumMod val="60000"/>
                  <a:lumOff val="40000"/>
                </a:schemeClr>
              </a:solidFill>
            </a:endParaRPr>
          </a:p>
        </p:txBody>
      </p:sp>
      <p:sp>
        <p:nvSpPr>
          <p:cNvPr id="32" name="TextBox 31"/>
          <p:cNvSpPr txBox="1"/>
          <p:nvPr/>
        </p:nvSpPr>
        <p:spPr>
          <a:xfrm>
            <a:off x="354935" y="2550763"/>
            <a:ext cx="6635469" cy="338554"/>
          </a:xfrm>
          <a:prstGeom prst="rect">
            <a:avLst/>
          </a:prstGeom>
          <a:noFill/>
        </p:spPr>
        <p:txBody>
          <a:bodyPr wrap="square" rtlCol="0">
            <a:spAutoFit/>
          </a:bodyPr>
          <a:lstStyle/>
          <a:p>
            <a:pPr algn="r"/>
            <a:r>
              <a:rPr lang="es-SV" sz="1600" b="1" dirty="0" smtClean="0"/>
              <a:t>Implementación Sistema </a:t>
            </a:r>
            <a:r>
              <a:rPr lang="es-SV" sz="1600" b="1" dirty="0"/>
              <a:t>de </a:t>
            </a:r>
            <a:r>
              <a:rPr lang="es-SV" sz="1600" b="1" dirty="0" smtClean="0"/>
              <a:t>Registro </a:t>
            </a:r>
            <a:r>
              <a:rPr lang="es-SV" sz="1600" b="1" dirty="0"/>
              <a:t>del </a:t>
            </a:r>
            <a:r>
              <a:rPr lang="es-SV" sz="1600" b="1" dirty="0" smtClean="0"/>
              <a:t>Estado Familiar (SREF)</a:t>
            </a:r>
            <a:endParaRPr lang="es-SV" sz="1600" b="1" dirty="0"/>
          </a:p>
        </p:txBody>
      </p:sp>
      <p:cxnSp>
        <p:nvCxnSpPr>
          <p:cNvPr id="36" name="Straight Arrow Connector 35"/>
          <p:cNvCxnSpPr/>
          <p:nvPr/>
        </p:nvCxnSpPr>
        <p:spPr>
          <a:xfrm flipH="1">
            <a:off x="5082120" y="5511800"/>
            <a:ext cx="1588378" cy="0"/>
          </a:xfrm>
          <a:prstGeom prst="straightConnector1">
            <a:avLst/>
          </a:prstGeom>
          <a:ln w="19050">
            <a:tailEnd type="oval"/>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a:off x="6718409" y="4203700"/>
            <a:ext cx="1286964" cy="0"/>
          </a:xfrm>
          <a:prstGeom prst="straightConnector1">
            <a:avLst/>
          </a:prstGeom>
          <a:ln w="19050">
            <a:solidFill>
              <a:schemeClr val="accent2"/>
            </a:solidFill>
            <a:tailEnd type="oval"/>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a:off x="7850705" y="3060700"/>
            <a:ext cx="1286964" cy="0"/>
          </a:xfrm>
          <a:prstGeom prst="straightConnector1">
            <a:avLst/>
          </a:prstGeom>
          <a:ln w="19050">
            <a:solidFill>
              <a:schemeClr val="accent3"/>
            </a:solidFill>
            <a:tailEnd type="oval"/>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a:off x="9041017" y="1832684"/>
            <a:ext cx="813396" cy="0"/>
          </a:xfrm>
          <a:prstGeom prst="straightConnector1">
            <a:avLst/>
          </a:prstGeom>
          <a:ln w="19050">
            <a:solidFill>
              <a:schemeClr val="accent4">
                <a:lumMod val="75000"/>
              </a:schemeClr>
            </a:solidFill>
            <a:tailEnd type="oval"/>
          </a:ln>
        </p:spPr>
        <p:style>
          <a:lnRef idx="1">
            <a:schemeClr val="accent1"/>
          </a:lnRef>
          <a:fillRef idx="0">
            <a:schemeClr val="accent1"/>
          </a:fillRef>
          <a:effectRef idx="0">
            <a:schemeClr val="accent1"/>
          </a:effectRef>
          <a:fontRef idx="minor">
            <a:schemeClr val="tx1"/>
          </a:fontRef>
        </p:style>
      </p:cxnSp>
      <p:grpSp>
        <p:nvGrpSpPr>
          <p:cNvPr id="24" name="Grupo 23"/>
          <p:cNvGrpSpPr>
            <a:grpSpLocks noChangeAspect="1"/>
          </p:cNvGrpSpPr>
          <p:nvPr/>
        </p:nvGrpSpPr>
        <p:grpSpPr>
          <a:xfrm>
            <a:off x="4417168" y="5305104"/>
            <a:ext cx="520124" cy="456214"/>
            <a:chOff x="4064782" y="5160720"/>
            <a:chExt cx="789805" cy="692759"/>
          </a:xfrm>
        </p:grpSpPr>
        <p:sp>
          <p:nvSpPr>
            <p:cNvPr id="58" name="Freeform 12"/>
            <p:cNvSpPr>
              <a:spLocks noEditPoints="1"/>
            </p:cNvSpPr>
            <p:nvPr/>
          </p:nvSpPr>
          <p:spPr bwMode="auto">
            <a:xfrm>
              <a:off x="4064782" y="5160720"/>
              <a:ext cx="789805" cy="692759"/>
            </a:xfrm>
            <a:custGeom>
              <a:avLst/>
              <a:gdLst>
                <a:gd name="T0" fmla="*/ 208 w 224"/>
                <a:gd name="T1" fmla="*/ 0 h 196"/>
                <a:gd name="T2" fmla="*/ 17 w 224"/>
                <a:gd name="T3" fmla="*/ 0 h 196"/>
                <a:gd name="T4" fmla="*/ 0 w 224"/>
                <a:gd name="T5" fmla="*/ 16 h 196"/>
                <a:gd name="T6" fmla="*/ 0 w 224"/>
                <a:gd name="T7" fmla="*/ 141 h 196"/>
                <a:gd name="T8" fmla="*/ 17 w 224"/>
                <a:gd name="T9" fmla="*/ 157 h 196"/>
                <a:gd name="T10" fmla="*/ 208 w 224"/>
                <a:gd name="T11" fmla="*/ 157 h 196"/>
                <a:gd name="T12" fmla="*/ 224 w 224"/>
                <a:gd name="T13" fmla="*/ 141 h 196"/>
                <a:gd name="T14" fmla="*/ 224 w 224"/>
                <a:gd name="T15" fmla="*/ 16 h 196"/>
                <a:gd name="T16" fmla="*/ 208 w 224"/>
                <a:gd name="T17" fmla="*/ 0 h 196"/>
                <a:gd name="T18" fmla="*/ 112 w 224"/>
                <a:gd name="T19" fmla="*/ 151 h 196"/>
                <a:gd name="T20" fmla="*/ 107 w 224"/>
                <a:gd name="T21" fmla="*/ 146 h 196"/>
                <a:gd name="T22" fmla="*/ 112 w 224"/>
                <a:gd name="T23" fmla="*/ 141 h 196"/>
                <a:gd name="T24" fmla="*/ 117 w 224"/>
                <a:gd name="T25" fmla="*/ 146 h 196"/>
                <a:gd name="T26" fmla="*/ 112 w 224"/>
                <a:gd name="T27" fmla="*/ 151 h 196"/>
                <a:gd name="T28" fmla="*/ 211 w 224"/>
                <a:gd name="T29" fmla="*/ 133 h 196"/>
                <a:gd name="T30" fmla="*/ 14 w 224"/>
                <a:gd name="T31" fmla="*/ 133 h 196"/>
                <a:gd name="T32" fmla="*/ 14 w 224"/>
                <a:gd name="T33" fmla="*/ 15 h 196"/>
                <a:gd name="T34" fmla="*/ 211 w 224"/>
                <a:gd name="T35" fmla="*/ 15 h 196"/>
                <a:gd name="T36" fmla="*/ 211 w 224"/>
                <a:gd name="T37" fmla="*/ 133 h 196"/>
                <a:gd name="T38" fmla="*/ 155 w 224"/>
                <a:gd name="T39" fmla="*/ 188 h 196"/>
                <a:gd name="T40" fmla="*/ 155 w 224"/>
                <a:gd name="T41" fmla="*/ 196 h 196"/>
                <a:gd name="T42" fmla="*/ 70 w 224"/>
                <a:gd name="T43" fmla="*/ 196 h 196"/>
                <a:gd name="T44" fmla="*/ 70 w 224"/>
                <a:gd name="T45" fmla="*/ 188 h 196"/>
                <a:gd name="T46" fmla="*/ 93 w 224"/>
                <a:gd name="T47" fmla="*/ 171 h 196"/>
                <a:gd name="T48" fmla="*/ 93 w 224"/>
                <a:gd name="T49" fmla="*/ 161 h 196"/>
                <a:gd name="T50" fmla="*/ 132 w 224"/>
                <a:gd name="T51" fmla="*/ 161 h 196"/>
                <a:gd name="T52" fmla="*/ 132 w 224"/>
                <a:gd name="T53" fmla="*/ 171 h 196"/>
                <a:gd name="T54" fmla="*/ 155 w 224"/>
                <a:gd name="T55" fmla="*/ 188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4" h="196">
                  <a:moveTo>
                    <a:pt x="208" y="0"/>
                  </a:moveTo>
                  <a:cubicBezTo>
                    <a:pt x="17" y="0"/>
                    <a:pt x="17" y="0"/>
                    <a:pt x="17" y="0"/>
                  </a:cubicBezTo>
                  <a:cubicBezTo>
                    <a:pt x="8" y="0"/>
                    <a:pt x="0" y="7"/>
                    <a:pt x="0" y="16"/>
                  </a:cubicBezTo>
                  <a:cubicBezTo>
                    <a:pt x="0" y="141"/>
                    <a:pt x="0" y="141"/>
                    <a:pt x="0" y="141"/>
                  </a:cubicBezTo>
                  <a:cubicBezTo>
                    <a:pt x="0" y="150"/>
                    <a:pt x="8" y="157"/>
                    <a:pt x="17" y="157"/>
                  </a:cubicBezTo>
                  <a:cubicBezTo>
                    <a:pt x="208" y="157"/>
                    <a:pt x="208" y="157"/>
                    <a:pt x="208" y="157"/>
                  </a:cubicBezTo>
                  <a:cubicBezTo>
                    <a:pt x="217" y="157"/>
                    <a:pt x="224" y="150"/>
                    <a:pt x="224" y="141"/>
                  </a:cubicBezTo>
                  <a:cubicBezTo>
                    <a:pt x="224" y="16"/>
                    <a:pt x="224" y="16"/>
                    <a:pt x="224" y="16"/>
                  </a:cubicBezTo>
                  <a:cubicBezTo>
                    <a:pt x="224" y="7"/>
                    <a:pt x="217" y="0"/>
                    <a:pt x="208" y="0"/>
                  </a:cubicBezTo>
                  <a:moveTo>
                    <a:pt x="112" y="151"/>
                  </a:moveTo>
                  <a:cubicBezTo>
                    <a:pt x="110" y="151"/>
                    <a:pt x="107" y="149"/>
                    <a:pt x="107" y="146"/>
                  </a:cubicBezTo>
                  <a:cubicBezTo>
                    <a:pt x="107" y="143"/>
                    <a:pt x="110" y="141"/>
                    <a:pt x="112" y="141"/>
                  </a:cubicBezTo>
                  <a:cubicBezTo>
                    <a:pt x="115" y="141"/>
                    <a:pt x="117" y="143"/>
                    <a:pt x="117" y="146"/>
                  </a:cubicBezTo>
                  <a:cubicBezTo>
                    <a:pt x="117" y="149"/>
                    <a:pt x="115" y="151"/>
                    <a:pt x="112" y="151"/>
                  </a:cubicBezTo>
                  <a:moveTo>
                    <a:pt x="211" y="133"/>
                  </a:moveTo>
                  <a:cubicBezTo>
                    <a:pt x="14" y="133"/>
                    <a:pt x="14" y="133"/>
                    <a:pt x="14" y="133"/>
                  </a:cubicBezTo>
                  <a:cubicBezTo>
                    <a:pt x="14" y="15"/>
                    <a:pt x="14" y="15"/>
                    <a:pt x="14" y="15"/>
                  </a:cubicBezTo>
                  <a:cubicBezTo>
                    <a:pt x="211" y="15"/>
                    <a:pt x="211" y="15"/>
                    <a:pt x="211" y="15"/>
                  </a:cubicBezTo>
                  <a:lnTo>
                    <a:pt x="211" y="133"/>
                  </a:lnTo>
                  <a:close/>
                  <a:moveTo>
                    <a:pt x="155" y="188"/>
                  </a:moveTo>
                  <a:cubicBezTo>
                    <a:pt x="155" y="196"/>
                    <a:pt x="155" y="196"/>
                    <a:pt x="155" y="196"/>
                  </a:cubicBezTo>
                  <a:cubicBezTo>
                    <a:pt x="70" y="196"/>
                    <a:pt x="70" y="196"/>
                    <a:pt x="70" y="196"/>
                  </a:cubicBezTo>
                  <a:cubicBezTo>
                    <a:pt x="70" y="188"/>
                    <a:pt x="70" y="188"/>
                    <a:pt x="70" y="188"/>
                  </a:cubicBezTo>
                  <a:cubicBezTo>
                    <a:pt x="70" y="188"/>
                    <a:pt x="93" y="188"/>
                    <a:pt x="93" y="171"/>
                  </a:cubicBezTo>
                  <a:cubicBezTo>
                    <a:pt x="93" y="161"/>
                    <a:pt x="93" y="161"/>
                    <a:pt x="93" y="161"/>
                  </a:cubicBezTo>
                  <a:cubicBezTo>
                    <a:pt x="132" y="161"/>
                    <a:pt x="132" y="161"/>
                    <a:pt x="132" y="161"/>
                  </a:cubicBezTo>
                  <a:cubicBezTo>
                    <a:pt x="132" y="171"/>
                    <a:pt x="132" y="171"/>
                    <a:pt x="132" y="171"/>
                  </a:cubicBezTo>
                  <a:cubicBezTo>
                    <a:pt x="132" y="188"/>
                    <a:pt x="155" y="188"/>
                    <a:pt x="155" y="188"/>
                  </a:cubicBezTo>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9" name="Freeform 42"/>
            <p:cNvSpPr>
              <a:spLocks noEditPoints="1"/>
            </p:cNvSpPr>
            <p:nvPr/>
          </p:nvSpPr>
          <p:spPr bwMode="auto">
            <a:xfrm>
              <a:off x="4272724" y="5227579"/>
              <a:ext cx="387057" cy="387840"/>
            </a:xfrm>
            <a:custGeom>
              <a:avLst/>
              <a:gdLst>
                <a:gd name="T0" fmla="*/ 23 w 209"/>
                <a:gd name="T1" fmla="*/ 84 h 209"/>
                <a:gd name="T2" fmla="*/ 186 w 209"/>
                <a:gd name="T3" fmla="*/ 71 h 209"/>
                <a:gd name="T4" fmla="*/ 13 w 209"/>
                <a:gd name="T5" fmla="*/ 192 h 209"/>
                <a:gd name="T6" fmla="*/ 196 w 209"/>
                <a:gd name="T7" fmla="*/ 179 h 209"/>
                <a:gd name="T8" fmla="*/ 13 w 209"/>
                <a:gd name="T9" fmla="*/ 192 h 209"/>
                <a:gd name="T10" fmla="*/ 205 w 209"/>
                <a:gd name="T11" fmla="*/ 209 h 209"/>
                <a:gd name="T12" fmla="*/ 4 w 209"/>
                <a:gd name="T13" fmla="*/ 196 h 209"/>
                <a:gd name="T14" fmla="*/ 182 w 209"/>
                <a:gd name="T15" fmla="*/ 98 h 209"/>
                <a:gd name="T16" fmla="*/ 159 w 209"/>
                <a:gd name="T17" fmla="*/ 88 h 209"/>
                <a:gd name="T18" fmla="*/ 162 w 209"/>
                <a:gd name="T19" fmla="*/ 98 h 209"/>
                <a:gd name="T20" fmla="*/ 159 w 209"/>
                <a:gd name="T21" fmla="*/ 166 h 209"/>
                <a:gd name="T22" fmla="*/ 182 w 209"/>
                <a:gd name="T23" fmla="*/ 175 h 209"/>
                <a:gd name="T24" fmla="*/ 179 w 209"/>
                <a:gd name="T25" fmla="*/ 166 h 209"/>
                <a:gd name="T26" fmla="*/ 182 w 209"/>
                <a:gd name="T27" fmla="*/ 98 h 209"/>
                <a:gd name="T28" fmla="*/ 49 w 209"/>
                <a:gd name="T29" fmla="*/ 88 h 209"/>
                <a:gd name="T30" fmla="*/ 27 w 209"/>
                <a:gd name="T31" fmla="*/ 98 h 209"/>
                <a:gd name="T32" fmla="*/ 30 w 209"/>
                <a:gd name="T33" fmla="*/ 166 h 209"/>
                <a:gd name="T34" fmla="*/ 27 w 209"/>
                <a:gd name="T35" fmla="*/ 175 h 209"/>
                <a:gd name="T36" fmla="*/ 49 w 209"/>
                <a:gd name="T37" fmla="*/ 166 h 209"/>
                <a:gd name="T38" fmla="*/ 47 w 209"/>
                <a:gd name="T39" fmla="*/ 98 h 209"/>
                <a:gd name="T40" fmla="*/ 138 w 209"/>
                <a:gd name="T41" fmla="*/ 98 h 209"/>
                <a:gd name="T42" fmla="*/ 115 w 209"/>
                <a:gd name="T43" fmla="*/ 88 h 209"/>
                <a:gd name="T44" fmla="*/ 118 w 209"/>
                <a:gd name="T45" fmla="*/ 98 h 209"/>
                <a:gd name="T46" fmla="*/ 115 w 209"/>
                <a:gd name="T47" fmla="*/ 166 h 209"/>
                <a:gd name="T48" fmla="*/ 138 w 209"/>
                <a:gd name="T49" fmla="*/ 175 h 209"/>
                <a:gd name="T50" fmla="*/ 135 w 209"/>
                <a:gd name="T51" fmla="*/ 166 h 209"/>
                <a:gd name="T52" fmla="*/ 138 w 209"/>
                <a:gd name="T53" fmla="*/ 98 h 209"/>
                <a:gd name="T54" fmla="*/ 94 w 209"/>
                <a:gd name="T55" fmla="*/ 88 h 209"/>
                <a:gd name="T56" fmla="*/ 71 w 209"/>
                <a:gd name="T57" fmla="*/ 98 h 209"/>
                <a:gd name="T58" fmla="*/ 74 w 209"/>
                <a:gd name="T59" fmla="*/ 166 h 209"/>
                <a:gd name="T60" fmla="*/ 71 w 209"/>
                <a:gd name="T61" fmla="*/ 175 h 209"/>
                <a:gd name="T62" fmla="*/ 94 w 209"/>
                <a:gd name="T63" fmla="*/ 166 h 209"/>
                <a:gd name="T64" fmla="*/ 91 w 209"/>
                <a:gd name="T65" fmla="*/ 98 h 209"/>
                <a:gd name="T66" fmla="*/ 209 w 209"/>
                <a:gd name="T67" fmla="*/ 67 h 209"/>
                <a:gd name="T68" fmla="*/ 104 w 209"/>
                <a:gd name="T69" fmla="*/ 0 h 209"/>
                <a:gd name="T70" fmla="*/ 116 w 209"/>
                <a:gd name="T71" fmla="*/ 46 h 209"/>
                <a:gd name="T72" fmla="*/ 93 w 209"/>
                <a:gd name="T73" fmla="*/ 46 h 209"/>
                <a:gd name="T74" fmla="*/ 116 w 209"/>
                <a:gd name="T75" fmla="*/ 46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9" h="209">
                  <a:moveTo>
                    <a:pt x="186" y="84"/>
                  </a:moveTo>
                  <a:cubicBezTo>
                    <a:pt x="23" y="84"/>
                    <a:pt x="23" y="84"/>
                    <a:pt x="23" y="84"/>
                  </a:cubicBezTo>
                  <a:cubicBezTo>
                    <a:pt x="23" y="71"/>
                    <a:pt x="23" y="71"/>
                    <a:pt x="23" y="71"/>
                  </a:cubicBezTo>
                  <a:cubicBezTo>
                    <a:pt x="186" y="71"/>
                    <a:pt x="186" y="71"/>
                    <a:pt x="186" y="71"/>
                  </a:cubicBezTo>
                  <a:lnTo>
                    <a:pt x="186" y="84"/>
                  </a:lnTo>
                  <a:close/>
                  <a:moveTo>
                    <a:pt x="13" y="192"/>
                  </a:moveTo>
                  <a:cubicBezTo>
                    <a:pt x="196" y="192"/>
                    <a:pt x="196" y="192"/>
                    <a:pt x="196" y="192"/>
                  </a:cubicBezTo>
                  <a:cubicBezTo>
                    <a:pt x="196" y="179"/>
                    <a:pt x="196" y="179"/>
                    <a:pt x="196" y="179"/>
                  </a:cubicBezTo>
                  <a:cubicBezTo>
                    <a:pt x="13" y="179"/>
                    <a:pt x="13" y="179"/>
                    <a:pt x="13" y="179"/>
                  </a:cubicBezTo>
                  <a:lnTo>
                    <a:pt x="13" y="192"/>
                  </a:lnTo>
                  <a:close/>
                  <a:moveTo>
                    <a:pt x="4" y="209"/>
                  </a:moveTo>
                  <a:cubicBezTo>
                    <a:pt x="205" y="209"/>
                    <a:pt x="205" y="209"/>
                    <a:pt x="205" y="209"/>
                  </a:cubicBezTo>
                  <a:cubicBezTo>
                    <a:pt x="205" y="196"/>
                    <a:pt x="205" y="196"/>
                    <a:pt x="205" y="196"/>
                  </a:cubicBezTo>
                  <a:cubicBezTo>
                    <a:pt x="4" y="196"/>
                    <a:pt x="4" y="196"/>
                    <a:pt x="4" y="196"/>
                  </a:cubicBezTo>
                  <a:lnTo>
                    <a:pt x="4" y="209"/>
                  </a:lnTo>
                  <a:close/>
                  <a:moveTo>
                    <a:pt x="182" y="98"/>
                  </a:moveTo>
                  <a:cubicBezTo>
                    <a:pt x="182" y="88"/>
                    <a:pt x="182" y="88"/>
                    <a:pt x="182" y="88"/>
                  </a:cubicBezTo>
                  <a:cubicBezTo>
                    <a:pt x="159" y="88"/>
                    <a:pt x="159" y="88"/>
                    <a:pt x="159" y="88"/>
                  </a:cubicBezTo>
                  <a:cubicBezTo>
                    <a:pt x="159" y="98"/>
                    <a:pt x="159" y="98"/>
                    <a:pt x="159" y="98"/>
                  </a:cubicBezTo>
                  <a:cubicBezTo>
                    <a:pt x="162" y="98"/>
                    <a:pt x="162" y="98"/>
                    <a:pt x="162" y="98"/>
                  </a:cubicBezTo>
                  <a:cubicBezTo>
                    <a:pt x="162" y="166"/>
                    <a:pt x="162" y="166"/>
                    <a:pt x="162" y="166"/>
                  </a:cubicBezTo>
                  <a:cubicBezTo>
                    <a:pt x="159" y="166"/>
                    <a:pt x="159" y="166"/>
                    <a:pt x="159" y="166"/>
                  </a:cubicBezTo>
                  <a:cubicBezTo>
                    <a:pt x="159" y="175"/>
                    <a:pt x="159" y="175"/>
                    <a:pt x="159" y="175"/>
                  </a:cubicBezTo>
                  <a:cubicBezTo>
                    <a:pt x="182" y="175"/>
                    <a:pt x="182" y="175"/>
                    <a:pt x="182" y="175"/>
                  </a:cubicBezTo>
                  <a:cubicBezTo>
                    <a:pt x="182" y="166"/>
                    <a:pt x="182" y="166"/>
                    <a:pt x="182" y="166"/>
                  </a:cubicBezTo>
                  <a:cubicBezTo>
                    <a:pt x="179" y="166"/>
                    <a:pt x="179" y="166"/>
                    <a:pt x="179" y="166"/>
                  </a:cubicBezTo>
                  <a:cubicBezTo>
                    <a:pt x="179" y="98"/>
                    <a:pt x="179" y="98"/>
                    <a:pt x="179" y="98"/>
                  </a:cubicBezTo>
                  <a:lnTo>
                    <a:pt x="182" y="98"/>
                  </a:lnTo>
                  <a:close/>
                  <a:moveTo>
                    <a:pt x="49" y="98"/>
                  </a:moveTo>
                  <a:cubicBezTo>
                    <a:pt x="49" y="88"/>
                    <a:pt x="49" y="88"/>
                    <a:pt x="49" y="88"/>
                  </a:cubicBezTo>
                  <a:cubicBezTo>
                    <a:pt x="27" y="88"/>
                    <a:pt x="27" y="88"/>
                    <a:pt x="27" y="88"/>
                  </a:cubicBezTo>
                  <a:cubicBezTo>
                    <a:pt x="27" y="98"/>
                    <a:pt x="27" y="98"/>
                    <a:pt x="27" y="98"/>
                  </a:cubicBezTo>
                  <a:cubicBezTo>
                    <a:pt x="30" y="98"/>
                    <a:pt x="30" y="98"/>
                    <a:pt x="30" y="98"/>
                  </a:cubicBezTo>
                  <a:cubicBezTo>
                    <a:pt x="30" y="166"/>
                    <a:pt x="30" y="166"/>
                    <a:pt x="30" y="166"/>
                  </a:cubicBezTo>
                  <a:cubicBezTo>
                    <a:pt x="27" y="166"/>
                    <a:pt x="27" y="166"/>
                    <a:pt x="27" y="166"/>
                  </a:cubicBezTo>
                  <a:cubicBezTo>
                    <a:pt x="27" y="175"/>
                    <a:pt x="27" y="175"/>
                    <a:pt x="27" y="175"/>
                  </a:cubicBezTo>
                  <a:cubicBezTo>
                    <a:pt x="49" y="175"/>
                    <a:pt x="49" y="175"/>
                    <a:pt x="49" y="175"/>
                  </a:cubicBezTo>
                  <a:cubicBezTo>
                    <a:pt x="49" y="166"/>
                    <a:pt x="49" y="166"/>
                    <a:pt x="49" y="166"/>
                  </a:cubicBezTo>
                  <a:cubicBezTo>
                    <a:pt x="47" y="166"/>
                    <a:pt x="47" y="166"/>
                    <a:pt x="47" y="166"/>
                  </a:cubicBezTo>
                  <a:cubicBezTo>
                    <a:pt x="47" y="98"/>
                    <a:pt x="47" y="98"/>
                    <a:pt x="47" y="98"/>
                  </a:cubicBezTo>
                  <a:lnTo>
                    <a:pt x="49" y="98"/>
                  </a:lnTo>
                  <a:close/>
                  <a:moveTo>
                    <a:pt x="138" y="98"/>
                  </a:moveTo>
                  <a:cubicBezTo>
                    <a:pt x="138" y="88"/>
                    <a:pt x="138" y="88"/>
                    <a:pt x="138" y="88"/>
                  </a:cubicBezTo>
                  <a:cubicBezTo>
                    <a:pt x="115" y="88"/>
                    <a:pt x="115" y="88"/>
                    <a:pt x="115" y="88"/>
                  </a:cubicBezTo>
                  <a:cubicBezTo>
                    <a:pt x="115" y="98"/>
                    <a:pt x="115" y="98"/>
                    <a:pt x="115" y="98"/>
                  </a:cubicBezTo>
                  <a:cubicBezTo>
                    <a:pt x="118" y="98"/>
                    <a:pt x="118" y="98"/>
                    <a:pt x="118" y="98"/>
                  </a:cubicBezTo>
                  <a:cubicBezTo>
                    <a:pt x="118" y="166"/>
                    <a:pt x="118" y="166"/>
                    <a:pt x="118" y="166"/>
                  </a:cubicBezTo>
                  <a:cubicBezTo>
                    <a:pt x="115" y="166"/>
                    <a:pt x="115" y="166"/>
                    <a:pt x="115" y="166"/>
                  </a:cubicBezTo>
                  <a:cubicBezTo>
                    <a:pt x="115" y="175"/>
                    <a:pt x="115" y="175"/>
                    <a:pt x="115" y="175"/>
                  </a:cubicBezTo>
                  <a:cubicBezTo>
                    <a:pt x="138" y="175"/>
                    <a:pt x="138" y="175"/>
                    <a:pt x="138" y="175"/>
                  </a:cubicBezTo>
                  <a:cubicBezTo>
                    <a:pt x="138" y="166"/>
                    <a:pt x="138" y="166"/>
                    <a:pt x="138" y="166"/>
                  </a:cubicBezTo>
                  <a:cubicBezTo>
                    <a:pt x="135" y="166"/>
                    <a:pt x="135" y="166"/>
                    <a:pt x="135" y="166"/>
                  </a:cubicBezTo>
                  <a:cubicBezTo>
                    <a:pt x="135" y="98"/>
                    <a:pt x="135" y="98"/>
                    <a:pt x="135" y="98"/>
                  </a:cubicBezTo>
                  <a:lnTo>
                    <a:pt x="138" y="98"/>
                  </a:lnTo>
                  <a:close/>
                  <a:moveTo>
                    <a:pt x="94" y="98"/>
                  </a:moveTo>
                  <a:cubicBezTo>
                    <a:pt x="94" y="88"/>
                    <a:pt x="94" y="88"/>
                    <a:pt x="94" y="88"/>
                  </a:cubicBezTo>
                  <a:cubicBezTo>
                    <a:pt x="71" y="88"/>
                    <a:pt x="71" y="88"/>
                    <a:pt x="71" y="88"/>
                  </a:cubicBezTo>
                  <a:cubicBezTo>
                    <a:pt x="71" y="98"/>
                    <a:pt x="71" y="98"/>
                    <a:pt x="71" y="98"/>
                  </a:cubicBezTo>
                  <a:cubicBezTo>
                    <a:pt x="74" y="98"/>
                    <a:pt x="74" y="98"/>
                    <a:pt x="74" y="98"/>
                  </a:cubicBezTo>
                  <a:cubicBezTo>
                    <a:pt x="74" y="166"/>
                    <a:pt x="74" y="166"/>
                    <a:pt x="74" y="166"/>
                  </a:cubicBezTo>
                  <a:cubicBezTo>
                    <a:pt x="71" y="166"/>
                    <a:pt x="71" y="166"/>
                    <a:pt x="71" y="166"/>
                  </a:cubicBezTo>
                  <a:cubicBezTo>
                    <a:pt x="71" y="175"/>
                    <a:pt x="71" y="175"/>
                    <a:pt x="71" y="175"/>
                  </a:cubicBezTo>
                  <a:cubicBezTo>
                    <a:pt x="94" y="175"/>
                    <a:pt x="94" y="175"/>
                    <a:pt x="94" y="175"/>
                  </a:cubicBezTo>
                  <a:cubicBezTo>
                    <a:pt x="94" y="166"/>
                    <a:pt x="94" y="166"/>
                    <a:pt x="94" y="166"/>
                  </a:cubicBezTo>
                  <a:cubicBezTo>
                    <a:pt x="91" y="166"/>
                    <a:pt x="91" y="166"/>
                    <a:pt x="91" y="166"/>
                  </a:cubicBezTo>
                  <a:cubicBezTo>
                    <a:pt x="91" y="98"/>
                    <a:pt x="91" y="98"/>
                    <a:pt x="91" y="98"/>
                  </a:cubicBezTo>
                  <a:lnTo>
                    <a:pt x="94" y="98"/>
                  </a:lnTo>
                  <a:close/>
                  <a:moveTo>
                    <a:pt x="209" y="67"/>
                  </a:moveTo>
                  <a:cubicBezTo>
                    <a:pt x="0" y="67"/>
                    <a:pt x="0" y="67"/>
                    <a:pt x="0" y="67"/>
                  </a:cubicBezTo>
                  <a:cubicBezTo>
                    <a:pt x="104" y="0"/>
                    <a:pt x="104" y="0"/>
                    <a:pt x="104" y="0"/>
                  </a:cubicBezTo>
                  <a:lnTo>
                    <a:pt x="209" y="67"/>
                  </a:lnTo>
                  <a:close/>
                  <a:moveTo>
                    <a:pt x="116" y="46"/>
                  </a:moveTo>
                  <a:cubicBezTo>
                    <a:pt x="116" y="40"/>
                    <a:pt x="111" y="35"/>
                    <a:pt x="104" y="35"/>
                  </a:cubicBezTo>
                  <a:cubicBezTo>
                    <a:pt x="98" y="35"/>
                    <a:pt x="93" y="40"/>
                    <a:pt x="93" y="46"/>
                  </a:cubicBezTo>
                  <a:cubicBezTo>
                    <a:pt x="93" y="53"/>
                    <a:pt x="98" y="58"/>
                    <a:pt x="104" y="58"/>
                  </a:cubicBezTo>
                  <a:cubicBezTo>
                    <a:pt x="111" y="58"/>
                    <a:pt x="116" y="53"/>
                    <a:pt x="116" y="4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38" name="Grupo 37"/>
          <p:cNvGrpSpPr/>
          <p:nvPr/>
        </p:nvGrpSpPr>
        <p:grpSpPr>
          <a:xfrm>
            <a:off x="5988865" y="4003764"/>
            <a:ext cx="593065" cy="416817"/>
            <a:chOff x="6692900" y="3500574"/>
            <a:chExt cx="713307" cy="501326"/>
          </a:xfrm>
        </p:grpSpPr>
        <p:sp>
          <p:nvSpPr>
            <p:cNvPr id="60" name="Freeform 14"/>
            <p:cNvSpPr>
              <a:spLocks noEditPoints="1"/>
            </p:cNvSpPr>
            <p:nvPr/>
          </p:nvSpPr>
          <p:spPr bwMode="auto">
            <a:xfrm>
              <a:off x="6692900" y="3500574"/>
              <a:ext cx="713307" cy="501326"/>
            </a:xfrm>
            <a:custGeom>
              <a:avLst/>
              <a:gdLst>
                <a:gd name="T0" fmla="*/ 195 w 195"/>
                <a:gd name="T1" fmla="*/ 0 h 137"/>
                <a:gd name="T2" fmla="*/ 186 w 195"/>
                <a:gd name="T3" fmla="*/ 35 h 137"/>
                <a:gd name="T4" fmla="*/ 177 w 195"/>
                <a:gd name="T5" fmla="*/ 27 h 137"/>
                <a:gd name="T6" fmla="*/ 127 w 195"/>
                <a:gd name="T7" fmla="*/ 77 h 137"/>
                <a:gd name="T8" fmla="*/ 106 w 195"/>
                <a:gd name="T9" fmla="*/ 57 h 137"/>
                <a:gd name="T10" fmla="*/ 73 w 195"/>
                <a:gd name="T11" fmla="*/ 90 h 137"/>
                <a:gd name="T12" fmla="*/ 64 w 195"/>
                <a:gd name="T13" fmla="*/ 82 h 137"/>
                <a:gd name="T14" fmla="*/ 106 w 195"/>
                <a:gd name="T15" fmla="*/ 40 h 137"/>
                <a:gd name="T16" fmla="*/ 127 w 195"/>
                <a:gd name="T17" fmla="*/ 60 h 137"/>
                <a:gd name="T18" fmla="*/ 169 w 195"/>
                <a:gd name="T19" fmla="*/ 18 h 137"/>
                <a:gd name="T20" fmla="*/ 161 w 195"/>
                <a:gd name="T21" fmla="*/ 10 h 137"/>
                <a:gd name="T22" fmla="*/ 195 w 195"/>
                <a:gd name="T23" fmla="*/ 0 h 137"/>
                <a:gd name="T24" fmla="*/ 177 w 195"/>
                <a:gd name="T25" fmla="*/ 38 h 137"/>
                <a:gd name="T26" fmla="*/ 181 w 195"/>
                <a:gd name="T27" fmla="*/ 41 h 137"/>
                <a:gd name="T28" fmla="*/ 181 w 195"/>
                <a:gd name="T29" fmla="*/ 122 h 137"/>
                <a:gd name="T30" fmla="*/ 166 w 195"/>
                <a:gd name="T31" fmla="*/ 137 h 137"/>
                <a:gd name="T32" fmla="*/ 15 w 195"/>
                <a:gd name="T33" fmla="*/ 137 h 137"/>
                <a:gd name="T34" fmla="*/ 0 w 195"/>
                <a:gd name="T35" fmla="*/ 122 h 137"/>
                <a:gd name="T36" fmla="*/ 0 w 195"/>
                <a:gd name="T37" fmla="*/ 25 h 137"/>
                <a:gd name="T38" fmla="*/ 15 w 195"/>
                <a:gd name="T39" fmla="*/ 10 h 137"/>
                <a:gd name="T40" fmla="*/ 150 w 195"/>
                <a:gd name="T41" fmla="*/ 10 h 137"/>
                <a:gd name="T42" fmla="*/ 158 w 195"/>
                <a:gd name="T43" fmla="*/ 18 h 137"/>
                <a:gd name="T44" fmla="*/ 145 w 195"/>
                <a:gd name="T45" fmla="*/ 31 h 137"/>
                <a:gd name="T46" fmla="*/ 13 w 195"/>
                <a:gd name="T47" fmla="*/ 31 h 137"/>
                <a:gd name="T48" fmla="*/ 13 w 195"/>
                <a:gd name="T49" fmla="*/ 115 h 137"/>
                <a:gd name="T50" fmla="*/ 168 w 195"/>
                <a:gd name="T51" fmla="*/ 115 h 137"/>
                <a:gd name="T52" fmla="*/ 168 w 195"/>
                <a:gd name="T53" fmla="*/ 47 h 137"/>
                <a:gd name="T54" fmla="*/ 177 w 195"/>
                <a:gd name="T55" fmla="*/ 38 h 137"/>
                <a:gd name="T56" fmla="*/ 49 w 195"/>
                <a:gd name="T57" fmla="*/ 22 h 137"/>
                <a:gd name="T58" fmla="*/ 54 w 195"/>
                <a:gd name="T59" fmla="*/ 27 h 137"/>
                <a:gd name="T60" fmla="*/ 59 w 195"/>
                <a:gd name="T61" fmla="*/ 22 h 137"/>
                <a:gd name="T62" fmla="*/ 54 w 195"/>
                <a:gd name="T63" fmla="*/ 18 h 137"/>
                <a:gd name="T64" fmla="*/ 49 w 195"/>
                <a:gd name="T65" fmla="*/ 22 h 137"/>
                <a:gd name="T66" fmla="*/ 34 w 195"/>
                <a:gd name="T67" fmla="*/ 22 h 137"/>
                <a:gd name="T68" fmla="*/ 38 w 195"/>
                <a:gd name="T69" fmla="*/ 27 h 137"/>
                <a:gd name="T70" fmla="*/ 43 w 195"/>
                <a:gd name="T71" fmla="*/ 22 h 137"/>
                <a:gd name="T72" fmla="*/ 38 w 195"/>
                <a:gd name="T73" fmla="*/ 18 h 137"/>
                <a:gd name="T74" fmla="*/ 34 w 195"/>
                <a:gd name="T75" fmla="*/ 22 h 137"/>
                <a:gd name="T76" fmla="*/ 18 w 195"/>
                <a:gd name="T77" fmla="*/ 22 h 137"/>
                <a:gd name="T78" fmla="*/ 23 w 195"/>
                <a:gd name="T79" fmla="*/ 27 h 137"/>
                <a:gd name="T80" fmla="*/ 27 w 195"/>
                <a:gd name="T81" fmla="*/ 22 h 137"/>
                <a:gd name="T82" fmla="*/ 23 w 195"/>
                <a:gd name="T83" fmla="*/ 18 h 137"/>
                <a:gd name="T84" fmla="*/ 18 w 195"/>
                <a:gd name="T85" fmla="*/ 22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5" h="137">
                  <a:moveTo>
                    <a:pt x="195" y="0"/>
                  </a:moveTo>
                  <a:cubicBezTo>
                    <a:pt x="186" y="35"/>
                    <a:pt x="186" y="35"/>
                    <a:pt x="186" y="35"/>
                  </a:cubicBezTo>
                  <a:cubicBezTo>
                    <a:pt x="177" y="27"/>
                    <a:pt x="177" y="27"/>
                    <a:pt x="177" y="27"/>
                  </a:cubicBezTo>
                  <a:cubicBezTo>
                    <a:pt x="127" y="77"/>
                    <a:pt x="127" y="77"/>
                    <a:pt x="127" y="77"/>
                  </a:cubicBezTo>
                  <a:cubicBezTo>
                    <a:pt x="106" y="57"/>
                    <a:pt x="106" y="57"/>
                    <a:pt x="106" y="57"/>
                  </a:cubicBezTo>
                  <a:cubicBezTo>
                    <a:pt x="73" y="90"/>
                    <a:pt x="73" y="90"/>
                    <a:pt x="73" y="90"/>
                  </a:cubicBezTo>
                  <a:cubicBezTo>
                    <a:pt x="64" y="82"/>
                    <a:pt x="64" y="82"/>
                    <a:pt x="64" y="82"/>
                  </a:cubicBezTo>
                  <a:cubicBezTo>
                    <a:pt x="106" y="40"/>
                    <a:pt x="106" y="40"/>
                    <a:pt x="106" y="40"/>
                  </a:cubicBezTo>
                  <a:cubicBezTo>
                    <a:pt x="127" y="60"/>
                    <a:pt x="127" y="60"/>
                    <a:pt x="127" y="60"/>
                  </a:cubicBezTo>
                  <a:cubicBezTo>
                    <a:pt x="169" y="18"/>
                    <a:pt x="169" y="18"/>
                    <a:pt x="169" y="18"/>
                  </a:cubicBezTo>
                  <a:cubicBezTo>
                    <a:pt x="161" y="10"/>
                    <a:pt x="161" y="10"/>
                    <a:pt x="161" y="10"/>
                  </a:cubicBezTo>
                  <a:lnTo>
                    <a:pt x="195" y="0"/>
                  </a:lnTo>
                  <a:close/>
                  <a:moveTo>
                    <a:pt x="177" y="38"/>
                  </a:moveTo>
                  <a:cubicBezTo>
                    <a:pt x="181" y="41"/>
                    <a:pt x="181" y="41"/>
                    <a:pt x="181" y="41"/>
                  </a:cubicBezTo>
                  <a:cubicBezTo>
                    <a:pt x="181" y="122"/>
                    <a:pt x="181" y="122"/>
                    <a:pt x="181" y="122"/>
                  </a:cubicBezTo>
                  <a:cubicBezTo>
                    <a:pt x="181" y="130"/>
                    <a:pt x="174" y="137"/>
                    <a:pt x="166" y="137"/>
                  </a:cubicBezTo>
                  <a:cubicBezTo>
                    <a:pt x="15" y="137"/>
                    <a:pt x="15" y="137"/>
                    <a:pt x="15" y="137"/>
                  </a:cubicBezTo>
                  <a:cubicBezTo>
                    <a:pt x="7" y="137"/>
                    <a:pt x="0" y="130"/>
                    <a:pt x="0" y="122"/>
                  </a:cubicBezTo>
                  <a:cubicBezTo>
                    <a:pt x="0" y="25"/>
                    <a:pt x="0" y="25"/>
                    <a:pt x="0" y="25"/>
                  </a:cubicBezTo>
                  <a:cubicBezTo>
                    <a:pt x="0" y="17"/>
                    <a:pt x="7" y="10"/>
                    <a:pt x="15" y="10"/>
                  </a:cubicBezTo>
                  <a:cubicBezTo>
                    <a:pt x="150" y="10"/>
                    <a:pt x="150" y="10"/>
                    <a:pt x="150" y="10"/>
                  </a:cubicBezTo>
                  <a:cubicBezTo>
                    <a:pt x="158" y="18"/>
                    <a:pt x="158" y="18"/>
                    <a:pt x="158" y="18"/>
                  </a:cubicBezTo>
                  <a:cubicBezTo>
                    <a:pt x="145" y="31"/>
                    <a:pt x="145" y="31"/>
                    <a:pt x="145" y="31"/>
                  </a:cubicBezTo>
                  <a:cubicBezTo>
                    <a:pt x="13" y="31"/>
                    <a:pt x="13" y="31"/>
                    <a:pt x="13" y="31"/>
                  </a:cubicBezTo>
                  <a:cubicBezTo>
                    <a:pt x="13" y="115"/>
                    <a:pt x="13" y="115"/>
                    <a:pt x="13" y="115"/>
                  </a:cubicBezTo>
                  <a:cubicBezTo>
                    <a:pt x="168" y="115"/>
                    <a:pt x="168" y="115"/>
                    <a:pt x="168" y="115"/>
                  </a:cubicBezTo>
                  <a:cubicBezTo>
                    <a:pt x="168" y="47"/>
                    <a:pt x="168" y="47"/>
                    <a:pt x="168" y="47"/>
                  </a:cubicBezTo>
                  <a:lnTo>
                    <a:pt x="177" y="38"/>
                  </a:lnTo>
                  <a:close/>
                  <a:moveTo>
                    <a:pt x="49" y="22"/>
                  </a:moveTo>
                  <a:cubicBezTo>
                    <a:pt x="49" y="25"/>
                    <a:pt x="51" y="27"/>
                    <a:pt x="54" y="27"/>
                  </a:cubicBezTo>
                  <a:cubicBezTo>
                    <a:pt x="57" y="27"/>
                    <a:pt x="59" y="25"/>
                    <a:pt x="59" y="22"/>
                  </a:cubicBezTo>
                  <a:cubicBezTo>
                    <a:pt x="59" y="20"/>
                    <a:pt x="57" y="18"/>
                    <a:pt x="54" y="18"/>
                  </a:cubicBezTo>
                  <a:cubicBezTo>
                    <a:pt x="51" y="18"/>
                    <a:pt x="49" y="20"/>
                    <a:pt x="49" y="22"/>
                  </a:cubicBezTo>
                  <a:close/>
                  <a:moveTo>
                    <a:pt x="34" y="22"/>
                  </a:moveTo>
                  <a:cubicBezTo>
                    <a:pt x="34" y="25"/>
                    <a:pt x="36" y="27"/>
                    <a:pt x="38" y="27"/>
                  </a:cubicBezTo>
                  <a:cubicBezTo>
                    <a:pt x="41" y="27"/>
                    <a:pt x="43" y="25"/>
                    <a:pt x="43" y="22"/>
                  </a:cubicBezTo>
                  <a:cubicBezTo>
                    <a:pt x="43" y="20"/>
                    <a:pt x="41" y="18"/>
                    <a:pt x="38" y="18"/>
                  </a:cubicBezTo>
                  <a:cubicBezTo>
                    <a:pt x="36" y="18"/>
                    <a:pt x="34" y="20"/>
                    <a:pt x="34" y="22"/>
                  </a:cubicBezTo>
                  <a:close/>
                  <a:moveTo>
                    <a:pt x="18" y="22"/>
                  </a:moveTo>
                  <a:cubicBezTo>
                    <a:pt x="18" y="25"/>
                    <a:pt x="20" y="27"/>
                    <a:pt x="23" y="27"/>
                  </a:cubicBezTo>
                  <a:cubicBezTo>
                    <a:pt x="25" y="27"/>
                    <a:pt x="27" y="25"/>
                    <a:pt x="27" y="22"/>
                  </a:cubicBezTo>
                  <a:cubicBezTo>
                    <a:pt x="27" y="20"/>
                    <a:pt x="25" y="18"/>
                    <a:pt x="23" y="18"/>
                  </a:cubicBezTo>
                  <a:cubicBezTo>
                    <a:pt x="20" y="18"/>
                    <a:pt x="18" y="20"/>
                    <a:pt x="18" y="22"/>
                  </a:cubicBez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3" name="Freeform 88"/>
            <p:cNvSpPr>
              <a:spLocks noEditPoints="1"/>
            </p:cNvSpPr>
            <p:nvPr/>
          </p:nvSpPr>
          <p:spPr bwMode="auto">
            <a:xfrm>
              <a:off x="6780825" y="3628575"/>
              <a:ext cx="148551" cy="271448"/>
            </a:xfrm>
            <a:custGeom>
              <a:avLst/>
              <a:gdLst>
                <a:gd name="T0" fmla="*/ 52 w 105"/>
                <a:gd name="T1" fmla="*/ 62 h 192"/>
                <a:gd name="T2" fmla="*/ 30 w 105"/>
                <a:gd name="T3" fmla="*/ 68 h 192"/>
                <a:gd name="T4" fmla="*/ 0 w 105"/>
                <a:gd name="T5" fmla="*/ 74 h 192"/>
                <a:gd name="T6" fmla="*/ 5 w 105"/>
                <a:gd name="T7" fmla="*/ 120 h 192"/>
                <a:gd name="T8" fmla="*/ 18 w 105"/>
                <a:gd name="T9" fmla="*/ 141 h 192"/>
                <a:gd name="T10" fmla="*/ 18 w 105"/>
                <a:gd name="T11" fmla="*/ 188 h 192"/>
                <a:gd name="T12" fmla="*/ 52 w 105"/>
                <a:gd name="T13" fmla="*/ 192 h 192"/>
                <a:gd name="T14" fmla="*/ 86 w 105"/>
                <a:gd name="T15" fmla="*/ 188 h 192"/>
                <a:gd name="T16" fmla="*/ 86 w 105"/>
                <a:gd name="T17" fmla="*/ 141 h 192"/>
                <a:gd name="T18" fmla="*/ 99 w 105"/>
                <a:gd name="T19" fmla="*/ 120 h 192"/>
                <a:gd name="T20" fmla="*/ 105 w 105"/>
                <a:gd name="T21" fmla="*/ 74 h 192"/>
                <a:gd name="T22" fmla="*/ 74 w 105"/>
                <a:gd name="T23" fmla="*/ 68 h 192"/>
                <a:gd name="T24" fmla="*/ 52 w 105"/>
                <a:gd name="T25" fmla="*/ 62 h 192"/>
                <a:gd name="T26" fmla="*/ 59 w 105"/>
                <a:gd name="T27" fmla="*/ 81 h 192"/>
                <a:gd name="T28" fmla="*/ 55 w 105"/>
                <a:gd name="T29" fmla="*/ 86 h 192"/>
                <a:gd name="T30" fmla="*/ 63 w 105"/>
                <a:gd name="T31" fmla="*/ 126 h 192"/>
                <a:gd name="T32" fmla="*/ 52 w 105"/>
                <a:gd name="T33" fmla="*/ 138 h 192"/>
                <a:gd name="T34" fmla="*/ 42 w 105"/>
                <a:gd name="T35" fmla="*/ 126 h 192"/>
                <a:gd name="T36" fmla="*/ 49 w 105"/>
                <a:gd name="T37" fmla="*/ 86 h 192"/>
                <a:gd name="T38" fmla="*/ 46 w 105"/>
                <a:gd name="T39" fmla="*/ 81 h 192"/>
                <a:gd name="T40" fmla="*/ 46 w 105"/>
                <a:gd name="T41" fmla="*/ 79 h 192"/>
                <a:gd name="T42" fmla="*/ 38 w 105"/>
                <a:gd name="T43" fmla="*/ 75 h 192"/>
                <a:gd name="T44" fmla="*/ 41 w 105"/>
                <a:gd name="T45" fmla="*/ 72 h 192"/>
                <a:gd name="T46" fmla="*/ 50 w 105"/>
                <a:gd name="T47" fmla="*/ 74 h 192"/>
                <a:gd name="T48" fmla="*/ 55 w 105"/>
                <a:gd name="T49" fmla="*/ 74 h 192"/>
                <a:gd name="T50" fmla="*/ 64 w 105"/>
                <a:gd name="T51" fmla="*/ 72 h 192"/>
                <a:gd name="T52" fmla="*/ 67 w 105"/>
                <a:gd name="T53" fmla="*/ 75 h 192"/>
                <a:gd name="T54" fmla="*/ 59 w 105"/>
                <a:gd name="T55" fmla="*/ 79 h 192"/>
                <a:gd name="T56" fmla="*/ 59 w 105"/>
                <a:gd name="T57" fmla="*/ 81 h 192"/>
                <a:gd name="T58" fmla="*/ 23 w 105"/>
                <a:gd name="T59" fmla="*/ 29 h 192"/>
                <a:gd name="T60" fmla="*/ 52 w 105"/>
                <a:gd name="T61" fmla="*/ 0 h 192"/>
                <a:gd name="T62" fmla="*/ 81 w 105"/>
                <a:gd name="T63" fmla="*/ 29 h 192"/>
                <a:gd name="T64" fmla="*/ 52 w 105"/>
                <a:gd name="T65" fmla="*/ 59 h 192"/>
                <a:gd name="T66" fmla="*/ 23 w 105"/>
                <a:gd name="T67" fmla="*/ 29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2">
                  <a:moveTo>
                    <a:pt x="52" y="62"/>
                  </a:moveTo>
                  <a:cubicBezTo>
                    <a:pt x="42" y="62"/>
                    <a:pt x="33" y="66"/>
                    <a:pt x="30" y="68"/>
                  </a:cubicBezTo>
                  <a:cubicBezTo>
                    <a:pt x="10" y="70"/>
                    <a:pt x="0" y="74"/>
                    <a:pt x="0" y="74"/>
                  </a:cubicBezTo>
                  <a:cubicBezTo>
                    <a:pt x="0" y="74"/>
                    <a:pt x="2" y="111"/>
                    <a:pt x="5" y="120"/>
                  </a:cubicBezTo>
                  <a:cubicBezTo>
                    <a:pt x="8" y="128"/>
                    <a:pt x="18" y="132"/>
                    <a:pt x="18" y="141"/>
                  </a:cubicBezTo>
                  <a:cubicBezTo>
                    <a:pt x="18" y="188"/>
                    <a:pt x="18" y="188"/>
                    <a:pt x="18" y="188"/>
                  </a:cubicBezTo>
                  <a:cubicBezTo>
                    <a:pt x="18" y="188"/>
                    <a:pt x="35" y="192"/>
                    <a:pt x="52" y="192"/>
                  </a:cubicBezTo>
                  <a:cubicBezTo>
                    <a:pt x="69" y="192"/>
                    <a:pt x="86" y="188"/>
                    <a:pt x="86" y="188"/>
                  </a:cubicBezTo>
                  <a:cubicBezTo>
                    <a:pt x="86" y="141"/>
                    <a:pt x="86" y="141"/>
                    <a:pt x="86" y="141"/>
                  </a:cubicBezTo>
                  <a:cubicBezTo>
                    <a:pt x="86" y="132"/>
                    <a:pt x="97" y="128"/>
                    <a:pt x="99" y="120"/>
                  </a:cubicBezTo>
                  <a:cubicBezTo>
                    <a:pt x="102" y="111"/>
                    <a:pt x="105" y="74"/>
                    <a:pt x="105" y="74"/>
                  </a:cubicBezTo>
                  <a:cubicBezTo>
                    <a:pt x="105" y="74"/>
                    <a:pt x="95" y="70"/>
                    <a:pt x="74" y="68"/>
                  </a:cubicBezTo>
                  <a:cubicBezTo>
                    <a:pt x="71" y="66"/>
                    <a:pt x="63" y="62"/>
                    <a:pt x="52" y="62"/>
                  </a:cubicBezTo>
                  <a:moveTo>
                    <a:pt x="59" y="81"/>
                  </a:moveTo>
                  <a:cubicBezTo>
                    <a:pt x="55" y="86"/>
                    <a:pt x="55" y="86"/>
                    <a:pt x="55" y="86"/>
                  </a:cubicBezTo>
                  <a:cubicBezTo>
                    <a:pt x="63" y="126"/>
                    <a:pt x="63" y="126"/>
                    <a:pt x="63" y="126"/>
                  </a:cubicBezTo>
                  <a:cubicBezTo>
                    <a:pt x="52" y="138"/>
                    <a:pt x="52" y="138"/>
                    <a:pt x="52" y="138"/>
                  </a:cubicBezTo>
                  <a:cubicBezTo>
                    <a:pt x="42" y="126"/>
                    <a:pt x="42" y="126"/>
                    <a:pt x="42" y="126"/>
                  </a:cubicBezTo>
                  <a:cubicBezTo>
                    <a:pt x="49" y="86"/>
                    <a:pt x="49" y="86"/>
                    <a:pt x="49" y="86"/>
                  </a:cubicBezTo>
                  <a:cubicBezTo>
                    <a:pt x="46" y="81"/>
                    <a:pt x="46" y="81"/>
                    <a:pt x="46" y="81"/>
                  </a:cubicBezTo>
                  <a:cubicBezTo>
                    <a:pt x="46" y="79"/>
                    <a:pt x="46" y="79"/>
                    <a:pt x="46" y="79"/>
                  </a:cubicBezTo>
                  <a:cubicBezTo>
                    <a:pt x="43" y="78"/>
                    <a:pt x="40" y="77"/>
                    <a:pt x="38" y="75"/>
                  </a:cubicBezTo>
                  <a:cubicBezTo>
                    <a:pt x="41" y="72"/>
                    <a:pt x="41" y="72"/>
                    <a:pt x="41" y="72"/>
                  </a:cubicBezTo>
                  <a:cubicBezTo>
                    <a:pt x="44" y="73"/>
                    <a:pt x="47" y="73"/>
                    <a:pt x="50" y="74"/>
                  </a:cubicBezTo>
                  <a:cubicBezTo>
                    <a:pt x="55" y="74"/>
                    <a:pt x="55" y="74"/>
                    <a:pt x="55" y="74"/>
                  </a:cubicBezTo>
                  <a:cubicBezTo>
                    <a:pt x="58" y="73"/>
                    <a:pt x="61" y="73"/>
                    <a:pt x="64" y="72"/>
                  </a:cubicBezTo>
                  <a:cubicBezTo>
                    <a:pt x="67" y="75"/>
                    <a:pt x="67" y="75"/>
                    <a:pt x="67" y="75"/>
                  </a:cubicBezTo>
                  <a:cubicBezTo>
                    <a:pt x="65" y="77"/>
                    <a:pt x="62" y="78"/>
                    <a:pt x="59" y="79"/>
                  </a:cubicBezTo>
                  <a:lnTo>
                    <a:pt x="59" y="81"/>
                  </a:lnTo>
                  <a:close/>
                  <a:moveTo>
                    <a:pt x="23" y="29"/>
                  </a:moveTo>
                  <a:cubicBezTo>
                    <a:pt x="23" y="13"/>
                    <a:pt x="36" y="0"/>
                    <a:pt x="52" y="0"/>
                  </a:cubicBezTo>
                  <a:cubicBezTo>
                    <a:pt x="68" y="0"/>
                    <a:pt x="81" y="13"/>
                    <a:pt x="81" y="29"/>
                  </a:cubicBezTo>
                  <a:cubicBezTo>
                    <a:pt x="81" y="46"/>
                    <a:pt x="68" y="59"/>
                    <a:pt x="52" y="59"/>
                  </a:cubicBezTo>
                  <a:cubicBezTo>
                    <a:pt x="36" y="59"/>
                    <a:pt x="23" y="46"/>
                    <a:pt x="23" y="29"/>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cxnSp>
          <p:nvCxnSpPr>
            <p:cNvPr id="28" name="Conector recto 27"/>
            <p:cNvCxnSpPr/>
            <p:nvPr/>
          </p:nvCxnSpPr>
          <p:spPr>
            <a:xfrm>
              <a:off x="7014313" y="3874411"/>
              <a:ext cx="238975"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4" name="Conector recto 63"/>
            <p:cNvCxnSpPr/>
            <p:nvPr/>
          </p:nvCxnSpPr>
          <p:spPr>
            <a:xfrm>
              <a:off x="7014313" y="3832767"/>
              <a:ext cx="238975"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5" name="Rectángulo 34"/>
            <p:cNvSpPr/>
            <p:nvPr/>
          </p:nvSpPr>
          <p:spPr>
            <a:xfrm>
              <a:off x="6746442" y="3554436"/>
              <a:ext cx="256325"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grpSp>
      <p:grpSp>
        <p:nvGrpSpPr>
          <p:cNvPr id="41" name="Grupo 40"/>
          <p:cNvGrpSpPr>
            <a:grpSpLocks noChangeAspect="1"/>
          </p:cNvGrpSpPr>
          <p:nvPr/>
        </p:nvGrpSpPr>
        <p:grpSpPr>
          <a:xfrm>
            <a:off x="7066308" y="2750421"/>
            <a:ext cx="650155" cy="644672"/>
            <a:chOff x="6414289" y="2757263"/>
            <a:chExt cx="1169226" cy="1159380"/>
          </a:xfrm>
        </p:grpSpPr>
        <p:sp>
          <p:nvSpPr>
            <p:cNvPr id="65" name="Freeform 48"/>
            <p:cNvSpPr>
              <a:spLocks noEditPoints="1"/>
            </p:cNvSpPr>
            <p:nvPr/>
          </p:nvSpPr>
          <p:spPr bwMode="auto">
            <a:xfrm>
              <a:off x="6414289" y="2757263"/>
              <a:ext cx="1169226" cy="1159380"/>
            </a:xfrm>
            <a:custGeom>
              <a:avLst/>
              <a:gdLst>
                <a:gd name="T0" fmla="*/ 201 w 201"/>
                <a:gd name="T1" fmla="*/ 79 h 199"/>
                <a:gd name="T2" fmla="*/ 163 w 201"/>
                <a:gd name="T3" fmla="*/ 118 h 199"/>
                <a:gd name="T4" fmla="*/ 163 w 201"/>
                <a:gd name="T5" fmla="*/ 108 h 199"/>
                <a:gd name="T6" fmla="*/ 149 w 201"/>
                <a:gd name="T7" fmla="*/ 94 h 199"/>
                <a:gd name="T8" fmla="*/ 132 w 201"/>
                <a:gd name="T9" fmla="*/ 94 h 199"/>
                <a:gd name="T10" fmla="*/ 100 w 201"/>
                <a:gd name="T11" fmla="*/ 54 h 199"/>
                <a:gd name="T12" fmla="*/ 69 w 201"/>
                <a:gd name="T13" fmla="*/ 94 h 199"/>
                <a:gd name="T14" fmla="*/ 52 w 201"/>
                <a:gd name="T15" fmla="*/ 94 h 199"/>
                <a:gd name="T16" fmla="*/ 37 w 201"/>
                <a:gd name="T17" fmla="*/ 108 h 199"/>
                <a:gd name="T18" fmla="*/ 37 w 201"/>
                <a:gd name="T19" fmla="*/ 118 h 199"/>
                <a:gd name="T20" fmla="*/ 30 w 201"/>
                <a:gd name="T21" fmla="*/ 118 h 199"/>
                <a:gd name="T22" fmla="*/ 0 w 201"/>
                <a:gd name="T23" fmla="*/ 87 h 199"/>
                <a:gd name="T24" fmla="*/ 30 w 201"/>
                <a:gd name="T25" fmla="*/ 56 h 199"/>
                <a:gd name="T26" fmla="*/ 34 w 201"/>
                <a:gd name="T27" fmla="*/ 56 h 199"/>
                <a:gd name="T28" fmla="*/ 34 w 201"/>
                <a:gd name="T29" fmla="*/ 54 h 199"/>
                <a:gd name="T30" fmla="*/ 59 w 201"/>
                <a:gd name="T31" fmla="*/ 27 h 199"/>
                <a:gd name="T32" fmla="*/ 95 w 201"/>
                <a:gd name="T33" fmla="*/ 0 h 199"/>
                <a:gd name="T34" fmla="*/ 130 w 201"/>
                <a:gd name="T35" fmla="*/ 29 h 199"/>
                <a:gd name="T36" fmla="*/ 132 w 201"/>
                <a:gd name="T37" fmla="*/ 29 h 199"/>
                <a:gd name="T38" fmla="*/ 151 w 201"/>
                <a:gd name="T39" fmla="*/ 42 h 199"/>
                <a:gd name="T40" fmla="*/ 162 w 201"/>
                <a:gd name="T41" fmla="*/ 40 h 199"/>
                <a:gd name="T42" fmla="*/ 201 w 201"/>
                <a:gd name="T43" fmla="*/ 79 h 199"/>
                <a:gd name="T44" fmla="*/ 157 w 201"/>
                <a:gd name="T45" fmla="*/ 108 h 199"/>
                <a:gd name="T46" fmla="*/ 157 w 201"/>
                <a:gd name="T47" fmla="*/ 171 h 199"/>
                <a:gd name="T48" fmla="*/ 149 w 201"/>
                <a:gd name="T49" fmla="*/ 179 h 199"/>
                <a:gd name="T50" fmla="*/ 52 w 201"/>
                <a:gd name="T51" fmla="*/ 179 h 199"/>
                <a:gd name="T52" fmla="*/ 43 w 201"/>
                <a:gd name="T53" fmla="*/ 171 h 199"/>
                <a:gd name="T54" fmla="*/ 43 w 201"/>
                <a:gd name="T55" fmla="*/ 108 h 199"/>
                <a:gd name="T56" fmla="*/ 52 w 201"/>
                <a:gd name="T57" fmla="*/ 100 h 199"/>
                <a:gd name="T58" fmla="*/ 82 w 201"/>
                <a:gd name="T59" fmla="*/ 100 h 199"/>
                <a:gd name="T60" fmla="*/ 82 w 201"/>
                <a:gd name="T61" fmla="*/ 107 h 199"/>
                <a:gd name="T62" fmla="*/ 50 w 201"/>
                <a:gd name="T63" fmla="*/ 107 h 199"/>
                <a:gd name="T64" fmla="*/ 50 w 201"/>
                <a:gd name="T65" fmla="*/ 167 h 199"/>
                <a:gd name="T66" fmla="*/ 150 w 201"/>
                <a:gd name="T67" fmla="*/ 167 h 199"/>
                <a:gd name="T68" fmla="*/ 150 w 201"/>
                <a:gd name="T69" fmla="*/ 107 h 199"/>
                <a:gd name="T70" fmla="*/ 119 w 201"/>
                <a:gd name="T71" fmla="*/ 107 h 199"/>
                <a:gd name="T72" fmla="*/ 119 w 201"/>
                <a:gd name="T73" fmla="*/ 100 h 199"/>
                <a:gd name="T74" fmla="*/ 149 w 201"/>
                <a:gd name="T75" fmla="*/ 100 h 199"/>
                <a:gd name="T76" fmla="*/ 157 w 201"/>
                <a:gd name="T77" fmla="*/ 108 h 199"/>
                <a:gd name="T78" fmla="*/ 103 w 201"/>
                <a:gd name="T79" fmla="*/ 174 h 199"/>
                <a:gd name="T80" fmla="*/ 100 w 201"/>
                <a:gd name="T81" fmla="*/ 171 h 199"/>
                <a:gd name="T82" fmla="*/ 98 w 201"/>
                <a:gd name="T83" fmla="*/ 174 h 199"/>
                <a:gd name="T84" fmla="*/ 100 w 201"/>
                <a:gd name="T85" fmla="*/ 176 h 199"/>
                <a:gd name="T86" fmla="*/ 103 w 201"/>
                <a:gd name="T87" fmla="*/ 174 h 199"/>
                <a:gd name="T88" fmla="*/ 110 w 201"/>
                <a:gd name="T89" fmla="*/ 187 h 199"/>
                <a:gd name="T90" fmla="*/ 110 w 201"/>
                <a:gd name="T91" fmla="*/ 182 h 199"/>
                <a:gd name="T92" fmla="*/ 90 w 201"/>
                <a:gd name="T93" fmla="*/ 182 h 199"/>
                <a:gd name="T94" fmla="*/ 90 w 201"/>
                <a:gd name="T95" fmla="*/ 187 h 199"/>
                <a:gd name="T96" fmla="*/ 79 w 201"/>
                <a:gd name="T97" fmla="*/ 195 h 199"/>
                <a:gd name="T98" fmla="*/ 79 w 201"/>
                <a:gd name="T99" fmla="*/ 199 h 199"/>
                <a:gd name="T100" fmla="*/ 122 w 201"/>
                <a:gd name="T101" fmla="*/ 199 h 199"/>
                <a:gd name="T102" fmla="*/ 122 w 201"/>
                <a:gd name="T103" fmla="*/ 195 h 199"/>
                <a:gd name="T104" fmla="*/ 110 w 201"/>
                <a:gd name="T105" fmla="*/ 187 h 199"/>
                <a:gd name="T106" fmla="*/ 113 w 201"/>
                <a:gd name="T107" fmla="*/ 126 h 199"/>
                <a:gd name="T108" fmla="*/ 113 w 201"/>
                <a:gd name="T109" fmla="*/ 92 h 199"/>
                <a:gd name="T110" fmla="*/ 123 w 201"/>
                <a:gd name="T111" fmla="*/ 92 h 199"/>
                <a:gd name="T112" fmla="*/ 100 w 201"/>
                <a:gd name="T113" fmla="*/ 64 h 199"/>
                <a:gd name="T114" fmla="*/ 78 w 201"/>
                <a:gd name="T115" fmla="*/ 92 h 199"/>
                <a:gd name="T116" fmla="*/ 88 w 201"/>
                <a:gd name="T117" fmla="*/ 92 h 199"/>
                <a:gd name="T118" fmla="*/ 88 w 201"/>
                <a:gd name="T119" fmla="*/ 126 h 199"/>
                <a:gd name="T120" fmla="*/ 113 w 201"/>
                <a:gd name="T121" fmla="*/ 126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1" h="199">
                  <a:moveTo>
                    <a:pt x="201" y="79"/>
                  </a:moveTo>
                  <a:cubicBezTo>
                    <a:pt x="201" y="100"/>
                    <a:pt x="184" y="117"/>
                    <a:pt x="163" y="118"/>
                  </a:cubicBezTo>
                  <a:cubicBezTo>
                    <a:pt x="163" y="108"/>
                    <a:pt x="163" y="108"/>
                    <a:pt x="163" y="108"/>
                  </a:cubicBezTo>
                  <a:cubicBezTo>
                    <a:pt x="163" y="100"/>
                    <a:pt x="157" y="94"/>
                    <a:pt x="149" y="94"/>
                  </a:cubicBezTo>
                  <a:cubicBezTo>
                    <a:pt x="132" y="94"/>
                    <a:pt x="132" y="94"/>
                    <a:pt x="132" y="94"/>
                  </a:cubicBezTo>
                  <a:cubicBezTo>
                    <a:pt x="100" y="54"/>
                    <a:pt x="100" y="54"/>
                    <a:pt x="100" y="54"/>
                  </a:cubicBezTo>
                  <a:cubicBezTo>
                    <a:pt x="69" y="94"/>
                    <a:pt x="69" y="94"/>
                    <a:pt x="69" y="94"/>
                  </a:cubicBezTo>
                  <a:cubicBezTo>
                    <a:pt x="52" y="94"/>
                    <a:pt x="52" y="94"/>
                    <a:pt x="52" y="94"/>
                  </a:cubicBezTo>
                  <a:cubicBezTo>
                    <a:pt x="44" y="94"/>
                    <a:pt x="37" y="100"/>
                    <a:pt x="37" y="108"/>
                  </a:cubicBezTo>
                  <a:cubicBezTo>
                    <a:pt x="37" y="118"/>
                    <a:pt x="37" y="118"/>
                    <a:pt x="37" y="118"/>
                  </a:cubicBezTo>
                  <a:cubicBezTo>
                    <a:pt x="30" y="118"/>
                    <a:pt x="30" y="118"/>
                    <a:pt x="30" y="118"/>
                  </a:cubicBezTo>
                  <a:cubicBezTo>
                    <a:pt x="13" y="118"/>
                    <a:pt x="0" y="104"/>
                    <a:pt x="0" y="87"/>
                  </a:cubicBezTo>
                  <a:cubicBezTo>
                    <a:pt x="0" y="70"/>
                    <a:pt x="13" y="56"/>
                    <a:pt x="30" y="56"/>
                  </a:cubicBezTo>
                  <a:cubicBezTo>
                    <a:pt x="32" y="56"/>
                    <a:pt x="33" y="56"/>
                    <a:pt x="34" y="56"/>
                  </a:cubicBezTo>
                  <a:cubicBezTo>
                    <a:pt x="34" y="55"/>
                    <a:pt x="34" y="54"/>
                    <a:pt x="34" y="54"/>
                  </a:cubicBezTo>
                  <a:cubicBezTo>
                    <a:pt x="34" y="39"/>
                    <a:pt x="45" y="27"/>
                    <a:pt x="59" y="27"/>
                  </a:cubicBezTo>
                  <a:cubicBezTo>
                    <a:pt x="64" y="12"/>
                    <a:pt x="78" y="0"/>
                    <a:pt x="95" y="0"/>
                  </a:cubicBezTo>
                  <a:cubicBezTo>
                    <a:pt x="112" y="0"/>
                    <a:pt x="127" y="12"/>
                    <a:pt x="130" y="29"/>
                  </a:cubicBezTo>
                  <a:cubicBezTo>
                    <a:pt x="131" y="29"/>
                    <a:pt x="132" y="29"/>
                    <a:pt x="132" y="29"/>
                  </a:cubicBezTo>
                  <a:cubicBezTo>
                    <a:pt x="141" y="29"/>
                    <a:pt x="148" y="34"/>
                    <a:pt x="151" y="42"/>
                  </a:cubicBezTo>
                  <a:cubicBezTo>
                    <a:pt x="155" y="41"/>
                    <a:pt x="158" y="40"/>
                    <a:pt x="162" y="40"/>
                  </a:cubicBezTo>
                  <a:cubicBezTo>
                    <a:pt x="184" y="40"/>
                    <a:pt x="201" y="57"/>
                    <a:pt x="201" y="79"/>
                  </a:cubicBezTo>
                  <a:close/>
                  <a:moveTo>
                    <a:pt x="157" y="108"/>
                  </a:moveTo>
                  <a:cubicBezTo>
                    <a:pt x="157" y="171"/>
                    <a:pt x="157" y="171"/>
                    <a:pt x="157" y="171"/>
                  </a:cubicBezTo>
                  <a:cubicBezTo>
                    <a:pt x="157" y="176"/>
                    <a:pt x="153" y="179"/>
                    <a:pt x="149" y="179"/>
                  </a:cubicBezTo>
                  <a:cubicBezTo>
                    <a:pt x="52" y="179"/>
                    <a:pt x="52" y="179"/>
                    <a:pt x="52" y="179"/>
                  </a:cubicBezTo>
                  <a:cubicBezTo>
                    <a:pt x="47" y="179"/>
                    <a:pt x="43" y="176"/>
                    <a:pt x="43" y="171"/>
                  </a:cubicBezTo>
                  <a:cubicBezTo>
                    <a:pt x="43" y="108"/>
                    <a:pt x="43" y="108"/>
                    <a:pt x="43" y="108"/>
                  </a:cubicBezTo>
                  <a:cubicBezTo>
                    <a:pt x="43" y="103"/>
                    <a:pt x="47" y="100"/>
                    <a:pt x="52" y="100"/>
                  </a:cubicBezTo>
                  <a:cubicBezTo>
                    <a:pt x="82" y="100"/>
                    <a:pt x="82" y="100"/>
                    <a:pt x="82" y="100"/>
                  </a:cubicBezTo>
                  <a:cubicBezTo>
                    <a:pt x="82" y="107"/>
                    <a:pt x="82" y="107"/>
                    <a:pt x="82" y="107"/>
                  </a:cubicBezTo>
                  <a:cubicBezTo>
                    <a:pt x="50" y="107"/>
                    <a:pt x="50" y="107"/>
                    <a:pt x="50" y="107"/>
                  </a:cubicBezTo>
                  <a:cubicBezTo>
                    <a:pt x="50" y="167"/>
                    <a:pt x="50" y="167"/>
                    <a:pt x="50" y="167"/>
                  </a:cubicBezTo>
                  <a:cubicBezTo>
                    <a:pt x="150" y="167"/>
                    <a:pt x="150" y="167"/>
                    <a:pt x="150" y="167"/>
                  </a:cubicBezTo>
                  <a:cubicBezTo>
                    <a:pt x="150" y="107"/>
                    <a:pt x="150" y="107"/>
                    <a:pt x="150" y="107"/>
                  </a:cubicBezTo>
                  <a:cubicBezTo>
                    <a:pt x="119" y="107"/>
                    <a:pt x="119" y="107"/>
                    <a:pt x="119" y="107"/>
                  </a:cubicBezTo>
                  <a:cubicBezTo>
                    <a:pt x="119" y="100"/>
                    <a:pt x="119" y="100"/>
                    <a:pt x="119" y="100"/>
                  </a:cubicBezTo>
                  <a:cubicBezTo>
                    <a:pt x="149" y="100"/>
                    <a:pt x="149" y="100"/>
                    <a:pt x="149" y="100"/>
                  </a:cubicBezTo>
                  <a:cubicBezTo>
                    <a:pt x="153" y="100"/>
                    <a:pt x="157" y="103"/>
                    <a:pt x="157" y="108"/>
                  </a:cubicBezTo>
                  <a:close/>
                  <a:moveTo>
                    <a:pt x="103" y="174"/>
                  </a:moveTo>
                  <a:cubicBezTo>
                    <a:pt x="103" y="172"/>
                    <a:pt x="102" y="171"/>
                    <a:pt x="100" y="171"/>
                  </a:cubicBezTo>
                  <a:cubicBezTo>
                    <a:pt x="99" y="171"/>
                    <a:pt x="98" y="172"/>
                    <a:pt x="98" y="174"/>
                  </a:cubicBezTo>
                  <a:cubicBezTo>
                    <a:pt x="98" y="175"/>
                    <a:pt x="99" y="176"/>
                    <a:pt x="100" y="176"/>
                  </a:cubicBezTo>
                  <a:cubicBezTo>
                    <a:pt x="102" y="176"/>
                    <a:pt x="103" y="175"/>
                    <a:pt x="103" y="174"/>
                  </a:cubicBezTo>
                  <a:close/>
                  <a:moveTo>
                    <a:pt x="110" y="187"/>
                  </a:moveTo>
                  <a:cubicBezTo>
                    <a:pt x="110" y="182"/>
                    <a:pt x="110" y="182"/>
                    <a:pt x="110" y="182"/>
                  </a:cubicBezTo>
                  <a:cubicBezTo>
                    <a:pt x="90" y="182"/>
                    <a:pt x="90" y="182"/>
                    <a:pt x="90" y="182"/>
                  </a:cubicBezTo>
                  <a:cubicBezTo>
                    <a:pt x="90" y="187"/>
                    <a:pt x="90" y="187"/>
                    <a:pt x="90" y="187"/>
                  </a:cubicBezTo>
                  <a:cubicBezTo>
                    <a:pt x="90" y="195"/>
                    <a:pt x="79" y="195"/>
                    <a:pt x="79" y="195"/>
                  </a:cubicBezTo>
                  <a:cubicBezTo>
                    <a:pt x="79" y="199"/>
                    <a:pt x="79" y="199"/>
                    <a:pt x="79" y="199"/>
                  </a:cubicBezTo>
                  <a:cubicBezTo>
                    <a:pt x="122" y="199"/>
                    <a:pt x="122" y="199"/>
                    <a:pt x="122" y="199"/>
                  </a:cubicBezTo>
                  <a:cubicBezTo>
                    <a:pt x="122" y="195"/>
                    <a:pt x="122" y="195"/>
                    <a:pt x="122" y="195"/>
                  </a:cubicBezTo>
                  <a:cubicBezTo>
                    <a:pt x="122" y="195"/>
                    <a:pt x="110" y="195"/>
                    <a:pt x="110" y="187"/>
                  </a:cubicBezTo>
                  <a:close/>
                  <a:moveTo>
                    <a:pt x="113" y="126"/>
                  </a:moveTo>
                  <a:cubicBezTo>
                    <a:pt x="113" y="92"/>
                    <a:pt x="113" y="92"/>
                    <a:pt x="113" y="92"/>
                  </a:cubicBezTo>
                  <a:cubicBezTo>
                    <a:pt x="123" y="92"/>
                    <a:pt x="123" y="92"/>
                    <a:pt x="123" y="92"/>
                  </a:cubicBezTo>
                  <a:cubicBezTo>
                    <a:pt x="100" y="64"/>
                    <a:pt x="100" y="64"/>
                    <a:pt x="100" y="64"/>
                  </a:cubicBezTo>
                  <a:cubicBezTo>
                    <a:pt x="78" y="92"/>
                    <a:pt x="78" y="92"/>
                    <a:pt x="78" y="92"/>
                  </a:cubicBezTo>
                  <a:cubicBezTo>
                    <a:pt x="88" y="92"/>
                    <a:pt x="88" y="92"/>
                    <a:pt x="88" y="92"/>
                  </a:cubicBezTo>
                  <a:cubicBezTo>
                    <a:pt x="88" y="126"/>
                    <a:pt x="88" y="126"/>
                    <a:pt x="88" y="126"/>
                  </a:cubicBezTo>
                  <a:lnTo>
                    <a:pt x="113" y="126"/>
                  </a:lnTo>
                  <a:close/>
                </a:path>
              </a:pathLst>
            </a:custGeom>
            <a:solidFill>
              <a:schemeClr val="accent3"/>
            </a:solidFill>
            <a:ln>
              <a:noFill/>
            </a:ln>
            <a:extLst/>
          </p:spPr>
          <p:txBody>
            <a:bodyPr vert="horz" wrap="square" lIns="182880" tIns="91440" rIns="182880" bIns="91440" numCol="1" anchor="t" anchorCtr="0" compatLnSpc="1">
              <a:prstTxWarp prst="textNoShape">
                <a:avLst/>
              </a:prstTxWarp>
            </a:bodyPr>
            <a:lstStyle/>
            <a:p>
              <a:endParaRPr lang="en-US" sz="7200" dirty="0"/>
            </a:p>
          </p:txBody>
        </p:sp>
        <p:sp>
          <p:nvSpPr>
            <p:cNvPr id="67" name="Freeform 83"/>
            <p:cNvSpPr>
              <a:spLocks noEditPoints="1"/>
            </p:cNvSpPr>
            <p:nvPr/>
          </p:nvSpPr>
          <p:spPr bwMode="auto">
            <a:xfrm>
              <a:off x="6727682" y="3508866"/>
              <a:ext cx="165681" cy="203194"/>
            </a:xfrm>
            <a:custGeom>
              <a:avLst/>
              <a:gdLst>
                <a:gd name="T0" fmla="*/ 157 w 157"/>
                <a:gd name="T1" fmla="*/ 49 h 192"/>
                <a:gd name="T2" fmla="*/ 155 w 157"/>
                <a:gd name="T3" fmla="*/ 44 h 192"/>
                <a:gd name="T4" fmla="*/ 112 w 157"/>
                <a:gd name="T5" fmla="*/ 1 h 192"/>
                <a:gd name="T6" fmla="*/ 108 w 157"/>
                <a:gd name="T7" fmla="*/ 0 h 192"/>
                <a:gd name="T8" fmla="*/ 108 w 157"/>
                <a:gd name="T9" fmla="*/ 0 h 192"/>
                <a:gd name="T10" fmla="*/ 10 w 157"/>
                <a:gd name="T11" fmla="*/ 0 h 192"/>
                <a:gd name="T12" fmla="*/ 0 w 157"/>
                <a:gd name="T13" fmla="*/ 10 h 192"/>
                <a:gd name="T14" fmla="*/ 0 w 157"/>
                <a:gd name="T15" fmla="*/ 182 h 192"/>
                <a:gd name="T16" fmla="*/ 10 w 157"/>
                <a:gd name="T17" fmla="*/ 192 h 192"/>
                <a:gd name="T18" fmla="*/ 147 w 157"/>
                <a:gd name="T19" fmla="*/ 192 h 192"/>
                <a:gd name="T20" fmla="*/ 157 w 157"/>
                <a:gd name="T21" fmla="*/ 182 h 192"/>
                <a:gd name="T22" fmla="*/ 157 w 157"/>
                <a:gd name="T23" fmla="*/ 49 h 192"/>
                <a:gd name="T24" fmla="*/ 157 w 157"/>
                <a:gd name="T25" fmla="*/ 49 h 192"/>
                <a:gd name="T26" fmla="*/ 114 w 157"/>
                <a:gd name="T27" fmla="*/ 20 h 192"/>
                <a:gd name="T28" fmla="*/ 137 w 157"/>
                <a:gd name="T29" fmla="*/ 43 h 192"/>
                <a:gd name="T30" fmla="*/ 118 w 157"/>
                <a:gd name="T31" fmla="*/ 43 h 192"/>
                <a:gd name="T32" fmla="*/ 114 w 157"/>
                <a:gd name="T33" fmla="*/ 39 h 192"/>
                <a:gd name="T34" fmla="*/ 114 w 157"/>
                <a:gd name="T35" fmla="*/ 20 h 192"/>
                <a:gd name="T36" fmla="*/ 145 w 157"/>
                <a:gd name="T37" fmla="*/ 180 h 192"/>
                <a:gd name="T38" fmla="*/ 12 w 157"/>
                <a:gd name="T39" fmla="*/ 180 h 192"/>
                <a:gd name="T40" fmla="*/ 12 w 157"/>
                <a:gd name="T41" fmla="*/ 12 h 192"/>
                <a:gd name="T42" fmla="*/ 102 w 157"/>
                <a:gd name="T43" fmla="*/ 12 h 192"/>
                <a:gd name="T44" fmla="*/ 102 w 157"/>
                <a:gd name="T45" fmla="*/ 39 h 192"/>
                <a:gd name="T46" fmla="*/ 118 w 157"/>
                <a:gd name="T47" fmla="*/ 55 h 192"/>
                <a:gd name="T48" fmla="*/ 145 w 157"/>
                <a:gd name="T49" fmla="*/ 55 h 192"/>
                <a:gd name="T50" fmla="*/ 145 w 157"/>
                <a:gd name="T51" fmla="*/ 180 h 192"/>
                <a:gd name="T52" fmla="*/ 25 w 157"/>
                <a:gd name="T53" fmla="*/ 125 h 192"/>
                <a:gd name="T54" fmla="*/ 132 w 157"/>
                <a:gd name="T55" fmla="*/ 125 h 192"/>
                <a:gd name="T56" fmla="*/ 132 w 157"/>
                <a:gd name="T57" fmla="*/ 133 h 192"/>
                <a:gd name="T58" fmla="*/ 25 w 157"/>
                <a:gd name="T59" fmla="*/ 133 h 192"/>
                <a:gd name="T60" fmla="*/ 25 w 157"/>
                <a:gd name="T61" fmla="*/ 125 h 192"/>
                <a:gd name="T62" fmla="*/ 25 w 157"/>
                <a:gd name="T63" fmla="*/ 150 h 192"/>
                <a:gd name="T64" fmla="*/ 92 w 157"/>
                <a:gd name="T65" fmla="*/ 150 h 192"/>
                <a:gd name="T66" fmla="*/ 92 w 157"/>
                <a:gd name="T67" fmla="*/ 158 h 192"/>
                <a:gd name="T68" fmla="*/ 25 w 157"/>
                <a:gd name="T69" fmla="*/ 158 h 192"/>
                <a:gd name="T70" fmla="*/ 25 w 157"/>
                <a:gd name="T71" fmla="*/ 150 h 192"/>
                <a:gd name="T72" fmla="*/ 108 w 157"/>
                <a:gd name="T73" fmla="*/ 59 h 192"/>
                <a:gd name="T74" fmla="*/ 49 w 157"/>
                <a:gd name="T75" fmla="*/ 59 h 192"/>
                <a:gd name="T76" fmla="*/ 49 w 157"/>
                <a:gd name="T77" fmla="*/ 51 h 192"/>
                <a:gd name="T78" fmla="*/ 99 w 157"/>
                <a:gd name="T79" fmla="*/ 51 h 192"/>
                <a:gd name="T80" fmla="*/ 108 w 157"/>
                <a:gd name="T81" fmla="*/ 59 h 192"/>
                <a:gd name="T82" fmla="*/ 25 w 157"/>
                <a:gd name="T83" fmla="*/ 76 h 192"/>
                <a:gd name="T84" fmla="*/ 132 w 157"/>
                <a:gd name="T85" fmla="*/ 76 h 192"/>
                <a:gd name="T86" fmla="*/ 132 w 157"/>
                <a:gd name="T87" fmla="*/ 84 h 192"/>
                <a:gd name="T88" fmla="*/ 25 w 157"/>
                <a:gd name="T89" fmla="*/ 84 h 192"/>
                <a:gd name="T90" fmla="*/ 25 w 157"/>
                <a:gd name="T91" fmla="*/ 76 h 192"/>
                <a:gd name="T92" fmla="*/ 25 w 157"/>
                <a:gd name="T93" fmla="*/ 101 h 192"/>
                <a:gd name="T94" fmla="*/ 132 w 157"/>
                <a:gd name="T95" fmla="*/ 101 h 192"/>
                <a:gd name="T96" fmla="*/ 132 w 157"/>
                <a:gd name="T97" fmla="*/ 109 h 192"/>
                <a:gd name="T98" fmla="*/ 25 w 157"/>
                <a:gd name="T99" fmla="*/ 109 h 192"/>
                <a:gd name="T100" fmla="*/ 25 w 157"/>
                <a:gd name="T101" fmla="*/ 101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7" h="192">
                  <a:moveTo>
                    <a:pt x="157" y="49"/>
                  </a:moveTo>
                  <a:cubicBezTo>
                    <a:pt x="157" y="46"/>
                    <a:pt x="157" y="46"/>
                    <a:pt x="155" y="44"/>
                  </a:cubicBezTo>
                  <a:cubicBezTo>
                    <a:pt x="112" y="1"/>
                    <a:pt x="112" y="1"/>
                    <a:pt x="112" y="1"/>
                  </a:cubicBezTo>
                  <a:cubicBezTo>
                    <a:pt x="111" y="0"/>
                    <a:pt x="110" y="0"/>
                    <a:pt x="108" y="0"/>
                  </a:cubicBezTo>
                  <a:cubicBezTo>
                    <a:pt x="108" y="0"/>
                    <a:pt x="108" y="0"/>
                    <a:pt x="108" y="0"/>
                  </a:cubicBezTo>
                  <a:cubicBezTo>
                    <a:pt x="10" y="0"/>
                    <a:pt x="10" y="0"/>
                    <a:pt x="10" y="0"/>
                  </a:cubicBezTo>
                  <a:cubicBezTo>
                    <a:pt x="4" y="0"/>
                    <a:pt x="0" y="4"/>
                    <a:pt x="0" y="10"/>
                  </a:cubicBezTo>
                  <a:cubicBezTo>
                    <a:pt x="0" y="182"/>
                    <a:pt x="0" y="182"/>
                    <a:pt x="0" y="182"/>
                  </a:cubicBezTo>
                  <a:cubicBezTo>
                    <a:pt x="0" y="188"/>
                    <a:pt x="4" y="192"/>
                    <a:pt x="10" y="192"/>
                  </a:cubicBezTo>
                  <a:cubicBezTo>
                    <a:pt x="147" y="192"/>
                    <a:pt x="147" y="192"/>
                    <a:pt x="147" y="192"/>
                  </a:cubicBezTo>
                  <a:cubicBezTo>
                    <a:pt x="153" y="192"/>
                    <a:pt x="157" y="188"/>
                    <a:pt x="157" y="182"/>
                  </a:cubicBezTo>
                  <a:cubicBezTo>
                    <a:pt x="157" y="49"/>
                    <a:pt x="157" y="49"/>
                    <a:pt x="157" y="49"/>
                  </a:cubicBezTo>
                  <a:cubicBezTo>
                    <a:pt x="157" y="49"/>
                    <a:pt x="157" y="49"/>
                    <a:pt x="157" y="49"/>
                  </a:cubicBezTo>
                  <a:moveTo>
                    <a:pt x="114" y="20"/>
                  </a:moveTo>
                  <a:cubicBezTo>
                    <a:pt x="137" y="43"/>
                    <a:pt x="137" y="43"/>
                    <a:pt x="137" y="43"/>
                  </a:cubicBezTo>
                  <a:cubicBezTo>
                    <a:pt x="118" y="43"/>
                    <a:pt x="118" y="43"/>
                    <a:pt x="118" y="43"/>
                  </a:cubicBezTo>
                  <a:cubicBezTo>
                    <a:pt x="116" y="43"/>
                    <a:pt x="114" y="42"/>
                    <a:pt x="114" y="39"/>
                  </a:cubicBezTo>
                  <a:lnTo>
                    <a:pt x="114" y="20"/>
                  </a:lnTo>
                  <a:close/>
                  <a:moveTo>
                    <a:pt x="145" y="180"/>
                  </a:moveTo>
                  <a:cubicBezTo>
                    <a:pt x="12" y="180"/>
                    <a:pt x="12" y="180"/>
                    <a:pt x="12" y="180"/>
                  </a:cubicBezTo>
                  <a:cubicBezTo>
                    <a:pt x="12" y="12"/>
                    <a:pt x="12" y="12"/>
                    <a:pt x="12" y="12"/>
                  </a:cubicBezTo>
                  <a:cubicBezTo>
                    <a:pt x="102" y="12"/>
                    <a:pt x="102" y="12"/>
                    <a:pt x="102" y="12"/>
                  </a:cubicBezTo>
                  <a:cubicBezTo>
                    <a:pt x="102" y="39"/>
                    <a:pt x="102" y="39"/>
                    <a:pt x="102" y="39"/>
                  </a:cubicBezTo>
                  <a:cubicBezTo>
                    <a:pt x="102" y="48"/>
                    <a:pt x="109" y="55"/>
                    <a:pt x="118" y="55"/>
                  </a:cubicBezTo>
                  <a:cubicBezTo>
                    <a:pt x="145" y="55"/>
                    <a:pt x="145" y="55"/>
                    <a:pt x="145" y="55"/>
                  </a:cubicBezTo>
                  <a:lnTo>
                    <a:pt x="145" y="180"/>
                  </a:lnTo>
                  <a:close/>
                  <a:moveTo>
                    <a:pt x="25" y="125"/>
                  </a:moveTo>
                  <a:cubicBezTo>
                    <a:pt x="132" y="125"/>
                    <a:pt x="132" y="125"/>
                    <a:pt x="132" y="125"/>
                  </a:cubicBezTo>
                  <a:cubicBezTo>
                    <a:pt x="132" y="133"/>
                    <a:pt x="132" y="133"/>
                    <a:pt x="132" y="133"/>
                  </a:cubicBezTo>
                  <a:cubicBezTo>
                    <a:pt x="25" y="133"/>
                    <a:pt x="25" y="133"/>
                    <a:pt x="25" y="133"/>
                  </a:cubicBezTo>
                  <a:lnTo>
                    <a:pt x="25" y="125"/>
                  </a:lnTo>
                  <a:close/>
                  <a:moveTo>
                    <a:pt x="25" y="150"/>
                  </a:moveTo>
                  <a:cubicBezTo>
                    <a:pt x="92" y="150"/>
                    <a:pt x="92" y="150"/>
                    <a:pt x="92" y="150"/>
                  </a:cubicBezTo>
                  <a:cubicBezTo>
                    <a:pt x="92" y="158"/>
                    <a:pt x="92" y="158"/>
                    <a:pt x="92" y="158"/>
                  </a:cubicBezTo>
                  <a:cubicBezTo>
                    <a:pt x="25" y="158"/>
                    <a:pt x="25" y="158"/>
                    <a:pt x="25" y="158"/>
                  </a:cubicBezTo>
                  <a:lnTo>
                    <a:pt x="25" y="150"/>
                  </a:lnTo>
                  <a:close/>
                  <a:moveTo>
                    <a:pt x="108" y="59"/>
                  </a:moveTo>
                  <a:cubicBezTo>
                    <a:pt x="49" y="59"/>
                    <a:pt x="49" y="59"/>
                    <a:pt x="49" y="59"/>
                  </a:cubicBezTo>
                  <a:cubicBezTo>
                    <a:pt x="49" y="51"/>
                    <a:pt x="49" y="51"/>
                    <a:pt x="49" y="51"/>
                  </a:cubicBezTo>
                  <a:cubicBezTo>
                    <a:pt x="99" y="51"/>
                    <a:pt x="99" y="51"/>
                    <a:pt x="99" y="51"/>
                  </a:cubicBezTo>
                  <a:cubicBezTo>
                    <a:pt x="102" y="55"/>
                    <a:pt x="105" y="58"/>
                    <a:pt x="108" y="59"/>
                  </a:cubicBezTo>
                  <a:moveTo>
                    <a:pt x="25" y="76"/>
                  </a:moveTo>
                  <a:cubicBezTo>
                    <a:pt x="132" y="76"/>
                    <a:pt x="132" y="76"/>
                    <a:pt x="132" y="76"/>
                  </a:cubicBezTo>
                  <a:cubicBezTo>
                    <a:pt x="132" y="84"/>
                    <a:pt x="132" y="84"/>
                    <a:pt x="132" y="84"/>
                  </a:cubicBezTo>
                  <a:cubicBezTo>
                    <a:pt x="25" y="84"/>
                    <a:pt x="25" y="84"/>
                    <a:pt x="25" y="84"/>
                  </a:cubicBezTo>
                  <a:lnTo>
                    <a:pt x="25" y="76"/>
                  </a:lnTo>
                  <a:close/>
                  <a:moveTo>
                    <a:pt x="25" y="101"/>
                  </a:moveTo>
                  <a:cubicBezTo>
                    <a:pt x="132" y="101"/>
                    <a:pt x="132" y="101"/>
                    <a:pt x="132" y="101"/>
                  </a:cubicBezTo>
                  <a:cubicBezTo>
                    <a:pt x="132" y="109"/>
                    <a:pt x="132" y="109"/>
                    <a:pt x="132" y="109"/>
                  </a:cubicBezTo>
                  <a:cubicBezTo>
                    <a:pt x="25" y="109"/>
                    <a:pt x="25" y="109"/>
                    <a:pt x="25" y="109"/>
                  </a:cubicBezTo>
                  <a:lnTo>
                    <a:pt x="25" y="101"/>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83"/>
            <p:cNvSpPr>
              <a:spLocks noEditPoints="1"/>
            </p:cNvSpPr>
            <p:nvPr/>
          </p:nvSpPr>
          <p:spPr bwMode="auto">
            <a:xfrm>
              <a:off x="6909202" y="3508866"/>
              <a:ext cx="165681" cy="203194"/>
            </a:xfrm>
            <a:custGeom>
              <a:avLst/>
              <a:gdLst>
                <a:gd name="T0" fmla="*/ 157 w 157"/>
                <a:gd name="T1" fmla="*/ 49 h 192"/>
                <a:gd name="T2" fmla="*/ 155 w 157"/>
                <a:gd name="T3" fmla="*/ 44 h 192"/>
                <a:gd name="T4" fmla="*/ 112 w 157"/>
                <a:gd name="T5" fmla="*/ 1 h 192"/>
                <a:gd name="T6" fmla="*/ 108 w 157"/>
                <a:gd name="T7" fmla="*/ 0 h 192"/>
                <a:gd name="T8" fmla="*/ 108 w 157"/>
                <a:gd name="T9" fmla="*/ 0 h 192"/>
                <a:gd name="T10" fmla="*/ 10 w 157"/>
                <a:gd name="T11" fmla="*/ 0 h 192"/>
                <a:gd name="T12" fmla="*/ 0 w 157"/>
                <a:gd name="T13" fmla="*/ 10 h 192"/>
                <a:gd name="T14" fmla="*/ 0 w 157"/>
                <a:gd name="T15" fmla="*/ 182 h 192"/>
                <a:gd name="T16" fmla="*/ 10 w 157"/>
                <a:gd name="T17" fmla="*/ 192 h 192"/>
                <a:gd name="T18" fmla="*/ 147 w 157"/>
                <a:gd name="T19" fmla="*/ 192 h 192"/>
                <a:gd name="T20" fmla="*/ 157 w 157"/>
                <a:gd name="T21" fmla="*/ 182 h 192"/>
                <a:gd name="T22" fmla="*/ 157 w 157"/>
                <a:gd name="T23" fmla="*/ 49 h 192"/>
                <a:gd name="T24" fmla="*/ 157 w 157"/>
                <a:gd name="T25" fmla="*/ 49 h 192"/>
                <a:gd name="T26" fmla="*/ 114 w 157"/>
                <a:gd name="T27" fmla="*/ 20 h 192"/>
                <a:gd name="T28" fmla="*/ 137 w 157"/>
                <a:gd name="T29" fmla="*/ 43 h 192"/>
                <a:gd name="T30" fmla="*/ 118 w 157"/>
                <a:gd name="T31" fmla="*/ 43 h 192"/>
                <a:gd name="T32" fmla="*/ 114 w 157"/>
                <a:gd name="T33" fmla="*/ 39 h 192"/>
                <a:gd name="T34" fmla="*/ 114 w 157"/>
                <a:gd name="T35" fmla="*/ 20 h 192"/>
                <a:gd name="T36" fmla="*/ 145 w 157"/>
                <a:gd name="T37" fmla="*/ 180 h 192"/>
                <a:gd name="T38" fmla="*/ 12 w 157"/>
                <a:gd name="T39" fmla="*/ 180 h 192"/>
                <a:gd name="T40" fmla="*/ 12 w 157"/>
                <a:gd name="T41" fmla="*/ 12 h 192"/>
                <a:gd name="T42" fmla="*/ 102 w 157"/>
                <a:gd name="T43" fmla="*/ 12 h 192"/>
                <a:gd name="T44" fmla="*/ 102 w 157"/>
                <a:gd name="T45" fmla="*/ 39 h 192"/>
                <a:gd name="T46" fmla="*/ 118 w 157"/>
                <a:gd name="T47" fmla="*/ 55 h 192"/>
                <a:gd name="T48" fmla="*/ 145 w 157"/>
                <a:gd name="T49" fmla="*/ 55 h 192"/>
                <a:gd name="T50" fmla="*/ 145 w 157"/>
                <a:gd name="T51" fmla="*/ 180 h 192"/>
                <a:gd name="T52" fmla="*/ 25 w 157"/>
                <a:gd name="T53" fmla="*/ 125 h 192"/>
                <a:gd name="T54" fmla="*/ 132 w 157"/>
                <a:gd name="T55" fmla="*/ 125 h 192"/>
                <a:gd name="T56" fmla="*/ 132 w 157"/>
                <a:gd name="T57" fmla="*/ 133 h 192"/>
                <a:gd name="T58" fmla="*/ 25 w 157"/>
                <a:gd name="T59" fmla="*/ 133 h 192"/>
                <a:gd name="T60" fmla="*/ 25 w 157"/>
                <a:gd name="T61" fmla="*/ 125 h 192"/>
                <a:gd name="T62" fmla="*/ 25 w 157"/>
                <a:gd name="T63" fmla="*/ 150 h 192"/>
                <a:gd name="T64" fmla="*/ 92 w 157"/>
                <a:gd name="T65" fmla="*/ 150 h 192"/>
                <a:gd name="T66" fmla="*/ 92 w 157"/>
                <a:gd name="T67" fmla="*/ 158 h 192"/>
                <a:gd name="T68" fmla="*/ 25 w 157"/>
                <a:gd name="T69" fmla="*/ 158 h 192"/>
                <a:gd name="T70" fmla="*/ 25 w 157"/>
                <a:gd name="T71" fmla="*/ 150 h 192"/>
                <a:gd name="T72" fmla="*/ 108 w 157"/>
                <a:gd name="T73" fmla="*/ 59 h 192"/>
                <a:gd name="T74" fmla="*/ 49 w 157"/>
                <a:gd name="T75" fmla="*/ 59 h 192"/>
                <a:gd name="T76" fmla="*/ 49 w 157"/>
                <a:gd name="T77" fmla="*/ 51 h 192"/>
                <a:gd name="T78" fmla="*/ 99 w 157"/>
                <a:gd name="T79" fmla="*/ 51 h 192"/>
                <a:gd name="T80" fmla="*/ 108 w 157"/>
                <a:gd name="T81" fmla="*/ 59 h 192"/>
                <a:gd name="T82" fmla="*/ 25 w 157"/>
                <a:gd name="T83" fmla="*/ 76 h 192"/>
                <a:gd name="T84" fmla="*/ 132 w 157"/>
                <a:gd name="T85" fmla="*/ 76 h 192"/>
                <a:gd name="T86" fmla="*/ 132 w 157"/>
                <a:gd name="T87" fmla="*/ 84 h 192"/>
                <a:gd name="T88" fmla="*/ 25 w 157"/>
                <a:gd name="T89" fmla="*/ 84 h 192"/>
                <a:gd name="T90" fmla="*/ 25 w 157"/>
                <a:gd name="T91" fmla="*/ 76 h 192"/>
                <a:gd name="T92" fmla="*/ 25 w 157"/>
                <a:gd name="T93" fmla="*/ 101 h 192"/>
                <a:gd name="T94" fmla="*/ 132 w 157"/>
                <a:gd name="T95" fmla="*/ 101 h 192"/>
                <a:gd name="T96" fmla="*/ 132 w 157"/>
                <a:gd name="T97" fmla="*/ 109 h 192"/>
                <a:gd name="T98" fmla="*/ 25 w 157"/>
                <a:gd name="T99" fmla="*/ 109 h 192"/>
                <a:gd name="T100" fmla="*/ 25 w 157"/>
                <a:gd name="T101" fmla="*/ 101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7" h="192">
                  <a:moveTo>
                    <a:pt x="157" y="49"/>
                  </a:moveTo>
                  <a:cubicBezTo>
                    <a:pt x="157" y="46"/>
                    <a:pt x="157" y="46"/>
                    <a:pt x="155" y="44"/>
                  </a:cubicBezTo>
                  <a:cubicBezTo>
                    <a:pt x="112" y="1"/>
                    <a:pt x="112" y="1"/>
                    <a:pt x="112" y="1"/>
                  </a:cubicBezTo>
                  <a:cubicBezTo>
                    <a:pt x="111" y="0"/>
                    <a:pt x="110" y="0"/>
                    <a:pt x="108" y="0"/>
                  </a:cubicBezTo>
                  <a:cubicBezTo>
                    <a:pt x="108" y="0"/>
                    <a:pt x="108" y="0"/>
                    <a:pt x="108" y="0"/>
                  </a:cubicBezTo>
                  <a:cubicBezTo>
                    <a:pt x="10" y="0"/>
                    <a:pt x="10" y="0"/>
                    <a:pt x="10" y="0"/>
                  </a:cubicBezTo>
                  <a:cubicBezTo>
                    <a:pt x="4" y="0"/>
                    <a:pt x="0" y="4"/>
                    <a:pt x="0" y="10"/>
                  </a:cubicBezTo>
                  <a:cubicBezTo>
                    <a:pt x="0" y="182"/>
                    <a:pt x="0" y="182"/>
                    <a:pt x="0" y="182"/>
                  </a:cubicBezTo>
                  <a:cubicBezTo>
                    <a:pt x="0" y="188"/>
                    <a:pt x="4" y="192"/>
                    <a:pt x="10" y="192"/>
                  </a:cubicBezTo>
                  <a:cubicBezTo>
                    <a:pt x="147" y="192"/>
                    <a:pt x="147" y="192"/>
                    <a:pt x="147" y="192"/>
                  </a:cubicBezTo>
                  <a:cubicBezTo>
                    <a:pt x="153" y="192"/>
                    <a:pt x="157" y="188"/>
                    <a:pt x="157" y="182"/>
                  </a:cubicBezTo>
                  <a:cubicBezTo>
                    <a:pt x="157" y="49"/>
                    <a:pt x="157" y="49"/>
                    <a:pt x="157" y="49"/>
                  </a:cubicBezTo>
                  <a:cubicBezTo>
                    <a:pt x="157" y="49"/>
                    <a:pt x="157" y="49"/>
                    <a:pt x="157" y="49"/>
                  </a:cubicBezTo>
                  <a:moveTo>
                    <a:pt x="114" y="20"/>
                  </a:moveTo>
                  <a:cubicBezTo>
                    <a:pt x="137" y="43"/>
                    <a:pt x="137" y="43"/>
                    <a:pt x="137" y="43"/>
                  </a:cubicBezTo>
                  <a:cubicBezTo>
                    <a:pt x="118" y="43"/>
                    <a:pt x="118" y="43"/>
                    <a:pt x="118" y="43"/>
                  </a:cubicBezTo>
                  <a:cubicBezTo>
                    <a:pt x="116" y="43"/>
                    <a:pt x="114" y="42"/>
                    <a:pt x="114" y="39"/>
                  </a:cubicBezTo>
                  <a:lnTo>
                    <a:pt x="114" y="20"/>
                  </a:lnTo>
                  <a:close/>
                  <a:moveTo>
                    <a:pt x="145" y="180"/>
                  </a:moveTo>
                  <a:cubicBezTo>
                    <a:pt x="12" y="180"/>
                    <a:pt x="12" y="180"/>
                    <a:pt x="12" y="180"/>
                  </a:cubicBezTo>
                  <a:cubicBezTo>
                    <a:pt x="12" y="12"/>
                    <a:pt x="12" y="12"/>
                    <a:pt x="12" y="12"/>
                  </a:cubicBezTo>
                  <a:cubicBezTo>
                    <a:pt x="102" y="12"/>
                    <a:pt x="102" y="12"/>
                    <a:pt x="102" y="12"/>
                  </a:cubicBezTo>
                  <a:cubicBezTo>
                    <a:pt x="102" y="39"/>
                    <a:pt x="102" y="39"/>
                    <a:pt x="102" y="39"/>
                  </a:cubicBezTo>
                  <a:cubicBezTo>
                    <a:pt x="102" y="48"/>
                    <a:pt x="109" y="55"/>
                    <a:pt x="118" y="55"/>
                  </a:cubicBezTo>
                  <a:cubicBezTo>
                    <a:pt x="145" y="55"/>
                    <a:pt x="145" y="55"/>
                    <a:pt x="145" y="55"/>
                  </a:cubicBezTo>
                  <a:lnTo>
                    <a:pt x="145" y="180"/>
                  </a:lnTo>
                  <a:close/>
                  <a:moveTo>
                    <a:pt x="25" y="125"/>
                  </a:moveTo>
                  <a:cubicBezTo>
                    <a:pt x="132" y="125"/>
                    <a:pt x="132" y="125"/>
                    <a:pt x="132" y="125"/>
                  </a:cubicBezTo>
                  <a:cubicBezTo>
                    <a:pt x="132" y="133"/>
                    <a:pt x="132" y="133"/>
                    <a:pt x="132" y="133"/>
                  </a:cubicBezTo>
                  <a:cubicBezTo>
                    <a:pt x="25" y="133"/>
                    <a:pt x="25" y="133"/>
                    <a:pt x="25" y="133"/>
                  </a:cubicBezTo>
                  <a:lnTo>
                    <a:pt x="25" y="125"/>
                  </a:lnTo>
                  <a:close/>
                  <a:moveTo>
                    <a:pt x="25" y="150"/>
                  </a:moveTo>
                  <a:cubicBezTo>
                    <a:pt x="92" y="150"/>
                    <a:pt x="92" y="150"/>
                    <a:pt x="92" y="150"/>
                  </a:cubicBezTo>
                  <a:cubicBezTo>
                    <a:pt x="92" y="158"/>
                    <a:pt x="92" y="158"/>
                    <a:pt x="92" y="158"/>
                  </a:cubicBezTo>
                  <a:cubicBezTo>
                    <a:pt x="25" y="158"/>
                    <a:pt x="25" y="158"/>
                    <a:pt x="25" y="158"/>
                  </a:cubicBezTo>
                  <a:lnTo>
                    <a:pt x="25" y="150"/>
                  </a:lnTo>
                  <a:close/>
                  <a:moveTo>
                    <a:pt x="108" y="59"/>
                  </a:moveTo>
                  <a:cubicBezTo>
                    <a:pt x="49" y="59"/>
                    <a:pt x="49" y="59"/>
                    <a:pt x="49" y="59"/>
                  </a:cubicBezTo>
                  <a:cubicBezTo>
                    <a:pt x="49" y="51"/>
                    <a:pt x="49" y="51"/>
                    <a:pt x="49" y="51"/>
                  </a:cubicBezTo>
                  <a:cubicBezTo>
                    <a:pt x="99" y="51"/>
                    <a:pt x="99" y="51"/>
                    <a:pt x="99" y="51"/>
                  </a:cubicBezTo>
                  <a:cubicBezTo>
                    <a:pt x="102" y="55"/>
                    <a:pt x="105" y="58"/>
                    <a:pt x="108" y="59"/>
                  </a:cubicBezTo>
                  <a:moveTo>
                    <a:pt x="25" y="76"/>
                  </a:moveTo>
                  <a:cubicBezTo>
                    <a:pt x="132" y="76"/>
                    <a:pt x="132" y="76"/>
                    <a:pt x="132" y="76"/>
                  </a:cubicBezTo>
                  <a:cubicBezTo>
                    <a:pt x="132" y="84"/>
                    <a:pt x="132" y="84"/>
                    <a:pt x="132" y="84"/>
                  </a:cubicBezTo>
                  <a:cubicBezTo>
                    <a:pt x="25" y="84"/>
                    <a:pt x="25" y="84"/>
                    <a:pt x="25" y="84"/>
                  </a:cubicBezTo>
                  <a:lnTo>
                    <a:pt x="25" y="76"/>
                  </a:lnTo>
                  <a:close/>
                  <a:moveTo>
                    <a:pt x="25" y="101"/>
                  </a:moveTo>
                  <a:cubicBezTo>
                    <a:pt x="132" y="101"/>
                    <a:pt x="132" y="101"/>
                    <a:pt x="132" y="101"/>
                  </a:cubicBezTo>
                  <a:cubicBezTo>
                    <a:pt x="132" y="109"/>
                    <a:pt x="132" y="109"/>
                    <a:pt x="132" y="109"/>
                  </a:cubicBezTo>
                  <a:cubicBezTo>
                    <a:pt x="25" y="109"/>
                    <a:pt x="25" y="109"/>
                    <a:pt x="25" y="109"/>
                  </a:cubicBezTo>
                  <a:lnTo>
                    <a:pt x="25" y="101"/>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83"/>
            <p:cNvSpPr>
              <a:spLocks noEditPoints="1"/>
            </p:cNvSpPr>
            <p:nvPr/>
          </p:nvSpPr>
          <p:spPr bwMode="auto">
            <a:xfrm>
              <a:off x="7090722" y="3508866"/>
              <a:ext cx="165681" cy="203194"/>
            </a:xfrm>
            <a:custGeom>
              <a:avLst/>
              <a:gdLst>
                <a:gd name="T0" fmla="*/ 157 w 157"/>
                <a:gd name="T1" fmla="*/ 49 h 192"/>
                <a:gd name="T2" fmla="*/ 155 w 157"/>
                <a:gd name="T3" fmla="*/ 44 h 192"/>
                <a:gd name="T4" fmla="*/ 112 w 157"/>
                <a:gd name="T5" fmla="*/ 1 h 192"/>
                <a:gd name="T6" fmla="*/ 108 w 157"/>
                <a:gd name="T7" fmla="*/ 0 h 192"/>
                <a:gd name="T8" fmla="*/ 108 w 157"/>
                <a:gd name="T9" fmla="*/ 0 h 192"/>
                <a:gd name="T10" fmla="*/ 10 w 157"/>
                <a:gd name="T11" fmla="*/ 0 h 192"/>
                <a:gd name="T12" fmla="*/ 0 w 157"/>
                <a:gd name="T13" fmla="*/ 10 h 192"/>
                <a:gd name="T14" fmla="*/ 0 w 157"/>
                <a:gd name="T15" fmla="*/ 182 h 192"/>
                <a:gd name="T16" fmla="*/ 10 w 157"/>
                <a:gd name="T17" fmla="*/ 192 h 192"/>
                <a:gd name="T18" fmla="*/ 147 w 157"/>
                <a:gd name="T19" fmla="*/ 192 h 192"/>
                <a:gd name="T20" fmla="*/ 157 w 157"/>
                <a:gd name="T21" fmla="*/ 182 h 192"/>
                <a:gd name="T22" fmla="*/ 157 w 157"/>
                <a:gd name="T23" fmla="*/ 49 h 192"/>
                <a:gd name="T24" fmla="*/ 157 w 157"/>
                <a:gd name="T25" fmla="*/ 49 h 192"/>
                <a:gd name="T26" fmla="*/ 114 w 157"/>
                <a:gd name="T27" fmla="*/ 20 h 192"/>
                <a:gd name="T28" fmla="*/ 137 w 157"/>
                <a:gd name="T29" fmla="*/ 43 h 192"/>
                <a:gd name="T30" fmla="*/ 118 w 157"/>
                <a:gd name="T31" fmla="*/ 43 h 192"/>
                <a:gd name="T32" fmla="*/ 114 w 157"/>
                <a:gd name="T33" fmla="*/ 39 h 192"/>
                <a:gd name="T34" fmla="*/ 114 w 157"/>
                <a:gd name="T35" fmla="*/ 20 h 192"/>
                <a:gd name="T36" fmla="*/ 145 w 157"/>
                <a:gd name="T37" fmla="*/ 180 h 192"/>
                <a:gd name="T38" fmla="*/ 12 w 157"/>
                <a:gd name="T39" fmla="*/ 180 h 192"/>
                <a:gd name="T40" fmla="*/ 12 w 157"/>
                <a:gd name="T41" fmla="*/ 12 h 192"/>
                <a:gd name="T42" fmla="*/ 102 w 157"/>
                <a:gd name="T43" fmla="*/ 12 h 192"/>
                <a:gd name="T44" fmla="*/ 102 w 157"/>
                <a:gd name="T45" fmla="*/ 39 h 192"/>
                <a:gd name="T46" fmla="*/ 118 w 157"/>
                <a:gd name="T47" fmla="*/ 55 h 192"/>
                <a:gd name="T48" fmla="*/ 145 w 157"/>
                <a:gd name="T49" fmla="*/ 55 h 192"/>
                <a:gd name="T50" fmla="*/ 145 w 157"/>
                <a:gd name="T51" fmla="*/ 180 h 192"/>
                <a:gd name="T52" fmla="*/ 25 w 157"/>
                <a:gd name="T53" fmla="*/ 125 h 192"/>
                <a:gd name="T54" fmla="*/ 132 w 157"/>
                <a:gd name="T55" fmla="*/ 125 h 192"/>
                <a:gd name="T56" fmla="*/ 132 w 157"/>
                <a:gd name="T57" fmla="*/ 133 h 192"/>
                <a:gd name="T58" fmla="*/ 25 w 157"/>
                <a:gd name="T59" fmla="*/ 133 h 192"/>
                <a:gd name="T60" fmla="*/ 25 w 157"/>
                <a:gd name="T61" fmla="*/ 125 h 192"/>
                <a:gd name="T62" fmla="*/ 25 w 157"/>
                <a:gd name="T63" fmla="*/ 150 h 192"/>
                <a:gd name="T64" fmla="*/ 92 w 157"/>
                <a:gd name="T65" fmla="*/ 150 h 192"/>
                <a:gd name="T66" fmla="*/ 92 w 157"/>
                <a:gd name="T67" fmla="*/ 158 h 192"/>
                <a:gd name="T68" fmla="*/ 25 w 157"/>
                <a:gd name="T69" fmla="*/ 158 h 192"/>
                <a:gd name="T70" fmla="*/ 25 w 157"/>
                <a:gd name="T71" fmla="*/ 150 h 192"/>
                <a:gd name="T72" fmla="*/ 108 w 157"/>
                <a:gd name="T73" fmla="*/ 59 h 192"/>
                <a:gd name="T74" fmla="*/ 49 w 157"/>
                <a:gd name="T75" fmla="*/ 59 h 192"/>
                <a:gd name="T76" fmla="*/ 49 w 157"/>
                <a:gd name="T77" fmla="*/ 51 h 192"/>
                <a:gd name="T78" fmla="*/ 99 w 157"/>
                <a:gd name="T79" fmla="*/ 51 h 192"/>
                <a:gd name="T80" fmla="*/ 108 w 157"/>
                <a:gd name="T81" fmla="*/ 59 h 192"/>
                <a:gd name="T82" fmla="*/ 25 w 157"/>
                <a:gd name="T83" fmla="*/ 76 h 192"/>
                <a:gd name="T84" fmla="*/ 132 w 157"/>
                <a:gd name="T85" fmla="*/ 76 h 192"/>
                <a:gd name="T86" fmla="*/ 132 w 157"/>
                <a:gd name="T87" fmla="*/ 84 h 192"/>
                <a:gd name="T88" fmla="*/ 25 w 157"/>
                <a:gd name="T89" fmla="*/ 84 h 192"/>
                <a:gd name="T90" fmla="*/ 25 w 157"/>
                <a:gd name="T91" fmla="*/ 76 h 192"/>
                <a:gd name="T92" fmla="*/ 25 w 157"/>
                <a:gd name="T93" fmla="*/ 101 h 192"/>
                <a:gd name="T94" fmla="*/ 132 w 157"/>
                <a:gd name="T95" fmla="*/ 101 h 192"/>
                <a:gd name="T96" fmla="*/ 132 w 157"/>
                <a:gd name="T97" fmla="*/ 109 h 192"/>
                <a:gd name="T98" fmla="*/ 25 w 157"/>
                <a:gd name="T99" fmla="*/ 109 h 192"/>
                <a:gd name="T100" fmla="*/ 25 w 157"/>
                <a:gd name="T101" fmla="*/ 101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7" h="192">
                  <a:moveTo>
                    <a:pt x="157" y="49"/>
                  </a:moveTo>
                  <a:cubicBezTo>
                    <a:pt x="157" y="46"/>
                    <a:pt x="157" y="46"/>
                    <a:pt x="155" y="44"/>
                  </a:cubicBezTo>
                  <a:cubicBezTo>
                    <a:pt x="112" y="1"/>
                    <a:pt x="112" y="1"/>
                    <a:pt x="112" y="1"/>
                  </a:cubicBezTo>
                  <a:cubicBezTo>
                    <a:pt x="111" y="0"/>
                    <a:pt x="110" y="0"/>
                    <a:pt x="108" y="0"/>
                  </a:cubicBezTo>
                  <a:cubicBezTo>
                    <a:pt x="108" y="0"/>
                    <a:pt x="108" y="0"/>
                    <a:pt x="108" y="0"/>
                  </a:cubicBezTo>
                  <a:cubicBezTo>
                    <a:pt x="10" y="0"/>
                    <a:pt x="10" y="0"/>
                    <a:pt x="10" y="0"/>
                  </a:cubicBezTo>
                  <a:cubicBezTo>
                    <a:pt x="4" y="0"/>
                    <a:pt x="0" y="4"/>
                    <a:pt x="0" y="10"/>
                  </a:cubicBezTo>
                  <a:cubicBezTo>
                    <a:pt x="0" y="182"/>
                    <a:pt x="0" y="182"/>
                    <a:pt x="0" y="182"/>
                  </a:cubicBezTo>
                  <a:cubicBezTo>
                    <a:pt x="0" y="188"/>
                    <a:pt x="4" y="192"/>
                    <a:pt x="10" y="192"/>
                  </a:cubicBezTo>
                  <a:cubicBezTo>
                    <a:pt x="147" y="192"/>
                    <a:pt x="147" y="192"/>
                    <a:pt x="147" y="192"/>
                  </a:cubicBezTo>
                  <a:cubicBezTo>
                    <a:pt x="153" y="192"/>
                    <a:pt x="157" y="188"/>
                    <a:pt x="157" y="182"/>
                  </a:cubicBezTo>
                  <a:cubicBezTo>
                    <a:pt x="157" y="49"/>
                    <a:pt x="157" y="49"/>
                    <a:pt x="157" y="49"/>
                  </a:cubicBezTo>
                  <a:cubicBezTo>
                    <a:pt x="157" y="49"/>
                    <a:pt x="157" y="49"/>
                    <a:pt x="157" y="49"/>
                  </a:cubicBezTo>
                  <a:moveTo>
                    <a:pt x="114" y="20"/>
                  </a:moveTo>
                  <a:cubicBezTo>
                    <a:pt x="137" y="43"/>
                    <a:pt x="137" y="43"/>
                    <a:pt x="137" y="43"/>
                  </a:cubicBezTo>
                  <a:cubicBezTo>
                    <a:pt x="118" y="43"/>
                    <a:pt x="118" y="43"/>
                    <a:pt x="118" y="43"/>
                  </a:cubicBezTo>
                  <a:cubicBezTo>
                    <a:pt x="116" y="43"/>
                    <a:pt x="114" y="42"/>
                    <a:pt x="114" y="39"/>
                  </a:cubicBezTo>
                  <a:lnTo>
                    <a:pt x="114" y="20"/>
                  </a:lnTo>
                  <a:close/>
                  <a:moveTo>
                    <a:pt x="145" y="180"/>
                  </a:moveTo>
                  <a:cubicBezTo>
                    <a:pt x="12" y="180"/>
                    <a:pt x="12" y="180"/>
                    <a:pt x="12" y="180"/>
                  </a:cubicBezTo>
                  <a:cubicBezTo>
                    <a:pt x="12" y="12"/>
                    <a:pt x="12" y="12"/>
                    <a:pt x="12" y="12"/>
                  </a:cubicBezTo>
                  <a:cubicBezTo>
                    <a:pt x="102" y="12"/>
                    <a:pt x="102" y="12"/>
                    <a:pt x="102" y="12"/>
                  </a:cubicBezTo>
                  <a:cubicBezTo>
                    <a:pt x="102" y="39"/>
                    <a:pt x="102" y="39"/>
                    <a:pt x="102" y="39"/>
                  </a:cubicBezTo>
                  <a:cubicBezTo>
                    <a:pt x="102" y="48"/>
                    <a:pt x="109" y="55"/>
                    <a:pt x="118" y="55"/>
                  </a:cubicBezTo>
                  <a:cubicBezTo>
                    <a:pt x="145" y="55"/>
                    <a:pt x="145" y="55"/>
                    <a:pt x="145" y="55"/>
                  </a:cubicBezTo>
                  <a:lnTo>
                    <a:pt x="145" y="180"/>
                  </a:lnTo>
                  <a:close/>
                  <a:moveTo>
                    <a:pt x="25" y="125"/>
                  </a:moveTo>
                  <a:cubicBezTo>
                    <a:pt x="132" y="125"/>
                    <a:pt x="132" y="125"/>
                    <a:pt x="132" y="125"/>
                  </a:cubicBezTo>
                  <a:cubicBezTo>
                    <a:pt x="132" y="133"/>
                    <a:pt x="132" y="133"/>
                    <a:pt x="132" y="133"/>
                  </a:cubicBezTo>
                  <a:cubicBezTo>
                    <a:pt x="25" y="133"/>
                    <a:pt x="25" y="133"/>
                    <a:pt x="25" y="133"/>
                  </a:cubicBezTo>
                  <a:lnTo>
                    <a:pt x="25" y="125"/>
                  </a:lnTo>
                  <a:close/>
                  <a:moveTo>
                    <a:pt x="25" y="150"/>
                  </a:moveTo>
                  <a:cubicBezTo>
                    <a:pt x="92" y="150"/>
                    <a:pt x="92" y="150"/>
                    <a:pt x="92" y="150"/>
                  </a:cubicBezTo>
                  <a:cubicBezTo>
                    <a:pt x="92" y="158"/>
                    <a:pt x="92" y="158"/>
                    <a:pt x="92" y="158"/>
                  </a:cubicBezTo>
                  <a:cubicBezTo>
                    <a:pt x="25" y="158"/>
                    <a:pt x="25" y="158"/>
                    <a:pt x="25" y="158"/>
                  </a:cubicBezTo>
                  <a:lnTo>
                    <a:pt x="25" y="150"/>
                  </a:lnTo>
                  <a:close/>
                  <a:moveTo>
                    <a:pt x="108" y="59"/>
                  </a:moveTo>
                  <a:cubicBezTo>
                    <a:pt x="49" y="59"/>
                    <a:pt x="49" y="59"/>
                    <a:pt x="49" y="59"/>
                  </a:cubicBezTo>
                  <a:cubicBezTo>
                    <a:pt x="49" y="51"/>
                    <a:pt x="49" y="51"/>
                    <a:pt x="49" y="51"/>
                  </a:cubicBezTo>
                  <a:cubicBezTo>
                    <a:pt x="99" y="51"/>
                    <a:pt x="99" y="51"/>
                    <a:pt x="99" y="51"/>
                  </a:cubicBezTo>
                  <a:cubicBezTo>
                    <a:pt x="102" y="55"/>
                    <a:pt x="105" y="58"/>
                    <a:pt x="108" y="59"/>
                  </a:cubicBezTo>
                  <a:moveTo>
                    <a:pt x="25" y="76"/>
                  </a:moveTo>
                  <a:cubicBezTo>
                    <a:pt x="132" y="76"/>
                    <a:pt x="132" y="76"/>
                    <a:pt x="132" y="76"/>
                  </a:cubicBezTo>
                  <a:cubicBezTo>
                    <a:pt x="132" y="84"/>
                    <a:pt x="132" y="84"/>
                    <a:pt x="132" y="84"/>
                  </a:cubicBezTo>
                  <a:cubicBezTo>
                    <a:pt x="25" y="84"/>
                    <a:pt x="25" y="84"/>
                    <a:pt x="25" y="84"/>
                  </a:cubicBezTo>
                  <a:lnTo>
                    <a:pt x="25" y="76"/>
                  </a:lnTo>
                  <a:close/>
                  <a:moveTo>
                    <a:pt x="25" y="101"/>
                  </a:moveTo>
                  <a:cubicBezTo>
                    <a:pt x="132" y="101"/>
                    <a:pt x="132" y="101"/>
                    <a:pt x="132" y="101"/>
                  </a:cubicBezTo>
                  <a:cubicBezTo>
                    <a:pt x="132" y="109"/>
                    <a:pt x="132" y="109"/>
                    <a:pt x="132" y="109"/>
                  </a:cubicBezTo>
                  <a:cubicBezTo>
                    <a:pt x="25" y="109"/>
                    <a:pt x="25" y="109"/>
                    <a:pt x="25" y="109"/>
                  </a:cubicBezTo>
                  <a:lnTo>
                    <a:pt x="25" y="101"/>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2" name="Grupo 1"/>
          <p:cNvGrpSpPr/>
          <p:nvPr/>
        </p:nvGrpSpPr>
        <p:grpSpPr>
          <a:xfrm>
            <a:off x="8166473" y="1536882"/>
            <a:ext cx="741012" cy="591604"/>
            <a:chOff x="8165039" y="1612582"/>
            <a:chExt cx="551375" cy="440203"/>
          </a:xfrm>
          <a:solidFill>
            <a:schemeClr val="accent4">
              <a:lumMod val="75000"/>
            </a:schemeClr>
          </a:solidFill>
        </p:grpSpPr>
        <p:sp>
          <p:nvSpPr>
            <p:cNvPr id="71" name="Freeform 23"/>
            <p:cNvSpPr>
              <a:spLocks noChangeAspect="1" noEditPoints="1"/>
            </p:cNvSpPr>
            <p:nvPr/>
          </p:nvSpPr>
          <p:spPr bwMode="auto">
            <a:xfrm flipH="1">
              <a:off x="8440173" y="1655672"/>
              <a:ext cx="276241" cy="231648"/>
            </a:xfrm>
            <a:custGeom>
              <a:avLst/>
              <a:gdLst>
                <a:gd name="T0" fmla="*/ 58 w 202"/>
                <a:gd name="T1" fmla="*/ 129 h 169"/>
                <a:gd name="T2" fmla="*/ 61 w 202"/>
                <a:gd name="T3" fmla="*/ 121 h 169"/>
                <a:gd name="T4" fmla="*/ 54 w 202"/>
                <a:gd name="T5" fmla="*/ 108 h 169"/>
                <a:gd name="T6" fmla="*/ 57 w 202"/>
                <a:gd name="T7" fmla="*/ 99 h 169"/>
                <a:gd name="T8" fmla="*/ 54 w 202"/>
                <a:gd name="T9" fmla="*/ 90 h 169"/>
                <a:gd name="T10" fmla="*/ 61 w 202"/>
                <a:gd name="T11" fmla="*/ 77 h 169"/>
                <a:gd name="T12" fmla="*/ 57 w 202"/>
                <a:gd name="T13" fmla="*/ 67 h 169"/>
                <a:gd name="T14" fmla="*/ 62 w 202"/>
                <a:gd name="T15" fmla="*/ 71 h 169"/>
                <a:gd name="T16" fmla="*/ 67 w 202"/>
                <a:gd name="T17" fmla="*/ 98 h 169"/>
                <a:gd name="T18" fmla="*/ 80 w 202"/>
                <a:gd name="T19" fmla="*/ 113 h 169"/>
                <a:gd name="T20" fmla="*/ 71 w 202"/>
                <a:gd name="T21" fmla="*/ 92 h 169"/>
                <a:gd name="T22" fmla="*/ 71 w 202"/>
                <a:gd name="T23" fmla="*/ 67 h 169"/>
                <a:gd name="T24" fmla="*/ 59 w 202"/>
                <a:gd name="T25" fmla="*/ 29 h 169"/>
                <a:gd name="T26" fmla="*/ 69 w 202"/>
                <a:gd name="T27" fmla="*/ 4 h 169"/>
                <a:gd name="T28" fmla="*/ 80 w 202"/>
                <a:gd name="T29" fmla="*/ 21 h 169"/>
                <a:gd name="T30" fmla="*/ 101 w 202"/>
                <a:gd name="T31" fmla="*/ 48 h 169"/>
                <a:gd name="T32" fmla="*/ 123 w 202"/>
                <a:gd name="T33" fmla="*/ 70 h 169"/>
                <a:gd name="T34" fmla="*/ 142 w 202"/>
                <a:gd name="T35" fmla="*/ 73 h 169"/>
                <a:gd name="T36" fmla="*/ 142 w 202"/>
                <a:gd name="T37" fmla="*/ 147 h 169"/>
                <a:gd name="T38" fmla="*/ 131 w 202"/>
                <a:gd name="T39" fmla="*/ 147 h 169"/>
                <a:gd name="T40" fmla="*/ 116 w 202"/>
                <a:gd name="T41" fmla="*/ 151 h 169"/>
                <a:gd name="T42" fmla="*/ 105 w 202"/>
                <a:gd name="T43" fmla="*/ 149 h 169"/>
                <a:gd name="T44" fmla="*/ 77 w 202"/>
                <a:gd name="T45" fmla="*/ 154 h 169"/>
                <a:gd name="T46" fmla="*/ 60 w 202"/>
                <a:gd name="T47" fmla="*/ 154 h 169"/>
                <a:gd name="T48" fmla="*/ 65 w 202"/>
                <a:gd name="T49" fmla="*/ 143 h 169"/>
                <a:gd name="T50" fmla="*/ 58 w 202"/>
                <a:gd name="T51" fmla="*/ 129 h 169"/>
                <a:gd name="T52" fmla="*/ 12 w 202"/>
                <a:gd name="T53" fmla="*/ 110 h 169"/>
                <a:gd name="T54" fmla="*/ 13 w 202"/>
                <a:gd name="T55" fmla="*/ 110 h 169"/>
                <a:gd name="T56" fmla="*/ 4 w 202"/>
                <a:gd name="T57" fmla="*/ 121 h 169"/>
                <a:gd name="T58" fmla="*/ 16 w 202"/>
                <a:gd name="T59" fmla="*/ 132 h 169"/>
                <a:gd name="T60" fmla="*/ 21 w 202"/>
                <a:gd name="T61" fmla="*/ 132 h 169"/>
                <a:gd name="T62" fmla="*/ 12 w 202"/>
                <a:gd name="T63" fmla="*/ 143 h 169"/>
                <a:gd name="T64" fmla="*/ 24 w 202"/>
                <a:gd name="T65" fmla="*/ 154 h 169"/>
                <a:gd name="T66" fmla="*/ 36 w 202"/>
                <a:gd name="T67" fmla="*/ 154 h 169"/>
                <a:gd name="T68" fmla="*/ 47 w 202"/>
                <a:gd name="T69" fmla="*/ 154 h 169"/>
                <a:gd name="T70" fmla="*/ 59 w 202"/>
                <a:gd name="T71" fmla="*/ 143 h 169"/>
                <a:gd name="T72" fmla="*/ 47 w 202"/>
                <a:gd name="T73" fmla="*/ 132 h 169"/>
                <a:gd name="T74" fmla="*/ 45 w 202"/>
                <a:gd name="T75" fmla="*/ 132 h 169"/>
                <a:gd name="T76" fmla="*/ 55 w 202"/>
                <a:gd name="T77" fmla="*/ 121 h 169"/>
                <a:gd name="T78" fmla="*/ 43 w 202"/>
                <a:gd name="T79" fmla="*/ 110 h 169"/>
                <a:gd name="T80" fmla="*/ 41 w 202"/>
                <a:gd name="T81" fmla="*/ 110 h 169"/>
                <a:gd name="T82" fmla="*/ 51 w 202"/>
                <a:gd name="T83" fmla="*/ 99 h 169"/>
                <a:gd name="T84" fmla="*/ 41 w 202"/>
                <a:gd name="T85" fmla="*/ 88 h 169"/>
                <a:gd name="T86" fmla="*/ 43 w 202"/>
                <a:gd name="T87" fmla="*/ 88 h 169"/>
                <a:gd name="T88" fmla="*/ 55 w 202"/>
                <a:gd name="T89" fmla="*/ 77 h 169"/>
                <a:gd name="T90" fmla="*/ 44 w 202"/>
                <a:gd name="T91" fmla="*/ 66 h 169"/>
                <a:gd name="T92" fmla="*/ 20 w 202"/>
                <a:gd name="T93" fmla="*/ 66 h 169"/>
                <a:gd name="T94" fmla="*/ 8 w 202"/>
                <a:gd name="T95" fmla="*/ 77 h 169"/>
                <a:gd name="T96" fmla="*/ 18 w 202"/>
                <a:gd name="T97" fmla="*/ 88 h 169"/>
                <a:gd name="T98" fmla="*/ 12 w 202"/>
                <a:gd name="T99" fmla="*/ 88 h 169"/>
                <a:gd name="T100" fmla="*/ 0 w 202"/>
                <a:gd name="T101" fmla="*/ 99 h 169"/>
                <a:gd name="T102" fmla="*/ 12 w 202"/>
                <a:gd name="T103" fmla="*/ 110 h 169"/>
                <a:gd name="T104" fmla="*/ 202 w 202"/>
                <a:gd name="T105" fmla="*/ 169 h 169"/>
                <a:gd name="T106" fmla="*/ 149 w 202"/>
                <a:gd name="T107" fmla="*/ 169 h 169"/>
                <a:gd name="T108" fmla="*/ 149 w 202"/>
                <a:gd name="T109" fmla="*/ 67 h 169"/>
                <a:gd name="T110" fmla="*/ 202 w 202"/>
                <a:gd name="T111" fmla="*/ 67 h 169"/>
                <a:gd name="T112" fmla="*/ 202 w 202"/>
                <a:gd name="T113" fmla="*/ 169 h 169"/>
                <a:gd name="T114" fmla="*/ 164 w 202"/>
                <a:gd name="T115" fmla="*/ 146 h 169"/>
                <a:gd name="T116" fmla="*/ 158 w 202"/>
                <a:gd name="T117" fmla="*/ 153 h 169"/>
                <a:gd name="T118" fmla="*/ 164 w 202"/>
                <a:gd name="T119" fmla="*/ 159 h 169"/>
                <a:gd name="T120" fmla="*/ 170 w 202"/>
                <a:gd name="T121" fmla="*/ 153 h 169"/>
                <a:gd name="T122" fmla="*/ 164 w 202"/>
                <a:gd name="T123" fmla="*/ 146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2" h="169">
                  <a:moveTo>
                    <a:pt x="58" y="129"/>
                  </a:moveTo>
                  <a:cubicBezTo>
                    <a:pt x="60" y="127"/>
                    <a:pt x="61" y="124"/>
                    <a:pt x="61" y="121"/>
                  </a:cubicBezTo>
                  <a:cubicBezTo>
                    <a:pt x="61" y="115"/>
                    <a:pt x="58" y="111"/>
                    <a:pt x="54" y="108"/>
                  </a:cubicBezTo>
                  <a:cubicBezTo>
                    <a:pt x="56" y="105"/>
                    <a:pt x="57" y="102"/>
                    <a:pt x="57" y="99"/>
                  </a:cubicBezTo>
                  <a:cubicBezTo>
                    <a:pt x="57" y="96"/>
                    <a:pt x="56" y="93"/>
                    <a:pt x="54" y="90"/>
                  </a:cubicBezTo>
                  <a:cubicBezTo>
                    <a:pt x="58" y="87"/>
                    <a:pt x="61" y="82"/>
                    <a:pt x="61" y="77"/>
                  </a:cubicBezTo>
                  <a:cubicBezTo>
                    <a:pt x="61" y="73"/>
                    <a:pt x="59" y="69"/>
                    <a:pt x="57" y="67"/>
                  </a:cubicBezTo>
                  <a:cubicBezTo>
                    <a:pt x="59" y="68"/>
                    <a:pt x="61" y="69"/>
                    <a:pt x="62" y="71"/>
                  </a:cubicBezTo>
                  <a:cubicBezTo>
                    <a:pt x="67" y="80"/>
                    <a:pt x="65" y="89"/>
                    <a:pt x="67" y="98"/>
                  </a:cubicBezTo>
                  <a:cubicBezTo>
                    <a:pt x="69" y="107"/>
                    <a:pt x="80" y="113"/>
                    <a:pt x="80" y="113"/>
                  </a:cubicBezTo>
                  <a:cubicBezTo>
                    <a:pt x="80" y="113"/>
                    <a:pt x="72" y="104"/>
                    <a:pt x="71" y="92"/>
                  </a:cubicBezTo>
                  <a:cubicBezTo>
                    <a:pt x="71" y="83"/>
                    <a:pt x="73" y="77"/>
                    <a:pt x="71" y="67"/>
                  </a:cubicBezTo>
                  <a:cubicBezTo>
                    <a:pt x="70" y="63"/>
                    <a:pt x="59" y="41"/>
                    <a:pt x="59" y="29"/>
                  </a:cubicBezTo>
                  <a:cubicBezTo>
                    <a:pt x="58" y="18"/>
                    <a:pt x="59" y="7"/>
                    <a:pt x="69" y="4"/>
                  </a:cubicBezTo>
                  <a:cubicBezTo>
                    <a:pt x="79" y="0"/>
                    <a:pt x="78" y="15"/>
                    <a:pt x="80" y="21"/>
                  </a:cubicBezTo>
                  <a:cubicBezTo>
                    <a:pt x="87" y="36"/>
                    <a:pt x="96" y="42"/>
                    <a:pt x="101" y="48"/>
                  </a:cubicBezTo>
                  <a:cubicBezTo>
                    <a:pt x="106" y="55"/>
                    <a:pt x="113" y="64"/>
                    <a:pt x="123" y="70"/>
                  </a:cubicBezTo>
                  <a:cubicBezTo>
                    <a:pt x="129" y="75"/>
                    <a:pt x="138" y="74"/>
                    <a:pt x="142" y="73"/>
                  </a:cubicBezTo>
                  <a:cubicBezTo>
                    <a:pt x="142" y="147"/>
                    <a:pt x="142" y="147"/>
                    <a:pt x="142" y="147"/>
                  </a:cubicBezTo>
                  <a:cubicBezTo>
                    <a:pt x="131" y="147"/>
                    <a:pt x="131" y="147"/>
                    <a:pt x="131" y="147"/>
                  </a:cubicBezTo>
                  <a:cubicBezTo>
                    <a:pt x="127" y="147"/>
                    <a:pt x="120" y="151"/>
                    <a:pt x="116" y="151"/>
                  </a:cubicBezTo>
                  <a:cubicBezTo>
                    <a:pt x="112" y="151"/>
                    <a:pt x="111" y="149"/>
                    <a:pt x="105" y="149"/>
                  </a:cubicBezTo>
                  <a:cubicBezTo>
                    <a:pt x="100" y="149"/>
                    <a:pt x="83" y="154"/>
                    <a:pt x="77" y="154"/>
                  </a:cubicBezTo>
                  <a:cubicBezTo>
                    <a:pt x="60" y="154"/>
                    <a:pt x="60" y="154"/>
                    <a:pt x="60" y="154"/>
                  </a:cubicBezTo>
                  <a:cubicBezTo>
                    <a:pt x="63" y="151"/>
                    <a:pt x="65" y="147"/>
                    <a:pt x="65" y="143"/>
                  </a:cubicBezTo>
                  <a:cubicBezTo>
                    <a:pt x="65" y="137"/>
                    <a:pt x="62" y="133"/>
                    <a:pt x="58" y="129"/>
                  </a:cubicBezTo>
                  <a:moveTo>
                    <a:pt x="12" y="110"/>
                  </a:moveTo>
                  <a:cubicBezTo>
                    <a:pt x="13" y="110"/>
                    <a:pt x="13" y="110"/>
                    <a:pt x="13" y="110"/>
                  </a:cubicBezTo>
                  <a:cubicBezTo>
                    <a:pt x="8" y="111"/>
                    <a:pt x="4" y="115"/>
                    <a:pt x="4" y="121"/>
                  </a:cubicBezTo>
                  <a:cubicBezTo>
                    <a:pt x="4" y="127"/>
                    <a:pt x="9" y="132"/>
                    <a:pt x="16" y="132"/>
                  </a:cubicBezTo>
                  <a:cubicBezTo>
                    <a:pt x="21" y="132"/>
                    <a:pt x="21" y="132"/>
                    <a:pt x="21" y="132"/>
                  </a:cubicBezTo>
                  <a:cubicBezTo>
                    <a:pt x="16" y="133"/>
                    <a:pt x="12" y="137"/>
                    <a:pt x="12" y="143"/>
                  </a:cubicBezTo>
                  <a:cubicBezTo>
                    <a:pt x="12" y="149"/>
                    <a:pt x="17" y="154"/>
                    <a:pt x="24" y="154"/>
                  </a:cubicBezTo>
                  <a:cubicBezTo>
                    <a:pt x="36" y="154"/>
                    <a:pt x="36" y="154"/>
                    <a:pt x="36" y="154"/>
                  </a:cubicBezTo>
                  <a:cubicBezTo>
                    <a:pt x="47" y="154"/>
                    <a:pt x="47" y="154"/>
                    <a:pt x="47" y="154"/>
                  </a:cubicBezTo>
                  <a:cubicBezTo>
                    <a:pt x="53" y="154"/>
                    <a:pt x="59" y="149"/>
                    <a:pt x="59" y="143"/>
                  </a:cubicBezTo>
                  <a:cubicBezTo>
                    <a:pt x="59" y="137"/>
                    <a:pt x="53" y="132"/>
                    <a:pt x="47" y="132"/>
                  </a:cubicBezTo>
                  <a:cubicBezTo>
                    <a:pt x="45" y="132"/>
                    <a:pt x="45" y="132"/>
                    <a:pt x="45" y="132"/>
                  </a:cubicBezTo>
                  <a:cubicBezTo>
                    <a:pt x="50" y="130"/>
                    <a:pt x="55" y="126"/>
                    <a:pt x="55" y="121"/>
                  </a:cubicBezTo>
                  <a:cubicBezTo>
                    <a:pt x="55" y="115"/>
                    <a:pt x="49" y="110"/>
                    <a:pt x="43" y="110"/>
                  </a:cubicBezTo>
                  <a:cubicBezTo>
                    <a:pt x="41" y="110"/>
                    <a:pt x="41" y="110"/>
                    <a:pt x="41" y="110"/>
                  </a:cubicBezTo>
                  <a:cubicBezTo>
                    <a:pt x="46" y="109"/>
                    <a:pt x="51" y="104"/>
                    <a:pt x="51" y="99"/>
                  </a:cubicBezTo>
                  <a:cubicBezTo>
                    <a:pt x="51" y="94"/>
                    <a:pt x="46" y="89"/>
                    <a:pt x="41" y="88"/>
                  </a:cubicBezTo>
                  <a:cubicBezTo>
                    <a:pt x="43" y="88"/>
                    <a:pt x="43" y="88"/>
                    <a:pt x="43" y="88"/>
                  </a:cubicBezTo>
                  <a:cubicBezTo>
                    <a:pt x="49" y="88"/>
                    <a:pt x="55" y="83"/>
                    <a:pt x="55" y="77"/>
                  </a:cubicBezTo>
                  <a:cubicBezTo>
                    <a:pt x="55" y="71"/>
                    <a:pt x="50" y="66"/>
                    <a:pt x="44" y="66"/>
                  </a:cubicBezTo>
                  <a:cubicBezTo>
                    <a:pt x="20" y="66"/>
                    <a:pt x="20" y="66"/>
                    <a:pt x="20" y="66"/>
                  </a:cubicBezTo>
                  <a:cubicBezTo>
                    <a:pt x="14" y="66"/>
                    <a:pt x="8" y="71"/>
                    <a:pt x="8" y="77"/>
                  </a:cubicBezTo>
                  <a:cubicBezTo>
                    <a:pt x="8" y="82"/>
                    <a:pt x="12" y="87"/>
                    <a:pt x="18" y="88"/>
                  </a:cubicBezTo>
                  <a:cubicBezTo>
                    <a:pt x="12" y="88"/>
                    <a:pt x="12" y="88"/>
                    <a:pt x="12" y="88"/>
                  </a:cubicBezTo>
                  <a:cubicBezTo>
                    <a:pt x="6" y="88"/>
                    <a:pt x="0" y="93"/>
                    <a:pt x="0" y="99"/>
                  </a:cubicBezTo>
                  <a:cubicBezTo>
                    <a:pt x="0" y="105"/>
                    <a:pt x="6" y="110"/>
                    <a:pt x="12" y="110"/>
                  </a:cubicBezTo>
                  <a:moveTo>
                    <a:pt x="202" y="169"/>
                  </a:moveTo>
                  <a:cubicBezTo>
                    <a:pt x="149" y="169"/>
                    <a:pt x="149" y="169"/>
                    <a:pt x="149" y="169"/>
                  </a:cubicBezTo>
                  <a:cubicBezTo>
                    <a:pt x="149" y="67"/>
                    <a:pt x="149" y="67"/>
                    <a:pt x="149" y="67"/>
                  </a:cubicBezTo>
                  <a:cubicBezTo>
                    <a:pt x="202" y="67"/>
                    <a:pt x="202" y="67"/>
                    <a:pt x="202" y="67"/>
                  </a:cubicBezTo>
                  <a:lnTo>
                    <a:pt x="202" y="169"/>
                  </a:lnTo>
                  <a:close/>
                  <a:moveTo>
                    <a:pt x="164" y="146"/>
                  </a:moveTo>
                  <a:cubicBezTo>
                    <a:pt x="160" y="146"/>
                    <a:pt x="158" y="149"/>
                    <a:pt x="158" y="153"/>
                  </a:cubicBezTo>
                  <a:cubicBezTo>
                    <a:pt x="158" y="156"/>
                    <a:pt x="160" y="159"/>
                    <a:pt x="164" y="159"/>
                  </a:cubicBezTo>
                  <a:cubicBezTo>
                    <a:pt x="167" y="159"/>
                    <a:pt x="170" y="156"/>
                    <a:pt x="170" y="153"/>
                  </a:cubicBezTo>
                  <a:cubicBezTo>
                    <a:pt x="170" y="149"/>
                    <a:pt x="167" y="146"/>
                    <a:pt x="164" y="146"/>
                  </a:cubicBezTo>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196"/>
            <p:cNvSpPr>
              <a:spLocks noChangeAspect="1" noEditPoints="1"/>
            </p:cNvSpPr>
            <p:nvPr/>
          </p:nvSpPr>
          <p:spPr bwMode="auto">
            <a:xfrm rot="20700000">
              <a:off x="8165039" y="1612582"/>
              <a:ext cx="329659" cy="440203"/>
            </a:xfrm>
            <a:custGeom>
              <a:avLst/>
              <a:gdLst>
                <a:gd name="T0" fmla="*/ 23 w 141"/>
                <a:gd name="T1" fmla="*/ 69 h 189"/>
                <a:gd name="T2" fmla="*/ 35 w 141"/>
                <a:gd name="T3" fmla="*/ 57 h 189"/>
                <a:gd name="T4" fmla="*/ 35 w 141"/>
                <a:gd name="T5" fmla="*/ 79 h 189"/>
                <a:gd name="T6" fmla="*/ 23 w 141"/>
                <a:gd name="T7" fmla="*/ 92 h 189"/>
                <a:gd name="T8" fmla="*/ 35 w 141"/>
                <a:gd name="T9" fmla="*/ 79 h 189"/>
                <a:gd name="T10" fmla="*/ 23 w 141"/>
                <a:gd name="T11" fmla="*/ 101 h 189"/>
                <a:gd name="T12" fmla="*/ 35 w 141"/>
                <a:gd name="T13" fmla="*/ 114 h 189"/>
                <a:gd name="T14" fmla="*/ 35 w 141"/>
                <a:gd name="T15" fmla="*/ 123 h 189"/>
                <a:gd name="T16" fmla="*/ 23 w 141"/>
                <a:gd name="T17" fmla="*/ 136 h 189"/>
                <a:gd name="T18" fmla="*/ 35 w 141"/>
                <a:gd name="T19" fmla="*/ 123 h 189"/>
                <a:gd name="T20" fmla="*/ 35 w 141"/>
                <a:gd name="T21" fmla="*/ 158 h 189"/>
                <a:gd name="T22" fmla="*/ 23 w 141"/>
                <a:gd name="T23" fmla="*/ 146 h 189"/>
                <a:gd name="T24" fmla="*/ 44 w 141"/>
                <a:gd name="T25" fmla="*/ 158 h 189"/>
                <a:gd name="T26" fmla="*/ 119 w 141"/>
                <a:gd name="T27" fmla="*/ 151 h 189"/>
                <a:gd name="T28" fmla="*/ 44 w 141"/>
                <a:gd name="T29" fmla="*/ 158 h 189"/>
                <a:gd name="T30" fmla="*/ 44 w 141"/>
                <a:gd name="T31" fmla="*/ 129 h 189"/>
                <a:gd name="T32" fmla="*/ 119 w 141"/>
                <a:gd name="T33" fmla="*/ 136 h 189"/>
                <a:gd name="T34" fmla="*/ 119 w 141"/>
                <a:gd name="T35" fmla="*/ 107 h 189"/>
                <a:gd name="T36" fmla="*/ 44 w 141"/>
                <a:gd name="T37" fmla="*/ 114 h 189"/>
                <a:gd name="T38" fmla="*/ 119 w 141"/>
                <a:gd name="T39" fmla="*/ 107 h 189"/>
                <a:gd name="T40" fmla="*/ 44 w 141"/>
                <a:gd name="T41" fmla="*/ 62 h 189"/>
                <a:gd name="T42" fmla="*/ 119 w 141"/>
                <a:gd name="T43" fmla="*/ 69 h 189"/>
                <a:gd name="T44" fmla="*/ 119 w 141"/>
                <a:gd name="T45" fmla="*/ 84 h 189"/>
                <a:gd name="T46" fmla="*/ 44 w 141"/>
                <a:gd name="T47" fmla="*/ 92 h 189"/>
                <a:gd name="T48" fmla="*/ 119 w 141"/>
                <a:gd name="T49" fmla="*/ 84 h 189"/>
                <a:gd name="T50" fmla="*/ 59 w 141"/>
                <a:gd name="T51" fmla="*/ 12 h 189"/>
                <a:gd name="T52" fmla="*/ 82 w 141"/>
                <a:gd name="T53" fmla="*/ 12 h 189"/>
                <a:gd name="T54" fmla="*/ 115 w 141"/>
                <a:gd name="T55" fmla="*/ 37 h 189"/>
                <a:gd name="T56" fmla="*/ 37 w 141"/>
                <a:gd name="T57" fmla="*/ 23 h 189"/>
                <a:gd name="T58" fmla="*/ 71 w 141"/>
                <a:gd name="T59" fmla="*/ 15 h 189"/>
                <a:gd name="T60" fmla="*/ 71 w 141"/>
                <a:gd name="T61" fmla="*/ 9 h 189"/>
                <a:gd name="T62" fmla="*/ 132 w 141"/>
                <a:gd name="T63" fmla="*/ 16 h 189"/>
                <a:gd name="T64" fmla="*/ 106 w 141"/>
                <a:gd name="T65" fmla="*/ 18 h 189"/>
                <a:gd name="T66" fmla="*/ 130 w 141"/>
                <a:gd name="T67" fmla="*/ 27 h 189"/>
                <a:gd name="T68" fmla="*/ 11 w 141"/>
                <a:gd name="T69" fmla="*/ 178 h 189"/>
                <a:gd name="T70" fmla="*/ 24 w 141"/>
                <a:gd name="T71" fmla="*/ 27 h 189"/>
                <a:gd name="T72" fmla="*/ 43 w 141"/>
                <a:gd name="T73" fmla="*/ 16 h 189"/>
                <a:gd name="T74" fmla="*/ 0 w 141"/>
                <a:gd name="T75" fmla="*/ 25 h 189"/>
                <a:gd name="T76" fmla="*/ 9 w 141"/>
                <a:gd name="T77" fmla="*/ 189 h 189"/>
                <a:gd name="T78" fmla="*/ 141 w 141"/>
                <a:gd name="T79" fmla="*/ 180 h 189"/>
                <a:gd name="T80" fmla="*/ 132 w 141"/>
                <a:gd name="T81" fmla="*/ 16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1" h="189">
                  <a:moveTo>
                    <a:pt x="35" y="69"/>
                  </a:moveTo>
                  <a:cubicBezTo>
                    <a:pt x="23" y="69"/>
                    <a:pt x="23" y="69"/>
                    <a:pt x="23" y="69"/>
                  </a:cubicBezTo>
                  <a:cubicBezTo>
                    <a:pt x="23" y="57"/>
                    <a:pt x="23" y="57"/>
                    <a:pt x="23" y="57"/>
                  </a:cubicBezTo>
                  <a:cubicBezTo>
                    <a:pt x="35" y="57"/>
                    <a:pt x="35" y="57"/>
                    <a:pt x="35" y="57"/>
                  </a:cubicBezTo>
                  <a:lnTo>
                    <a:pt x="35" y="69"/>
                  </a:lnTo>
                  <a:close/>
                  <a:moveTo>
                    <a:pt x="35" y="79"/>
                  </a:moveTo>
                  <a:cubicBezTo>
                    <a:pt x="23" y="79"/>
                    <a:pt x="23" y="79"/>
                    <a:pt x="23" y="79"/>
                  </a:cubicBezTo>
                  <a:cubicBezTo>
                    <a:pt x="23" y="92"/>
                    <a:pt x="23" y="92"/>
                    <a:pt x="23" y="92"/>
                  </a:cubicBezTo>
                  <a:cubicBezTo>
                    <a:pt x="35" y="92"/>
                    <a:pt x="35" y="92"/>
                    <a:pt x="35" y="92"/>
                  </a:cubicBezTo>
                  <a:lnTo>
                    <a:pt x="35" y="79"/>
                  </a:lnTo>
                  <a:close/>
                  <a:moveTo>
                    <a:pt x="35" y="101"/>
                  </a:moveTo>
                  <a:cubicBezTo>
                    <a:pt x="23" y="101"/>
                    <a:pt x="23" y="101"/>
                    <a:pt x="23" y="101"/>
                  </a:cubicBezTo>
                  <a:cubicBezTo>
                    <a:pt x="23" y="114"/>
                    <a:pt x="23" y="114"/>
                    <a:pt x="23" y="114"/>
                  </a:cubicBezTo>
                  <a:cubicBezTo>
                    <a:pt x="35" y="114"/>
                    <a:pt x="35" y="114"/>
                    <a:pt x="35" y="114"/>
                  </a:cubicBezTo>
                  <a:lnTo>
                    <a:pt x="35" y="101"/>
                  </a:lnTo>
                  <a:close/>
                  <a:moveTo>
                    <a:pt x="35" y="123"/>
                  </a:moveTo>
                  <a:cubicBezTo>
                    <a:pt x="23" y="123"/>
                    <a:pt x="23" y="123"/>
                    <a:pt x="23" y="123"/>
                  </a:cubicBezTo>
                  <a:cubicBezTo>
                    <a:pt x="23" y="136"/>
                    <a:pt x="23" y="136"/>
                    <a:pt x="23" y="136"/>
                  </a:cubicBezTo>
                  <a:cubicBezTo>
                    <a:pt x="35" y="136"/>
                    <a:pt x="35" y="136"/>
                    <a:pt x="35" y="136"/>
                  </a:cubicBezTo>
                  <a:lnTo>
                    <a:pt x="35" y="123"/>
                  </a:lnTo>
                  <a:close/>
                  <a:moveTo>
                    <a:pt x="23" y="158"/>
                  </a:moveTo>
                  <a:cubicBezTo>
                    <a:pt x="35" y="158"/>
                    <a:pt x="35" y="158"/>
                    <a:pt x="35" y="158"/>
                  </a:cubicBezTo>
                  <a:cubicBezTo>
                    <a:pt x="35" y="146"/>
                    <a:pt x="35" y="146"/>
                    <a:pt x="35" y="146"/>
                  </a:cubicBezTo>
                  <a:cubicBezTo>
                    <a:pt x="23" y="146"/>
                    <a:pt x="23" y="146"/>
                    <a:pt x="23" y="146"/>
                  </a:cubicBezTo>
                  <a:lnTo>
                    <a:pt x="23" y="158"/>
                  </a:lnTo>
                  <a:close/>
                  <a:moveTo>
                    <a:pt x="44" y="158"/>
                  </a:moveTo>
                  <a:cubicBezTo>
                    <a:pt x="119" y="158"/>
                    <a:pt x="119" y="158"/>
                    <a:pt x="119" y="158"/>
                  </a:cubicBezTo>
                  <a:cubicBezTo>
                    <a:pt x="119" y="151"/>
                    <a:pt x="119" y="151"/>
                    <a:pt x="119" y="151"/>
                  </a:cubicBezTo>
                  <a:cubicBezTo>
                    <a:pt x="44" y="151"/>
                    <a:pt x="44" y="151"/>
                    <a:pt x="44" y="151"/>
                  </a:cubicBezTo>
                  <a:lnTo>
                    <a:pt x="44" y="158"/>
                  </a:lnTo>
                  <a:close/>
                  <a:moveTo>
                    <a:pt x="119" y="129"/>
                  </a:moveTo>
                  <a:cubicBezTo>
                    <a:pt x="44" y="129"/>
                    <a:pt x="44" y="129"/>
                    <a:pt x="44" y="129"/>
                  </a:cubicBezTo>
                  <a:cubicBezTo>
                    <a:pt x="44" y="136"/>
                    <a:pt x="44" y="136"/>
                    <a:pt x="44" y="136"/>
                  </a:cubicBezTo>
                  <a:cubicBezTo>
                    <a:pt x="119" y="136"/>
                    <a:pt x="119" y="136"/>
                    <a:pt x="119" y="136"/>
                  </a:cubicBezTo>
                  <a:lnTo>
                    <a:pt x="119" y="129"/>
                  </a:lnTo>
                  <a:close/>
                  <a:moveTo>
                    <a:pt x="119" y="107"/>
                  </a:moveTo>
                  <a:cubicBezTo>
                    <a:pt x="44" y="107"/>
                    <a:pt x="44" y="107"/>
                    <a:pt x="44" y="107"/>
                  </a:cubicBezTo>
                  <a:cubicBezTo>
                    <a:pt x="44" y="114"/>
                    <a:pt x="44" y="114"/>
                    <a:pt x="44" y="114"/>
                  </a:cubicBezTo>
                  <a:cubicBezTo>
                    <a:pt x="119" y="114"/>
                    <a:pt x="119" y="114"/>
                    <a:pt x="119" y="114"/>
                  </a:cubicBezTo>
                  <a:lnTo>
                    <a:pt x="119" y="107"/>
                  </a:lnTo>
                  <a:close/>
                  <a:moveTo>
                    <a:pt x="119" y="62"/>
                  </a:moveTo>
                  <a:cubicBezTo>
                    <a:pt x="44" y="62"/>
                    <a:pt x="44" y="62"/>
                    <a:pt x="44" y="62"/>
                  </a:cubicBezTo>
                  <a:cubicBezTo>
                    <a:pt x="44" y="69"/>
                    <a:pt x="44" y="69"/>
                    <a:pt x="44" y="69"/>
                  </a:cubicBezTo>
                  <a:cubicBezTo>
                    <a:pt x="119" y="69"/>
                    <a:pt x="119" y="69"/>
                    <a:pt x="119" y="69"/>
                  </a:cubicBezTo>
                  <a:lnTo>
                    <a:pt x="119" y="62"/>
                  </a:lnTo>
                  <a:close/>
                  <a:moveTo>
                    <a:pt x="119" y="84"/>
                  </a:moveTo>
                  <a:cubicBezTo>
                    <a:pt x="44" y="84"/>
                    <a:pt x="44" y="84"/>
                    <a:pt x="44" y="84"/>
                  </a:cubicBezTo>
                  <a:cubicBezTo>
                    <a:pt x="44" y="92"/>
                    <a:pt x="44" y="92"/>
                    <a:pt x="44" y="92"/>
                  </a:cubicBezTo>
                  <a:cubicBezTo>
                    <a:pt x="119" y="92"/>
                    <a:pt x="119" y="92"/>
                    <a:pt x="119" y="92"/>
                  </a:cubicBezTo>
                  <a:lnTo>
                    <a:pt x="119" y="84"/>
                  </a:lnTo>
                  <a:close/>
                  <a:moveTo>
                    <a:pt x="37" y="23"/>
                  </a:moveTo>
                  <a:cubicBezTo>
                    <a:pt x="56" y="18"/>
                    <a:pt x="59" y="16"/>
                    <a:pt x="59" y="12"/>
                  </a:cubicBezTo>
                  <a:cubicBezTo>
                    <a:pt x="59" y="5"/>
                    <a:pt x="64" y="0"/>
                    <a:pt x="71" y="0"/>
                  </a:cubicBezTo>
                  <a:cubicBezTo>
                    <a:pt x="77" y="0"/>
                    <a:pt x="82" y="5"/>
                    <a:pt x="82" y="12"/>
                  </a:cubicBezTo>
                  <a:cubicBezTo>
                    <a:pt x="82" y="16"/>
                    <a:pt x="85" y="18"/>
                    <a:pt x="104" y="23"/>
                  </a:cubicBezTo>
                  <a:cubicBezTo>
                    <a:pt x="115" y="26"/>
                    <a:pt x="115" y="37"/>
                    <a:pt x="115" y="37"/>
                  </a:cubicBezTo>
                  <a:cubicBezTo>
                    <a:pt x="26" y="37"/>
                    <a:pt x="26" y="37"/>
                    <a:pt x="26" y="37"/>
                  </a:cubicBezTo>
                  <a:cubicBezTo>
                    <a:pt x="26" y="37"/>
                    <a:pt x="26" y="26"/>
                    <a:pt x="37" y="23"/>
                  </a:cubicBezTo>
                  <a:moveTo>
                    <a:pt x="68" y="12"/>
                  </a:moveTo>
                  <a:cubicBezTo>
                    <a:pt x="68" y="13"/>
                    <a:pt x="69" y="15"/>
                    <a:pt x="71" y="15"/>
                  </a:cubicBezTo>
                  <a:cubicBezTo>
                    <a:pt x="72" y="15"/>
                    <a:pt x="74" y="13"/>
                    <a:pt x="74" y="12"/>
                  </a:cubicBezTo>
                  <a:cubicBezTo>
                    <a:pt x="74" y="10"/>
                    <a:pt x="72" y="9"/>
                    <a:pt x="71" y="9"/>
                  </a:cubicBezTo>
                  <a:cubicBezTo>
                    <a:pt x="69" y="9"/>
                    <a:pt x="68" y="10"/>
                    <a:pt x="68" y="12"/>
                  </a:cubicBezTo>
                  <a:moveTo>
                    <a:pt x="132" y="16"/>
                  </a:moveTo>
                  <a:cubicBezTo>
                    <a:pt x="99" y="16"/>
                    <a:pt x="99" y="16"/>
                    <a:pt x="99" y="16"/>
                  </a:cubicBezTo>
                  <a:cubicBezTo>
                    <a:pt x="101" y="17"/>
                    <a:pt x="103" y="17"/>
                    <a:pt x="106" y="18"/>
                  </a:cubicBezTo>
                  <a:cubicBezTo>
                    <a:pt x="112" y="20"/>
                    <a:pt x="115" y="23"/>
                    <a:pt x="118" y="27"/>
                  </a:cubicBezTo>
                  <a:cubicBezTo>
                    <a:pt x="130" y="27"/>
                    <a:pt x="130" y="27"/>
                    <a:pt x="130" y="27"/>
                  </a:cubicBezTo>
                  <a:cubicBezTo>
                    <a:pt x="130" y="178"/>
                    <a:pt x="130" y="178"/>
                    <a:pt x="130" y="178"/>
                  </a:cubicBezTo>
                  <a:cubicBezTo>
                    <a:pt x="11" y="178"/>
                    <a:pt x="11" y="178"/>
                    <a:pt x="11" y="178"/>
                  </a:cubicBezTo>
                  <a:cubicBezTo>
                    <a:pt x="11" y="27"/>
                    <a:pt x="11" y="27"/>
                    <a:pt x="11" y="27"/>
                  </a:cubicBezTo>
                  <a:cubicBezTo>
                    <a:pt x="24" y="27"/>
                    <a:pt x="24" y="27"/>
                    <a:pt x="24" y="27"/>
                  </a:cubicBezTo>
                  <a:cubicBezTo>
                    <a:pt x="26" y="23"/>
                    <a:pt x="30" y="20"/>
                    <a:pt x="36" y="18"/>
                  </a:cubicBezTo>
                  <a:cubicBezTo>
                    <a:pt x="38" y="17"/>
                    <a:pt x="41" y="17"/>
                    <a:pt x="43" y="16"/>
                  </a:cubicBezTo>
                  <a:cubicBezTo>
                    <a:pt x="9" y="16"/>
                    <a:pt x="9" y="16"/>
                    <a:pt x="9" y="16"/>
                  </a:cubicBezTo>
                  <a:cubicBezTo>
                    <a:pt x="4" y="16"/>
                    <a:pt x="0" y="20"/>
                    <a:pt x="0" y="25"/>
                  </a:cubicBezTo>
                  <a:cubicBezTo>
                    <a:pt x="0" y="180"/>
                    <a:pt x="0" y="180"/>
                    <a:pt x="0" y="180"/>
                  </a:cubicBezTo>
                  <a:cubicBezTo>
                    <a:pt x="0" y="185"/>
                    <a:pt x="4" y="189"/>
                    <a:pt x="9" y="189"/>
                  </a:cubicBezTo>
                  <a:cubicBezTo>
                    <a:pt x="132" y="189"/>
                    <a:pt x="132" y="189"/>
                    <a:pt x="132" y="189"/>
                  </a:cubicBezTo>
                  <a:cubicBezTo>
                    <a:pt x="137" y="189"/>
                    <a:pt x="141" y="185"/>
                    <a:pt x="141" y="180"/>
                  </a:cubicBezTo>
                  <a:cubicBezTo>
                    <a:pt x="141" y="25"/>
                    <a:pt x="141" y="25"/>
                    <a:pt x="141" y="25"/>
                  </a:cubicBezTo>
                  <a:cubicBezTo>
                    <a:pt x="141" y="20"/>
                    <a:pt x="137" y="16"/>
                    <a:pt x="132" y="16"/>
                  </a:cubicBezTo>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
        <p:nvSpPr>
          <p:cNvPr id="57" name="TextBox 32"/>
          <p:cNvSpPr txBox="1"/>
          <p:nvPr/>
        </p:nvSpPr>
        <p:spPr>
          <a:xfrm>
            <a:off x="0" y="1638944"/>
            <a:ext cx="8156635" cy="523220"/>
          </a:xfrm>
          <a:prstGeom prst="rect">
            <a:avLst/>
          </a:prstGeom>
          <a:noFill/>
        </p:spPr>
        <p:txBody>
          <a:bodyPr wrap="square" rtlCol="0">
            <a:spAutoFit/>
          </a:bodyPr>
          <a:lstStyle/>
          <a:p>
            <a:pPr algn="r"/>
            <a:r>
              <a:rPr lang="es-SV" sz="1400" dirty="0" smtClean="0">
                <a:solidFill>
                  <a:schemeClr val="tx1">
                    <a:lumMod val="60000"/>
                    <a:lumOff val="40000"/>
                  </a:schemeClr>
                </a:solidFill>
              </a:rPr>
              <a:t>Para obtener </a:t>
            </a:r>
            <a:r>
              <a:rPr lang="es-SV" sz="1400" dirty="0">
                <a:solidFill>
                  <a:schemeClr val="tx1">
                    <a:lumMod val="60000"/>
                    <a:lumOff val="40000"/>
                  </a:schemeClr>
                </a:solidFill>
              </a:rPr>
              <a:t>retroalimentación de la percepción de nuestros usuarios y usuarias sobre los servicios que reciben, posibilitando la realización de ajustes y mejoras que agreguen valor a la ciudadanía</a:t>
            </a:r>
            <a:endParaRPr lang="id-ID" sz="1400" dirty="0">
              <a:solidFill>
                <a:schemeClr val="tx1">
                  <a:lumMod val="60000"/>
                  <a:lumOff val="40000"/>
                </a:schemeClr>
              </a:solidFill>
            </a:endParaRPr>
          </a:p>
        </p:txBody>
      </p:sp>
      <p:sp>
        <p:nvSpPr>
          <p:cNvPr id="61" name="TextBox 33"/>
          <p:cNvSpPr txBox="1"/>
          <p:nvPr/>
        </p:nvSpPr>
        <p:spPr>
          <a:xfrm>
            <a:off x="1059819" y="1365872"/>
            <a:ext cx="7096816" cy="338554"/>
          </a:xfrm>
          <a:prstGeom prst="rect">
            <a:avLst/>
          </a:prstGeom>
          <a:noFill/>
        </p:spPr>
        <p:txBody>
          <a:bodyPr wrap="none" rtlCol="0">
            <a:spAutoFit/>
          </a:bodyPr>
          <a:lstStyle/>
          <a:p>
            <a:pPr algn="r"/>
            <a:r>
              <a:rPr lang="es-SV" sz="1600" b="1" dirty="0" smtClean="0"/>
              <a:t>Implementación de Sistema de Medición </a:t>
            </a:r>
            <a:r>
              <a:rPr lang="es-SV" sz="1600" b="1" dirty="0"/>
              <a:t>de </a:t>
            </a:r>
            <a:r>
              <a:rPr lang="es-SV" sz="1600" b="1" dirty="0" smtClean="0"/>
              <a:t>Satisfacción de Ciudadana</a:t>
            </a:r>
            <a:endParaRPr lang="id-ID" sz="1600" b="1" dirty="0"/>
          </a:p>
        </p:txBody>
      </p:sp>
      <p:sp>
        <p:nvSpPr>
          <p:cNvPr id="49" name="Title 1"/>
          <p:cNvSpPr txBox="1">
            <a:spLocks/>
          </p:cNvSpPr>
          <p:nvPr/>
        </p:nvSpPr>
        <p:spPr>
          <a:xfrm>
            <a:off x="363638" y="437316"/>
            <a:ext cx="10721704" cy="10006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SV" sz="2400" dirty="0"/>
              <a:t>Principales </a:t>
            </a:r>
            <a:r>
              <a:rPr lang="es-SV" sz="2400" dirty="0" smtClean="0"/>
              <a:t>desafíos</a:t>
            </a:r>
            <a:endParaRPr lang="en-US" sz="2400" b="1" dirty="0"/>
          </a:p>
        </p:txBody>
      </p:sp>
    </p:spTree>
    <p:extLst>
      <p:ext uri="{BB962C8B-B14F-4D97-AF65-F5344CB8AC3E}">
        <p14:creationId xmlns:p14="http://schemas.microsoft.com/office/powerpoint/2010/main" xmlns="" val="3089429161"/>
      </p:ext>
    </p:extLst>
  </p:cSld>
  <p:clrMapOvr>
    <a:masterClrMapping/>
  </p:clrMapOvr>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par>
                                    <p:cTn id="12" presetID="2" presetClass="entr" presetSubtype="1" fill="hold" nodeType="withEffect" p14:presetBounceEnd="60000">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14:bounceEnd="60000">
                                          <p:cBhvr additive="base">
                                            <p:cTn id="14" dur="500" fill="hold"/>
                                            <p:tgtEl>
                                              <p:spTgt spid="6"/>
                                            </p:tgtEl>
                                            <p:attrNameLst>
                                              <p:attrName>ppt_x</p:attrName>
                                            </p:attrNameLst>
                                          </p:cBhvr>
                                          <p:tavLst>
                                            <p:tav tm="0">
                                              <p:val>
                                                <p:strVal val="#ppt_x"/>
                                              </p:val>
                                            </p:tav>
                                            <p:tav tm="100000">
                                              <p:val>
                                                <p:strVal val="#ppt_x"/>
                                              </p:val>
                                            </p:tav>
                                          </p:tavLst>
                                        </p:anim>
                                        <p:anim calcmode="lin" valueType="num" p14:bounceEnd="60000">
                                          <p:cBhvr additive="base">
                                            <p:cTn id="15" dur="500" fill="hold"/>
                                            <p:tgtEl>
                                              <p:spTgt spid="6"/>
                                            </p:tgtEl>
                                            <p:attrNameLst>
                                              <p:attrName>ppt_y</p:attrName>
                                            </p:attrNameLst>
                                          </p:cBhvr>
                                          <p:tavLst>
                                            <p:tav tm="0">
                                              <p:val>
                                                <p:strVal val="0-#ppt_h/2"/>
                                              </p:val>
                                            </p:tav>
                                            <p:tav tm="100000">
                                              <p:val>
                                                <p:strVal val="#ppt_y"/>
                                              </p:val>
                                            </p:tav>
                                          </p:tavLst>
                                        </p:anim>
                                      </p:childTnLst>
                                    </p:cTn>
                                  </p:par>
                                </p:childTnLst>
                              </p:cTn>
                            </p:par>
                            <p:par>
                              <p:cTn id="16" fill="hold">
                                <p:stCondLst>
                                  <p:cond delay="1000"/>
                                </p:stCondLst>
                                <p:childTnLst>
                                  <p:par>
                                    <p:cTn id="17" presetID="22" presetClass="entr" presetSubtype="2" fill="hold"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right)">
                                          <p:cBhvr>
                                            <p:cTn id="19" dur="500"/>
                                            <p:tgtEl>
                                              <p:spTgt spid="36"/>
                                            </p:tgtEl>
                                          </p:cBhvr>
                                        </p:animEffect>
                                      </p:childTnLst>
                                    </p:cTn>
                                  </p:par>
                                </p:childTnLst>
                              </p:cTn>
                            </p:par>
                            <p:par>
                              <p:cTn id="20" fill="hold">
                                <p:stCondLst>
                                  <p:cond delay="1500"/>
                                </p:stCondLst>
                                <p:childTnLst>
                                  <p:par>
                                    <p:cTn id="21" presetID="10" presetClass="entr" presetSubtype="0"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childTnLst>
                              </p:cTn>
                            </p:par>
                            <p:par>
                              <p:cTn id="24" fill="hold">
                                <p:stCondLst>
                                  <p:cond delay="2000"/>
                                </p:stCondLst>
                                <p:childTnLst>
                                  <p:par>
                                    <p:cTn id="25" presetID="2" presetClass="entr" presetSubtype="8" fill="hold" grpId="0" nodeType="afterEffect" p14:presetBounceEnd="60000">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14:bounceEnd="60000">
                                          <p:cBhvr additive="base">
                                            <p:cTn id="27" dur="500" fill="hold"/>
                                            <p:tgtEl>
                                              <p:spTgt spid="26"/>
                                            </p:tgtEl>
                                            <p:attrNameLst>
                                              <p:attrName>ppt_x</p:attrName>
                                            </p:attrNameLst>
                                          </p:cBhvr>
                                          <p:tavLst>
                                            <p:tav tm="0">
                                              <p:val>
                                                <p:strVal val="0-#ppt_w/2"/>
                                              </p:val>
                                            </p:tav>
                                            <p:tav tm="100000">
                                              <p:val>
                                                <p:strVal val="#ppt_x"/>
                                              </p:val>
                                            </p:tav>
                                          </p:tavLst>
                                        </p:anim>
                                        <p:anim calcmode="lin" valueType="num" p14:bounceEnd="60000">
                                          <p:cBhvr additive="base">
                                            <p:cTn id="28" dur="500" fill="hold"/>
                                            <p:tgtEl>
                                              <p:spTgt spid="26"/>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14:presetBounceEnd="60000">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14:bounceEnd="60000">
                                          <p:cBhvr additive="base">
                                            <p:cTn id="32" dur="500" fill="hold"/>
                                            <p:tgtEl>
                                              <p:spTgt spid="25"/>
                                            </p:tgtEl>
                                            <p:attrNameLst>
                                              <p:attrName>ppt_x</p:attrName>
                                            </p:attrNameLst>
                                          </p:cBhvr>
                                          <p:tavLst>
                                            <p:tav tm="0">
                                              <p:val>
                                                <p:strVal val="0-#ppt_w/2"/>
                                              </p:val>
                                            </p:tav>
                                            <p:tav tm="100000">
                                              <p:val>
                                                <p:strVal val="#ppt_x"/>
                                              </p:val>
                                            </p:tav>
                                          </p:tavLst>
                                        </p:anim>
                                        <p:anim calcmode="lin" valueType="num" p14:bounceEnd="60000">
                                          <p:cBhvr additive="base">
                                            <p:cTn id="33" dur="500" fill="hold"/>
                                            <p:tgtEl>
                                              <p:spTgt spid="25"/>
                                            </p:tgtEl>
                                            <p:attrNameLst>
                                              <p:attrName>ppt_y</p:attrName>
                                            </p:attrNameLst>
                                          </p:cBhvr>
                                          <p:tavLst>
                                            <p:tav tm="0">
                                              <p:val>
                                                <p:strVal val="#ppt_y"/>
                                              </p:val>
                                            </p:tav>
                                            <p:tav tm="100000">
                                              <p:val>
                                                <p:strVal val="#ppt_y"/>
                                              </p:val>
                                            </p:tav>
                                          </p:tavLst>
                                        </p:anim>
                                      </p:childTnLst>
                                    </p:cTn>
                                  </p:par>
                                  <p:par>
                                    <p:cTn id="34" presetID="2" presetClass="entr" presetSubtype="1" fill="hold" nodeType="withEffect" p14:presetBounceEnd="60000">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14:bounceEnd="60000">
                                          <p:cBhvr additive="base">
                                            <p:cTn id="36" dur="500" fill="hold"/>
                                            <p:tgtEl>
                                              <p:spTgt spid="12"/>
                                            </p:tgtEl>
                                            <p:attrNameLst>
                                              <p:attrName>ppt_x</p:attrName>
                                            </p:attrNameLst>
                                          </p:cBhvr>
                                          <p:tavLst>
                                            <p:tav tm="0">
                                              <p:val>
                                                <p:strVal val="#ppt_x"/>
                                              </p:val>
                                            </p:tav>
                                            <p:tav tm="100000">
                                              <p:val>
                                                <p:strVal val="#ppt_x"/>
                                              </p:val>
                                            </p:tav>
                                          </p:tavLst>
                                        </p:anim>
                                        <p:anim calcmode="lin" valueType="num" p14:bounceEnd="60000">
                                          <p:cBhvr additive="base">
                                            <p:cTn id="37" dur="500" fill="hold"/>
                                            <p:tgtEl>
                                              <p:spTgt spid="12"/>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22" presetClass="entr" presetSubtype="2"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wipe(right)">
                                          <p:cBhvr>
                                            <p:cTn id="41" dur="500"/>
                                            <p:tgtEl>
                                              <p:spTgt spid="37"/>
                                            </p:tgtEl>
                                          </p:cBhvr>
                                        </p:animEffect>
                                      </p:childTnLst>
                                    </p:cTn>
                                  </p:par>
                                </p:childTnLst>
                              </p:cTn>
                            </p:par>
                            <p:par>
                              <p:cTn id="42" fill="hold">
                                <p:stCondLst>
                                  <p:cond delay="3500"/>
                                </p:stCondLst>
                                <p:childTnLst>
                                  <p:par>
                                    <p:cTn id="43" presetID="10" presetClass="entr" presetSubtype="0" fill="hold"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500"/>
                                            <p:tgtEl>
                                              <p:spTgt spid="38"/>
                                            </p:tgtEl>
                                          </p:cBhvr>
                                        </p:animEffect>
                                      </p:childTnLst>
                                    </p:cTn>
                                  </p:par>
                                </p:childTnLst>
                              </p:cTn>
                            </p:par>
                            <p:par>
                              <p:cTn id="46" fill="hold">
                                <p:stCondLst>
                                  <p:cond delay="4000"/>
                                </p:stCondLst>
                                <p:childTnLst>
                                  <p:par>
                                    <p:cTn id="47" presetID="2" presetClass="entr" presetSubtype="8" fill="hold" grpId="0" nodeType="afterEffect" p14:presetBounceEnd="60000">
                                      <p:stCondLst>
                                        <p:cond delay="0"/>
                                      </p:stCondLst>
                                      <p:childTnLst>
                                        <p:set>
                                          <p:cBhvr>
                                            <p:cTn id="48" dur="1" fill="hold">
                                              <p:stCondLst>
                                                <p:cond delay="0"/>
                                              </p:stCondLst>
                                            </p:cTn>
                                            <p:tgtEl>
                                              <p:spTgt spid="30"/>
                                            </p:tgtEl>
                                            <p:attrNameLst>
                                              <p:attrName>style.visibility</p:attrName>
                                            </p:attrNameLst>
                                          </p:cBhvr>
                                          <p:to>
                                            <p:strVal val="visible"/>
                                          </p:to>
                                        </p:set>
                                        <p:anim calcmode="lin" valueType="num" p14:bounceEnd="60000">
                                          <p:cBhvr additive="base">
                                            <p:cTn id="49" dur="500" fill="hold"/>
                                            <p:tgtEl>
                                              <p:spTgt spid="30"/>
                                            </p:tgtEl>
                                            <p:attrNameLst>
                                              <p:attrName>ppt_x</p:attrName>
                                            </p:attrNameLst>
                                          </p:cBhvr>
                                          <p:tavLst>
                                            <p:tav tm="0">
                                              <p:val>
                                                <p:strVal val="0-#ppt_w/2"/>
                                              </p:val>
                                            </p:tav>
                                            <p:tav tm="100000">
                                              <p:val>
                                                <p:strVal val="#ppt_x"/>
                                              </p:val>
                                            </p:tav>
                                          </p:tavLst>
                                        </p:anim>
                                        <p:anim calcmode="lin" valueType="num" p14:bounceEnd="60000">
                                          <p:cBhvr additive="base">
                                            <p:cTn id="50" dur="500" fill="hold"/>
                                            <p:tgtEl>
                                              <p:spTgt spid="3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2" presetClass="entr" presetSubtype="8" fill="hold" grpId="0" nodeType="afterEffect" p14:presetBounceEnd="60000">
                                      <p:stCondLst>
                                        <p:cond delay="0"/>
                                      </p:stCondLst>
                                      <p:childTnLst>
                                        <p:set>
                                          <p:cBhvr>
                                            <p:cTn id="53" dur="1" fill="hold">
                                              <p:stCondLst>
                                                <p:cond delay="0"/>
                                              </p:stCondLst>
                                            </p:cTn>
                                            <p:tgtEl>
                                              <p:spTgt spid="29"/>
                                            </p:tgtEl>
                                            <p:attrNameLst>
                                              <p:attrName>style.visibility</p:attrName>
                                            </p:attrNameLst>
                                          </p:cBhvr>
                                          <p:to>
                                            <p:strVal val="visible"/>
                                          </p:to>
                                        </p:set>
                                        <p:anim calcmode="lin" valueType="num" p14:bounceEnd="60000">
                                          <p:cBhvr additive="base">
                                            <p:cTn id="54" dur="500" fill="hold"/>
                                            <p:tgtEl>
                                              <p:spTgt spid="29"/>
                                            </p:tgtEl>
                                            <p:attrNameLst>
                                              <p:attrName>ppt_x</p:attrName>
                                            </p:attrNameLst>
                                          </p:cBhvr>
                                          <p:tavLst>
                                            <p:tav tm="0">
                                              <p:val>
                                                <p:strVal val="0-#ppt_w/2"/>
                                              </p:val>
                                            </p:tav>
                                            <p:tav tm="100000">
                                              <p:val>
                                                <p:strVal val="#ppt_x"/>
                                              </p:val>
                                            </p:tav>
                                          </p:tavLst>
                                        </p:anim>
                                        <p:anim calcmode="lin" valueType="num" p14:bounceEnd="60000">
                                          <p:cBhvr additive="base">
                                            <p:cTn id="55" dur="500" fill="hold"/>
                                            <p:tgtEl>
                                              <p:spTgt spid="29"/>
                                            </p:tgtEl>
                                            <p:attrNameLst>
                                              <p:attrName>ppt_y</p:attrName>
                                            </p:attrNameLst>
                                          </p:cBhvr>
                                          <p:tavLst>
                                            <p:tav tm="0">
                                              <p:val>
                                                <p:strVal val="#ppt_y"/>
                                              </p:val>
                                            </p:tav>
                                            <p:tav tm="100000">
                                              <p:val>
                                                <p:strVal val="#ppt_y"/>
                                              </p:val>
                                            </p:tav>
                                          </p:tavLst>
                                        </p:anim>
                                      </p:childTnLst>
                                    </p:cTn>
                                  </p:par>
                                  <p:par>
                                    <p:cTn id="56" presetID="2" presetClass="entr" presetSubtype="1" fill="hold" nodeType="withEffect" p14:presetBounceEnd="60000">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14:bounceEnd="60000">
                                          <p:cBhvr additive="base">
                                            <p:cTn id="58" dur="500" fill="hold"/>
                                            <p:tgtEl>
                                              <p:spTgt spid="16"/>
                                            </p:tgtEl>
                                            <p:attrNameLst>
                                              <p:attrName>ppt_x</p:attrName>
                                            </p:attrNameLst>
                                          </p:cBhvr>
                                          <p:tavLst>
                                            <p:tav tm="0">
                                              <p:val>
                                                <p:strVal val="#ppt_x"/>
                                              </p:val>
                                            </p:tav>
                                            <p:tav tm="100000">
                                              <p:val>
                                                <p:strVal val="#ppt_x"/>
                                              </p:val>
                                            </p:tav>
                                          </p:tavLst>
                                        </p:anim>
                                        <p:anim calcmode="lin" valueType="num" p14:bounceEnd="60000">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22" presetClass="entr" presetSubtype="2"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right)">
                                          <p:cBhvr>
                                            <p:cTn id="63" dur="500"/>
                                            <p:tgtEl>
                                              <p:spTgt spid="39"/>
                                            </p:tgtEl>
                                          </p:cBhvr>
                                        </p:animEffect>
                                      </p:childTnLst>
                                    </p:cTn>
                                  </p:par>
                                </p:childTnLst>
                              </p:cTn>
                            </p:par>
                            <p:par>
                              <p:cTn id="64" fill="hold">
                                <p:stCondLst>
                                  <p:cond delay="5500"/>
                                </p:stCondLst>
                                <p:childTnLst>
                                  <p:par>
                                    <p:cTn id="65" presetID="10" presetClass="entr" presetSubtype="0" fill="hold" nodeType="afterEffect">
                                      <p:stCondLst>
                                        <p:cond delay="0"/>
                                      </p:stCondLst>
                                      <p:childTnLst>
                                        <p:set>
                                          <p:cBhvr>
                                            <p:cTn id="66" dur="1" fill="hold">
                                              <p:stCondLst>
                                                <p:cond delay="0"/>
                                              </p:stCondLst>
                                            </p:cTn>
                                            <p:tgtEl>
                                              <p:spTgt spid="41"/>
                                            </p:tgtEl>
                                            <p:attrNameLst>
                                              <p:attrName>style.visibility</p:attrName>
                                            </p:attrNameLst>
                                          </p:cBhvr>
                                          <p:to>
                                            <p:strVal val="visible"/>
                                          </p:to>
                                        </p:set>
                                        <p:animEffect transition="in" filter="fade">
                                          <p:cBhvr>
                                            <p:cTn id="67" dur="500"/>
                                            <p:tgtEl>
                                              <p:spTgt spid="41"/>
                                            </p:tgtEl>
                                          </p:cBhvr>
                                        </p:animEffect>
                                      </p:childTnLst>
                                    </p:cTn>
                                  </p:par>
                                </p:childTnLst>
                              </p:cTn>
                            </p:par>
                            <p:par>
                              <p:cTn id="68" fill="hold">
                                <p:stCondLst>
                                  <p:cond delay="6000"/>
                                </p:stCondLst>
                                <p:childTnLst>
                                  <p:par>
                                    <p:cTn id="69" presetID="2" presetClass="entr" presetSubtype="8" fill="hold" grpId="0" nodeType="afterEffect" p14:presetBounceEnd="60000">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14:bounceEnd="60000">
                                          <p:cBhvr additive="base">
                                            <p:cTn id="71" dur="500" fill="hold"/>
                                            <p:tgtEl>
                                              <p:spTgt spid="32"/>
                                            </p:tgtEl>
                                            <p:attrNameLst>
                                              <p:attrName>ppt_x</p:attrName>
                                            </p:attrNameLst>
                                          </p:cBhvr>
                                          <p:tavLst>
                                            <p:tav tm="0">
                                              <p:val>
                                                <p:strVal val="0-#ppt_w/2"/>
                                              </p:val>
                                            </p:tav>
                                            <p:tav tm="100000">
                                              <p:val>
                                                <p:strVal val="#ppt_x"/>
                                              </p:val>
                                            </p:tav>
                                          </p:tavLst>
                                        </p:anim>
                                        <p:anim calcmode="lin" valueType="num" p14:bounceEnd="60000">
                                          <p:cBhvr additive="base">
                                            <p:cTn id="72" dur="500" fill="hold"/>
                                            <p:tgtEl>
                                              <p:spTgt spid="32"/>
                                            </p:tgtEl>
                                            <p:attrNameLst>
                                              <p:attrName>ppt_y</p:attrName>
                                            </p:attrNameLst>
                                          </p:cBhvr>
                                          <p:tavLst>
                                            <p:tav tm="0">
                                              <p:val>
                                                <p:strVal val="#ppt_y"/>
                                              </p:val>
                                            </p:tav>
                                            <p:tav tm="100000">
                                              <p:val>
                                                <p:strVal val="#ppt_y"/>
                                              </p:val>
                                            </p:tav>
                                          </p:tavLst>
                                        </p:anim>
                                      </p:childTnLst>
                                    </p:cTn>
                                  </p:par>
                                </p:childTnLst>
                              </p:cTn>
                            </p:par>
                            <p:par>
                              <p:cTn id="73" fill="hold">
                                <p:stCondLst>
                                  <p:cond delay="6500"/>
                                </p:stCondLst>
                                <p:childTnLst>
                                  <p:par>
                                    <p:cTn id="74" presetID="2" presetClass="entr" presetSubtype="8" fill="hold" grpId="0" nodeType="afterEffect" p14:presetBounceEnd="60000">
                                      <p:stCondLst>
                                        <p:cond delay="0"/>
                                      </p:stCondLst>
                                      <p:childTnLst>
                                        <p:set>
                                          <p:cBhvr>
                                            <p:cTn id="75" dur="1" fill="hold">
                                              <p:stCondLst>
                                                <p:cond delay="0"/>
                                              </p:stCondLst>
                                            </p:cTn>
                                            <p:tgtEl>
                                              <p:spTgt spid="31"/>
                                            </p:tgtEl>
                                            <p:attrNameLst>
                                              <p:attrName>style.visibility</p:attrName>
                                            </p:attrNameLst>
                                          </p:cBhvr>
                                          <p:to>
                                            <p:strVal val="visible"/>
                                          </p:to>
                                        </p:set>
                                        <p:anim calcmode="lin" valueType="num" p14:bounceEnd="60000">
                                          <p:cBhvr additive="base">
                                            <p:cTn id="76" dur="500" fill="hold"/>
                                            <p:tgtEl>
                                              <p:spTgt spid="31"/>
                                            </p:tgtEl>
                                            <p:attrNameLst>
                                              <p:attrName>ppt_x</p:attrName>
                                            </p:attrNameLst>
                                          </p:cBhvr>
                                          <p:tavLst>
                                            <p:tav tm="0">
                                              <p:val>
                                                <p:strVal val="0-#ppt_w/2"/>
                                              </p:val>
                                            </p:tav>
                                            <p:tav tm="100000">
                                              <p:val>
                                                <p:strVal val="#ppt_x"/>
                                              </p:val>
                                            </p:tav>
                                          </p:tavLst>
                                        </p:anim>
                                        <p:anim calcmode="lin" valueType="num" p14:bounceEnd="60000">
                                          <p:cBhvr additive="base">
                                            <p:cTn id="77" dur="500" fill="hold"/>
                                            <p:tgtEl>
                                              <p:spTgt spid="31"/>
                                            </p:tgtEl>
                                            <p:attrNameLst>
                                              <p:attrName>ppt_y</p:attrName>
                                            </p:attrNameLst>
                                          </p:cBhvr>
                                          <p:tavLst>
                                            <p:tav tm="0">
                                              <p:val>
                                                <p:strVal val="#ppt_y"/>
                                              </p:val>
                                            </p:tav>
                                            <p:tav tm="100000">
                                              <p:val>
                                                <p:strVal val="#ppt_y"/>
                                              </p:val>
                                            </p:tav>
                                          </p:tavLst>
                                        </p:anim>
                                      </p:childTnLst>
                                    </p:cTn>
                                  </p:par>
                                  <p:par>
                                    <p:cTn id="78" presetID="2" presetClass="entr" presetSubtype="1" fill="hold" nodeType="withEffect" p14:presetBounceEnd="60000">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14:bounceEnd="60000">
                                          <p:cBhvr additive="base">
                                            <p:cTn id="80" dur="500" fill="hold"/>
                                            <p:tgtEl>
                                              <p:spTgt spid="20"/>
                                            </p:tgtEl>
                                            <p:attrNameLst>
                                              <p:attrName>ppt_x</p:attrName>
                                            </p:attrNameLst>
                                          </p:cBhvr>
                                          <p:tavLst>
                                            <p:tav tm="0">
                                              <p:val>
                                                <p:strVal val="#ppt_x"/>
                                              </p:val>
                                            </p:tav>
                                            <p:tav tm="100000">
                                              <p:val>
                                                <p:strVal val="#ppt_x"/>
                                              </p:val>
                                            </p:tav>
                                          </p:tavLst>
                                        </p:anim>
                                        <p:anim calcmode="lin" valueType="num" p14:bounceEnd="60000">
                                          <p:cBhvr additive="base">
                                            <p:cTn id="81" dur="500" fill="hold"/>
                                            <p:tgtEl>
                                              <p:spTgt spid="20"/>
                                            </p:tgtEl>
                                            <p:attrNameLst>
                                              <p:attrName>ppt_y</p:attrName>
                                            </p:attrNameLst>
                                          </p:cBhvr>
                                          <p:tavLst>
                                            <p:tav tm="0">
                                              <p:val>
                                                <p:strVal val="0-#ppt_h/2"/>
                                              </p:val>
                                            </p:tav>
                                            <p:tav tm="100000">
                                              <p:val>
                                                <p:strVal val="#ppt_y"/>
                                              </p:val>
                                            </p:tav>
                                          </p:tavLst>
                                        </p:anim>
                                      </p:childTnLst>
                                    </p:cTn>
                                  </p:par>
                                </p:childTnLst>
                              </p:cTn>
                            </p:par>
                            <p:par>
                              <p:cTn id="82" fill="hold">
                                <p:stCondLst>
                                  <p:cond delay="7000"/>
                                </p:stCondLst>
                                <p:childTnLst>
                                  <p:par>
                                    <p:cTn id="83" presetID="22" presetClass="entr" presetSubtype="2"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right)">
                                          <p:cBhvr>
                                            <p:cTn id="85" dur="500"/>
                                            <p:tgtEl>
                                              <p:spTgt spid="40"/>
                                            </p:tgtEl>
                                          </p:cBhvr>
                                        </p:animEffect>
                                      </p:childTnLst>
                                    </p:cTn>
                                  </p:par>
                                </p:childTnLst>
                              </p:cTn>
                            </p:par>
                            <p:par>
                              <p:cTn id="86" fill="hold">
                                <p:stCondLst>
                                  <p:cond delay="7500"/>
                                </p:stCondLst>
                                <p:childTnLst>
                                  <p:par>
                                    <p:cTn id="87" presetID="10" presetClass="entr" presetSubtype="0" fill="hold" nodeType="afterEffect">
                                      <p:stCondLst>
                                        <p:cond delay="0"/>
                                      </p:stCondLst>
                                      <p:childTnLst>
                                        <p:set>
                                          <p:cBhvr>
                                            <p:cTn id="88" dur="1" fill="hold">
                                              <p:stCondLst>
                                                <p:cond delay="0"/>
                                              </p:stCondLst>
                                            </p:cTn>
                                            <p:tgtEl>
                                              <p:spTgt spid="2"/>
                                            </p:tgtEl>
                                            <p:attrNameLst>
                                              <p:attrName>style.visibility</p:attrName>
                                            </p:attrNameLst>
                                          </p:cBhvr>
                                          <p:to>
                                            <p:strVal val="visible"/>
                                          </p:to>
                                        </p:set>
                                        <p:animEffect transition="in" filter="fade">
                                          <p:cBhvr>
                                            <p:cTn id="89" dur="500"/>
                                            <p:tgtEl>
                                              <p:spTgt spid="2"/>
                                            </p:tgtEl>
                                          </p:cBhvr>
                                        </p:animEffect>
                                      </p:childTnLst>
                                    </p:cTn>
                                  </p:par>
                                </p:childTnLst>
                              </p:cTn>
                            </p:par>
                            <p:par>
                              <p:cTn id="90" fill="hold">
                                <p:stCondLst>
                                  <p:cond delay="8000"/>
                                </p:stCondLst>
                                <p:childTnLst>
                                  <p:par>
                                    <p:cTn id="91" presetID="2" presetClass="entr" presetSubtype="8" fill="hold" grpId="0" nodeType="afterEffect" p14:presetBounceEnd="60000">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14:bounceEnd="60000">
                                          <p:cBhvr additive="base">
                                            <p:cTn id="93" dur="500" fill="hold"/>
                                            <p:tgtEl>
                                              <p:spTgt spid="61"/>
                                            </p:tgtEl>
                                            <p:attrNameLst>
                                              <p:attrName>ppt_x</p:attrName>
                                            </p:attrNameLst>
                                          </p:cBhvr>
                                          <p:tavLst>
                                            <p:tav tm="0">
                                              <p:val>
                                                <p:strVal val="0-#ppt_w/2"/>
                                              </p:val>
                                            </p:tav>
                                            <p:tav tm="100000">
                                              <p:val>
                                                <p:strVal val="#ppt_x"/>
                                              </p:val>
                                            </p:tav>
                                          </p:tavLst>
                                        </p:anim>
                                        <p:anim calcmode="lin" valueType="num" p14:bounceEnd="60000">
                                          <p:cBhvr additive="base">
                                            <p:cTn id="94" dur="500" fill="hold"/>
                                            <p:tgtEl>
                                              <p:spTgt spid="61"/>
                                            </p:tgtEl>
                                            <p:attrNameLst>
                                              <p:attrName>ppt_y</p:attrName>
                                            </p:attrNameLst>
                                          </p:cBhvr>
                                          <p:tavLst>
                                            <p:tav tm="0">
                                              <p:val>
                                                <p:strVal val="#ppt_y"/>
                                              </p:val>
                                            </p:tav>
                                            <p:tav tm="100000">
                                              <p:val>
                                                <p:strVal val="#ppt_y"/>
                                              </p:val>
                                            </p:tav>
                                          </p:tavLst>
                                        </p:anim>
                                      </p:childTnLst>
                                    </p:cTn>
                                  </p:par>
                                </p:childTnLst>
                              </p:cTn>
                            </p:par>
                            <p:par>
                              <p:cTn id="95" fill="hold">
                                <p:stCondLst>
                                  <p:cond delay="8500"/>
                                </p:stCondLst>
                                <p:childTnLst>
                                  <p:par>
                                    <p:cTn id="96" presetID="2" presetClass="entr" presetSubtype="8" fill="hold" grpId="0" nodeType="afterEffect" p14:presetBounceEnd="60000">
                                      <p:stCondLst>
                                        <p:cond delay="0"/>
                                      </p:stCondLst>
                                      <p:childTnLst>
                                        <p:set>
                                          <p:cBhvr>
                                            <p:cTn id="97" dur="1" fill="hold">
                                              <p:stCondLst>
                                                <p:cond delay="0"/>
                                              </p:stCondLst>
                                            </p:cTn>
                                            <p:tgtEl>
                                              <p:spTgt spid="57"/>
                                            </p:tgtEl>
                                            <p:attrNameLst>
                                              <p:attrName>style.visibility</p:attrName>
                                            </p:attrNameLst>
                                          </p:cBhvr>
                                          <p:to>
                                            <p:strVal val="visible"/>
                                          </p:to>
                                        </p:set>
                                        <p:anim calcmode="lin" valueType="num" p14:bounceEnd="60000">
                                          <p:cBhvr additive="base">
                                            <p:cTn id="98" dur="500" fill="hold"/>
                                            <p:tgtEl>
                                              <p:spTgt spid="57"/>
                                            </p:tgtEl>
                                            <p:attrNameLst>
                                              <p:attrName>ppt_x</p:attrName>
                                            </p:attrNameLst>
                                          </p:cBhvr>
                                          <p:tavLst>
                                            <p:tav tm="0">
                                              <p:val>
                                                <p:strVal val="0-#ppt_w/2"/>
                                              </p:val>
                                            </p:tav>
                                            <p:tav tm="100000">
                                              <p:val>
                                                <p:strVal val="#ppt_x"/>
                                              </p:val>
                                            </p:tav>
                                          </p:tavLst>
                                        </p:anim>
                                        <p:anim calcmode="lin" valueType="num" p14:bounceEnd="60000">
                                          <p:cBhvr additive="base">
                                            <p:cTn id="99" dur="500" fill="hold"/>
                                            <p:tgtEl>
                                              <p:spTgt spid="5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9" grpId="0"/>
          <p:bldP spid="30" grpId="0"/>
          <p:bldP spid="31" grpId="0"/>
          <p:bldP spid="32" grpId="0"/>
          <p:bldP spid="57" grpId="0"/>
          <p:bldP spid="61" grpId="0"/>
          <p:bldP spid="49"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par>
                                    <p:cTn id="12" presetID="2" presetClass="entr" presetSubtype="1"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0-#ppt_h/2"/>
                                              </p:val>
                                            </p:tav>
                                            <p:tav tm="100000">
                                              <p:val>
                                                <p:strVal val="#ppt_y"/>
                                              </p:val>
                                            </p:tav>
                                          </p:tavLst>
                                        </p:anim>
                                      </p:childTnLst>
                                    </p:cTn>
                                  </p:par>
                                </p:childTnLst>
                              </p:cTn>
                            </p:par>
                            <p:par>
                              <p:cTn id="16" fill="hold">
                                <p:stCondLst>
                                  <p:cond delay="1000"/>
                                </p:stCondLst>
                                <p:childTnLst>
                                  <p:par>
                                    <p:cTn id="17" presetID="22" presetClass="entr" presetSubtype="2" fill="hold"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right)">
                                          <p:cBhvr>
                                            <p:cTn id="19" dur="500"/>
                                            <p:tgtEl>
                                              <p:spTgt spid="36"/>
                                            </p:tgtEl>
                                          </p:cBhvr>
                                        </p:animEffect>
                                      </p:childTnLst>
                                    </p:cTn>
                                  </p:par>
                                </p:childTnLst>
                              </p:cTn>
                            </p:par>
                            <p:par>
                              <p:cTn id="20" fill="hold">
                                <p:stCondLst>
                                  <p:cond delay="1500"/>
                                </p:stCondLst>
                                <p:childTnLst>
                                  <p:par>
                                    <p:cTn id="21" presetID="10" presetClass="entr" presetSubtype="0"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0-#ppt_w/2"/>
                                              </p:val>
                                            </p:tav>
                                            <p:tav tm="100000">
                                              <p:val>
                                                <p:strVal val="#ppt_x"/>
                                              </p:val>
                                            </p:tav>
                                          </p:tavLst>
                                        </p:anim>
                                        <p:anim calcmode="lin" valueType="num">
                                          <p:cBhvr additive="base">
                                            <p:cTn id="28" dur="500" fill="hold"/>
                                            <p:tgtEl>
                                              <p:spTgt spid="26"/>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additive="base">
                                            <p:cTn id="32" dur="500" fill="hold"/>
                                            <p:tgtEl>
                                              <p:spTgt spid="25"/>
                                            </p:tgtEl>
                                            <p:attrNameLst>
                                              <p:attrName>ppt_x</p:attrName>
                                            </p:attrNameLst>
                                          </p:cBhvr>
                                          <p:tavLst>
                                            <p:tav tm="0">
                                              <p:val>
                                                <p:strVal val="0-#ppt_w/2"/>
                                              </p:val>
                                            </p:tav>
                                            <p:tav tm="100000">
                                              <p:val>
                                                <p:strVal val="#ppt_x"/>
                                              </p:val>
                                            </p:tav>
                                          </p:tavLst>
                                        </p:anim>
                                        <p:anim calcmode="lin" valueType="num">
                                          <p:cBhvr additive="base">
                                            <p:cTn id="33" dur="500" fill="hold"/>
                                            <p:tgtEl>
                                              <p:spTgt spid="25"/>
                                            </p:tgtEl>
                                            <p:attrNameLst>
                                              <p:attrName>ppt_y</p:attrName>
                                            </p:attrNameLst>
                                          </p:cBhvr>
                                          <p:tavLst>
                                            <p:tav tm="0">
                                              <p:val>
                                                <p:strVal val="#ppt_y"/>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22" presetClass="entr" presetSubtype="2"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wipe(right)">
                                          <p:cBhvr>
                                            <p:cTn id="41" dur="500"/>
                                            <p:tgtEl>
                                              <p:spTgt spid="37"/>
                                            </p:tgtEl>
                                          </p:cBhvr>
                                        </p:animEffect>
                                      </p:childTnLst>
                                    </p:cTn>
                                  </p:par>
                                </p:childTnLst>
                              </p:cTn>
                            </p:par>
                            <p:par>
                              <p:cTn id="42" fill="hold">
                                <p:stCondLst>
                                  <p:cond delay="3500"/>
                                </p:stCondLst>
                                <p:childTnLst>
                                  <p:par>
                                    <p:cTn id="43" presetID="10" presetClass="entr" presetSubtype="0" fill="hold"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500"/>
                                            <p:tgtEl>
                                              <p:spTgt spid="38"/>
                                            </p:tgtEl>
                                          </p:cBhvr>
                                        </p:animEffect>
                                      </p:childTnLst>
                                    </p:cTn>
                                  </p:par>
                                </p:childTnLst>
                              </p:cTn>
                            </p:par>
                            <p:par>
                              <p:cTn id="46" fill="hold">
                                <p:stCondLst>
                                  <p:cond delay="4000"/>
                                </p:stCondLst>
                                <p:childTnLst>
                                  <p:par>
                                    <p:cTn id="47" presetID="2" presetClass="entr" presetSubtype="8" fill="hold" grpId="0" nodeType="afterEffect">
                                      <p:stCondLst>
                                        <p:cond delay="0"/>
                                      </p:stCondLst>
                                      <p:childTnLst>
                                        <p:set>
                                          <p:cBhvr>
                                            <p:cTn id="48" dur="1" fill="hold">
                                              <p:stCondLst>
                                                <p:cond delay="0"/>
                                              </p:stCondLst>
                                            </p:cTn>
                                            <p:tgtEl>
                                              <p:spTgt spid="30"/>
                                            </p:tgtEl>
                                            <p:attrNameLst>
                                              <p:attrName>style.visibility</p:attrName>
                                            </p:attrNameLst>
                                          </p:cBhvr>
                                          <p:to>
                                            <p:strVal val="visible"/>
                                          </p:to>
                                        </p:set>
                                        <p:anim calcmode="lin" valueType="num">
                                          <p:cBhvr additive="base">
                                            <p:cTn id="49" dur="500" fill="hold"/>
                                            <p:tgtEl>
                                              <p:spTgt spid="30"/>
                                            </p:tgtEl>
                                            <p:attrNameLst>
                                              <p:attrName>ppt_x</p:attrName>
                                            </p:attrNameLst>
                                          </p:cBhvr>
                                          <p:tavLst>
                                            <p:tav tm="0">
                                              <p:val>
                                                <p:strVal val="0-#ppt_w/2"/>
                                              </p:val>
                                            </p:tav>
                                            <p:tav tm="100000">
                                              <p:val>
                                                <p:strVal val="#ppt_x"/>
                                              </p:val>
                                            </p:tav>
                                          </p:tavLst>
                                        </p:anim>
                                        <p:anim calcmode="lin" valueType="num">
                                          <p:cBhvr additive="base">
                                            <p:cTn id="50" dur="500" fill="hold"/>
                                            <p:tgtEl>
                                              <p:spTgt spid="3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2" presetClass="entr" presetSubtype="8" fill="hold" grpId="0" nodeType="afterEffect">
                                      <p:stCondLst>
                                        <p:cond delay="0"/>
                                      </p:stCondLst>
                                      <p:childTnLst>
                                        <p:set>
                                          <p:cBhvr>
                                            <p:cTn id="53" dur="1" fill="hold">
                                              <p:stCondLst>
                                                <p:cond delay="0"/>
                                              </p:stCondLst>
                                            </p:cTn>
                                            <p:tgtEl>
                                              <p:spTgt spid="29"/>
                                            </p:tgtEl>
                                            <p:attrNameLst>
                                              <p:attrName>style.visibility</p:attrName>
                                            </p:attrNameLst>
                                          </p:cBhvr>
                                          <p:to>
                                            <p:strVal val="visible"/>
                                          </p:to>
                                        </p:set>
                                        <p:anim calcmode="lin" valueType="num">
                                          <p:cBhvr additive="base">
                                            <p:cTn id="54" dur="500" fill="hold"/>
                                            <p:tgtEl>
                                              <p:spTgt spid="29"/>
                                            </p:tgtEl>
                                            <p:attrNameLst>
                                              <p:attrName>ppt_x</p:attrName>
                                            </p:attrNameLst>
                                          </p:cBhvr>
                                          <p:tavLst>
                                            <p:tav tm="0">
                                              <p:val>
                                                <p:strVal val="0-#ppt_w/2"/>
                                              </p:val>
                                            </p:tav>
                                            <p:tav tm="100000">
                                              <p:val>
                                                <p:strVal val="#ppt_x"/>
                                              </p:val>
                                            </p:tav>
                                          </p:tavLst>
                                        </p:anim>
                                        <p:anim calcmode="lin" valueType="num">
                                          <p:cBhvr additive="base">
                                            <p:cTn id="55" dur="500" fill="hold"/>
                                            <p:tgtEl>
                                              <p:spTgt spid="29"/>
                                            </p:tgtEl>
                                            <p:attrNameLst>
                                              <p:attrName>ppt_y</p:attrName>
                                            </p:attrNameLst>
                                          </p:cBhvr>
                                          <p:tavLst>
                                            <p:tav tm="0">
                                              <p:val>
                                                <p:strVal val="#ppt_y"/>
                                              </p:val>
                                            </p:tav>
                                            <p:tav tm="100000">
                                              <p:val>
                                                <p:strVal val="#ppt_y"/>
                                              </p:val>
                                            </p:tav>
                                          </p:tavLst>
                                        </p:anim>
                                      </p:childTnLst>
                                    </p:cTn>
                                  </p:par>
                                  <p:par>
                                    <p:cTn id="56" presetID="2" presetClass="entr" presetSubtype="1" fill="hold" nodeType="with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ppt_x"/>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22" presetClass="entr" presetSubtype="2"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right)">
                                          <p:cBhvr>
                                            <p:cTn id="63" dur="500"/>
                                            <p:tgtEl>
                                              <p:spTgt spid="39"/>
                                            </p:tgtEl>
                                          </p:cBhvr>
                                        </p:animEffect>
                                      </p:childTnLst>
                                    </p:cTn>
                                  </p:par>
                                </p:childTnLst>
                              </p:cTn>
                            </p:par>
                            <p:par>
                              <p:cTn id="64" fill="hold">
                                <p:stCondLst>
                                  <p:cond delay="5500"/>
                                </p:stCondLst>
                                <p:childTnLst>
                                  <p:par>
                                    <p:cTn id="65" presetID="10" presetClass="entr" presetSubtype="0" fill="hold" nodeType="afterEffect">
                                      <p:stCondLst>
                                        <p:cond delay="0"/>
                                      </p:stCondLst>
                                      <p:childTnLst>
                                        <p:set>
                                          <p:cBhvr>
                                            <p:cTn id="66" dur="1" fill="hold">
                                              <p:stCondLst>
                                                <p:cond delay="0"/>
                                              </p:stCondLst>
                                            </p:cTn>
                                            <p:tgtEl>
                                              <p:spTgt spid="41"/>
                                            </p:tgtEl>
                                            <p:attrNameLst>
                                              <p:attrName>style.visibility</p:attrName>
                                            </p:attrNameLst>
                                          </p:cBhvr>
                                          <p:to>
                                            <p:strVal val="visible"/>
                                          </p:to>
                                        </p:set>
                                        <p:animEffect transition="in" filter="fade">
                                          <p:cBhvr>
                                            <p:cTn id="67" dur="500"/>
                                            <p:tgtEl>
                                              <p:spTgt spid="41"/>
                                            </p:tgtEl>
                                          </p:cBhvr>
                                        </p:animEffect>
                                      </p:childTnLst>
                                    </p:cTn>
                                  </p:par>
                                </p:childTnLst>
                              </p:cTn>
                            </p:par>
                            <p:par>
                              <p:cTn id="68" fill="hold">
                                <p:stCondLst>
                                  <p:cond delay="6000"/>
                                </p:stCondLst>
                                <p:childTnLst>
                                  <p:par>
                                    <p:cTn id="69" presetID="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additive="base">
                                            <p:cTn id="71" dur="500" fill="hold"/>
                                            <p:tgtEl>
                                              <p:spTgt spid="32"/>
                                            </p:tgtEl>
                                            <p:attrNameLst>
                                              <p:attrName>ppt_x</p:attrName>
                                            </p:attrNameLst>
                                          </p:cBhvr>
                                          <p:tavLst>
                                            <p:tav tm="0">
                                              <p:val>
                                                <p:strVal val="0-#ppt_w/2"/>
                                              </p:val>
                                            </p:tav>
                                            <p:tav tm="100000">
                                              <p:val>
                                                <p:strVal val="#ppt_x"/>
                                              </p:val>
                                            </p:tav>
                                          </p:tavLst>
                                        </p:anim>
                                        <p:anim calcmode="lin" valueType="num">
                                          <p:cBhvr additive="base">
                                            <p:cTn id="72" dur="500" fill="hold"/>
                                            <p:tgtEl>
                                              <p:spTgt spid="32"/>
                                            </p:tgtEl>
                                            <p:attrNameLst>
                                              <p:attrName>ppt_y</p:attrName>
                                            </p:attrNameLst>
                                          </p:cBhvr>
                                          <p:tavLst>
                                            <p:tav tm="0">
                                              <p:val>
                                                <p:strVal val="#ppt_y"/>
                                              </p:val>
                                            </p:tav>
                                            <p:tav tm="100000">
                                              <p:val>
                                                <p:strVal val="#ppt_y"/>
                                              </p:val>
                                            </p:tav>
                                          </p:tavLst>
                                        </p:anim>
                                      </p:childTnLst>
                                    </p:cTn>
                                  </p:par>
                                </p:childTnLst>
                              </p:cTn>
                            </p:par>
                            <p:par>
                              <p:cTn id="73" fill="hold">
                                <p:stCondLst>
                                  <p:cond delay="6500"/>
                                </p:stCondLst>
                                <p:childTnLst>
                                  <p:par>
                                    <p:cTn id="74" presetID="2" presetClass="entr" presetSubtype="8" fill="hold" grpId="0" nodeType="afterEffect">
                                      <p:stCondLst>
                                        <p:cond delay="0"/>
                                      </p:stCondLst>
                                      <p:childTnLst>
                                        <p:set>
                                          <p:cBhvr>
                                            <p:cTn id="75" dur="1" fill="hold">
                                              <p:stCondLst>
                                                <p:cond delay="0"/>
                                              </p:stCondLst>
                                            </p:cTn>
                                            <p:tgtEl>
                                              <p:spTgt spid="31"/>
                                            </p:tgtEl>
                                            <p:attrNameLst>
                                              <p:attrName>style.visibility</p:attrName>
                                            </p:attrNameLst>
                                          </p:cBhvr>
                                          <p:to>
                                            <p:strVal val="visible"/>
                                          </p:to>
                                        </p:set>
                                        <p:anim calcmode="lin" valueType="num">
                                          <p:cBhvr additive="base">
                                            <p:cTn id="76" dur="500" fill="hold"/>
                                            <p:tgtEl>
                                              <p:spTgt spid="31"/>
                                            </p:tgtEl>
                                            <p:attrNameLst>
                                              <p:attrName>ppt_x</p:attrName>
                                            </p:attrNameLst>
                                          </p:cBhvr>
                                          <p:tavLst>
                                            <p:tav tm="0">
                                              <p:val>
                                                <p:strVal val="0-#ppt_w/2"/>
                                              </p:val>
                                            </p:tav>
                                            <p:tav tm="100000">
                                              <p:val>
                                                <p:strVal val="#ppt_x"/>
                                              </p:val>
                                            </p:tav>
                                          </p:tavLst>
                                        </p:anim>
                                        <p:anim calcmode="lin" valueType="num">
                                          <p:cBhvr additive="base">
                                            <p:cTn id="77" dur="500" fill="hold"/>
                                            <p:tgtEl>
                                              <p:spTgt spid="31"/>
                                            </p:tgtEl>
                                            <p:attrNameLst>
                                              <p:attrName>ppt_y</p:attrName>
                                            </p:attrNameLst>
                                          </p:cBhvr>
                                          <p:tavLst>
                                            <p:tav tm="0">
                                              <p:val>
                                                <p:strVal val="#ppt_y"/>
                                              </p:val>
                                            </p:tav>
                                            <p:tav tm="100000">
                                              <p:val>
                                                <p:strVal val="#ppt_y"/>
                                              </p:val>
                                            </p:tav>
                                          </p:tavLst>
                                        </p:anim>
                                      </p:childTnLst>
                                    </p:cTn>
                                  </p:par>
                                  <p:par>
                                    <p:cTn id="78" presetID="2" presetClass="entr" presetSubtype="1" fill="hold" nodeType="with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additive="base">
                                            <p:cTn id="80" dur="500" fill="hold"/>
                                            <p:tgtEl>
                                              <p:spTgt spid="20"/>
                                            </p:tgtEl>
                                            <p:attrNameLst>
                                              <p:attrName>ppt_x</p:attrName>
                                            </p:attrNameLst>
                                          </p:cBhvr>
                                          <p:tavLst>
                                            <p:tav tm="0">
                                              <p:val>
                                                <p:strVal val="#ppt_x"/>
                                              </p:val>
                                            </p:tav>
                                            <p:tav tm="100000">
                                              <p:val>
                                                <p:strVal val="#ppt_x"/>
                                              </p:val>
                                            </p:tav>
                                          </p:tavLst>
                                        </p:anim>
                                        <p:anim calcmode="lin" valueType="num">
                                          <p:cBhvr additive="base">
                                            <p:cTn id="81" dur="500" fill="hold"/>
                                            <p:tgtEl>
                                              <p:spTgt spid="20"/>
                                            </p:tgtEl>
                                            <p:attrNameLst>
                                              <p:attrName>ppt_y</p:attrName>
                                            </p:attrNameLst>
                                          </p:cBhvr>
                                          <p:tavLst>
                                            <p:tav tm="0">
                                              <p:val>
                                                <p:strVal val="0-#ppt_h/2"/>
                                              </p:val>
                                            </p:tav>
                                            <p:tav tm="100000">
                                              <p:val>
                                                <p:strVal val="#ppt_y"/>
                                              </p:val>
                                            </p:tav>
                                          </p:tavLst>
                                        </p:anim>
                                      </p:childTnLst>
                                    </p:cTn>
                                  </p:par>
                                </p:childTnLst>
                              </p:cTn>
                            </p:par>
                            <p:par>
                              <p:cTn id="82" fill="hold">
                                <p:stCondLst>
                                  <p:cond delay="7000"/>
                                </p:stCondLst>
                                <p:childTnLst>
                                  <p:par>
                                    <p:cTn id="83" presetID="22" presetClass="entr" presetSubtype="2"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right)">
                                          <p:cBhvr>
                                            <p:cTn id="85" dur="500"/>
                                            <p:tgtEl>
                                              <p:spTgt spid="40"/>
                                            </p:tgtEl>
                                          </p:cBhvr>
                                        </p:animEffect>
                                      </p:childTnLst>
                                    </p:cTn>
                                  </p:par>
                                </p:childTnLst>
                              </p:cTn>
                            </p:par>
                            <p:par>
                              <p:cTn id="86" fill="hold">
                                <p:stCondLst>
                                  <p:cond delay="7500"/>
                                </p:stCondLst>
                                <p:childTnLst>
                                  <p:par>
                                    <p:cTn id="87" presetID="10" presetClass="entr" presetSubtype="0" fill="hold" nodeType="afterEffect">
                                      <p:stCondLst>
                                        <p:cond delay="0"/>
                                      </p:stCondLst>
                                      <p:childTnLst>
                                        <p:set>
                                          <p:cBhvr>
                                            <p:cTn id="88" dur="1" fill="hold">
                                              <p:stCondLst>
                                                <p:cond delay="0"/>
                                              </p:stCondLst>
                                            </p:cTn>
                                            <p:tgtEl>
                                              <p:spTgt spid="2"/>
                                            </p:tgtEl>
                                            <p:attrNameLst>
                                              <p:attrName>style.visibility</p:attrName>
                                            </p:attrNameLst>
                                          </p:cBhvr>
                                          <p:to>
                                            <p:strVal val="visible"/>
                                          </p:to>
                                        </p:set>
                                        <p:animEffect transition="in" filter="fade">
                                          <p:cBhvr>
                                            <p:cTn id="89" dur="500"/>
                                            <p:tgtEl>
                                              <p:spTgt spid="2"/>
                                            </p:tgtEl>
                                          </p:cBhvr>
                                        </p:animEffect>
                                      </p:childTnLst>
                                    </p:cTn>
                                  </p:par>
                                </p:childTnLst>
                              </p:cTn>
                            </p:par>
                            <p:par>
                              <p:cTn id="90" fill="hold">
                                <p:stCondLst>
                                  <p:cond delay="8000"/>
                                </p:stCondLst>
                                <p:childTnLst>
                                  <p:par>
                                    <p:cTn id="91" presetID="2" presetClass="entr" presetSubtype="8"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additive="base">
                                            <p:cTn id="93" dur="500" fill="hold"/>
                                            <p:tgtEl>
                                              <p:spTgt spid="61"/>
                                            </p:tgtEl>
                                            <p:attrNameLst>
                                              <p:attrName>ppt_x</p:attrName>
                                            </p:attrNameLst>
                                          </p:cBhvr>
                                          <p:tavLst>
                                            <p:tav tm="0">
                                              <p:val>
                                                <p:strVal val="0-#ppt_w/2"/>
                                              </p:val>
                                            </p:tav>
                                            <p:tav tm="100000">
                                              <p:val>
                                                <p:strVal val="#ppt_x"/>
                                              </p:val>
                                            </p:tav>
                                          </p:tavLst>
                                        </p:anim>
                                        <p:anim calcmode="lin" valueType="num">
                                          <p:cBhvr additive="base">
                                            <p:cTn id="94" dur="500" fill="hold"/>
                                            <p:tgtEl>
                                              <p:spTgt spid="61"/>
                                            </p:tgtEl>
                                            <p:attrNameLst>
                                              <p:attrName>ppt_y</p:attrName>
                                            </p:attrNameLst>
                                          </p:cBhvr>
                                          <p:tavLst>
                                            <p:tav tm="0">
                                              <p:val>
                                                <p:strVal val="#ppt_y"/>
                                              </p:val>
                                            </p:tav>
                                            <p:tav tm="100000">
                                              <p:val>
                                                <p:strVal val="#ppt_y"/>
                                              </p:val>
                                            </p:tav>
                                          </p:tavLst>
                                        </p:anim>
                                      </p:childTnLst>
                                    </p:cTn>
                                  </p:par>
                                </p:childTnLst>
                              </p:cTn>
                            </p:par>
                            <p:par>
                              <p:cTn id="95" fill="hold">
                                <p:stCondLst>
                                  <p:cond delay="8500"/>
                                </p:stCondLst>
                                <p:childTnLst>
                                  <p:par>
                                    <p:cTn id="96" presetID="2" presetClass="entr" presetSubtype="8" fill="hold" grpId="0" nodeType="afterEffect">
                                      <p:stCondLst>
                                        <p:cond delay="0"/>
                                      </p:stCondLst>
                                      <p:childTnLst>
                                        <p:set>
                                          <p:cBhvr>
                                            <p:cTn id="97" dur="1" fill="hold">
                                              <p:stCondLst>
                                                <p:cond delay="0"/>
                                              </p:stCondLst>
                                            </p:cTn>
                                            <p:tgtEl>
                                              <p:spTgt spid="57"/>
                                            </p:tgtEl>
                                            <p:attrNameLst>
                                              <p:attrName>style.visibility</p:attrName>
                                            </p:attrNameLst>
                                          </p:cBhvr>
                                          <p:to>
                                            <p:strVal val="visible"/>
                                          </p:to>
                                        </p:set>
                                        <p:anim calcmode="lin" valueType="num">
                                          <p:cBhvr additive="base">
                                            <p:cTn id="98" dur="500" fill="hold"/>
                                            <p:tgtEl>
                                              <p:spTgt spid="57"/>
                                            </p:tgtEl>
                                            <p:attrNameLst>
                                              <p:attrName>ppt_x</p:attrName>
                                            </p:attrNameLst>
                                          </p:cBhvr>
                                          <p:tavLst>
                                            <p:tav tm="0">
                                              <p:val>
                                                <p:strVal val="0-#ppt_w/2"/>
                                              </p:val>
                                            </p:tav>
                                            <p:tav tm="100000">
                                              <p:val>
                                                <p:strVal val="#ppt_x"/>
                                              </p:val>
                                            </p:tav>
                                          </p:tavLst>
                                        </p:anim>
                                        <p:anim calcmode="lin" valueType="num">
                                          <p:cBhvr additive="base">
                                            <p:cTn id="99" dur="500" fill="hold"/>
                                            <p:tgtEl>
                                              <p:spTgt spid="5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9" grpId="0"/>
          <p:bldP spid="30" grpId="0"/>
          <p:bldP spid="31" grpId="0"/>
          <p:bldP spid="32" grpId="0"/>
          <p:bldP spid="57" grpId="0"/>
          <p:bldP spid="61" grpId="0"/>
          <p:bldP spid="49" grpId="0"/>
        </p:bldLst>
      </p:timing>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69270" y="5116430"/>
            <a:ext cx="8317528" cy="949700"/>
          </a:xfrm>
        </p:spPr>
        <p:txBody>
          <a:bodyPr>
            <a:noAutofit/>
          </a:bodyPr>
          <a:lstStyle/>
          <a:p>
            <a:pPr algn="l"/>
            <a:r>
              <a:rPr lang="es-SV" sz="4400" dirty="0" smtClean="0">
                <a:solidFill>
                  <a:schemeClr val="accent2">
                    <a:lumMod val="50000"/>
                  </a:schemeClr>
                </a:solidFill>
              </a:rPr>
              <a:t>Rendición de Cuentas </a:t>
            </a:r>
            <a:r>
              <a:rPr lang="es-SV" sz="1800" b="0" dirty="0" smtClean="0">
                <a:solidFill>
                  <a:schemeClr val="accent2">
                    <a:lumMod val="50000"/>
                  </a:schemeClr>
                </a:solidFill>
              </a:rPr>
              <a:t> </a:t>
            </a:r>
            <a:br>
              <a:rPr lang="es-SV" sz="1800" b="0" dirty="0" smtClean="0">
                <a:solidFill>
                  <a:schemeClr val="accent2">
                    <a:lumMod val="50000"/>
                  </a:schemeClr>
                </a:solidFill>
              </a:rPr>
            </a:br>
            <a:r>
              <a:rPr lang="es-SV" sz="1600" b="0" dirty="0" smtClean="0">
                <a:solidFill>
                  <a:schemeClr val="accent2">
                    <a:lumMod val="50000"/>
                  </a:schemeClr>
                </a:solidFill>
              </a:rPr>
              <a:t>Período junio </a:t>
            </a:r>
            <a:r>
              <a:rPr lang="es-SV" sz="1600" b="0" dirty="0">
                <a:solidFill>
                  <a:schemeClr val="accent2">
                    <a:lumMod val="50000"/>
                  </a:schemeClr>
                </a:solidFill>
              </a:rPr>
              <a:t>2015- mayo 2016</a:t>
            </a:r>
          </a:p>
        </p:txBody>
      </p:sp>
      <p:sp>
        <p:nvSpPr>
          <p:cNvPr id="5" name="Subtitle 4"/>
          <p:cNvSpPr>
            <a:spLocks noGrp="1"/>
          </p:cNvSpPr>
          <p:nvPr>
            <p:ph type="subTitle" idx="1"/>
          </p:nvPr>
        </p:nvSpPr>
        <p:spPr>
          <a:xfrm>
            <a:off x="369270" y="6066129"/>
            <a:ext cx="8576439" cy="407590"/>
          </a:xfrm>
        </p:spPr>
        <p:txBody>
          <a:bodyPr>
            <a:noAutofit/>
          </a:bodyPr>
          <a:lstStyle/>
          <a:p>
            <a:pPr algn="l"/>
            <a:r>
              <a:rPr lang="es-SV" b="1" dirty="0">
                <a:solidFill>
                  <a:schemeClr val="accent2">
                    <a:lumMod val="50000"/>
                  </a:schemeClr>
                </a:solidFill>
              </a:rPr>
              <a:t>Licda. María Margarita Velado Puentes </a:t>
            </a:r>
            <a:br>
              <a:rPr lang="es-SV" b="1" dirty="0">
                <a:solidFill>
                  <a:schemeClr val="accent2">
                    <a:lumMod val="50000"/>
                  </a:schemeClr>
                </a:solidFill>
              </a:rPr>
            </a:br>
            <a:r>
              <a:rPr lang="es-SV" dirty="0" smtClean="0">
                <a:solidFill>
                  <a:schemeClr val="accent2">
                    <a:lumMod val="50000"/>
                  </a:schemeClr>
                </a:solidFill>
              </a:rPr>
              <a:t>Registradora </a:t>
            </a:r>
            <a:r>
              <a:rPr lang="es-SV" dirty="0">
                <a:solidFill>
                  <a:schemeClr val="accent2">
                    <a:lumMod val="50000"/>
                  </a:schemeClr>
                </a:solidFill>
              </a:rPr>
              <a:t>Nacional y Presidenta </a:t>
            </a:r>
            <a:r>
              <a:rPr lang="es-SV" dirty="0" smtClean="0">
                <a:solidFill>
                  <a:schemeClr val="accent2">
                    <a:lumMod val="50000"/>
                  </a:schemeClr>
                </a:solidFill>
              </a:rPr>
              <a:t>del </a:t>
            </a:r>
            <a:r>
              <a:rPr lang="es-SV" dirty="0">
                <a:solidFill>
                  <a:schemeClr val="accent2">
                    <a:lumMod val="50000"/>
                  </a:schemeClr>
                </a:solidFill>
              </a:rPr>
              <a:t>RNPN</a:t>
            </a:r>
          </a:p>
        </p:txBody>
      </p:sp>
      <p:pic>
        <p:nvPicPr>
          <p:cNvPr id="8" name="Imagen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686798" y="5538282"/>
            <a:ext cx="3371850" cy="928912"/>
          </a:xfrm>
          <a:prstGeom prst="rect">
            <a:avLst/>
          </a:prstGeom>
        </p:spPr>
      </p:pic>
      <p:pic>
        <p:nvPicPr>
          <p:cNvPr id="10" name="Marcador de posición de imagen 9"/>
          <p:cNvPicPr>
            <a:picLocks noGrp="1" noChangeAspect="1"/>
          </p:cNvPicPr>
          <p:nvPr>
            <p:ph type="pic" sz="quarter" idx="10"/>
          </p:nvPr>
        </p:nvPicPr>
        <p:blipFill>
          <a:blip r:embed="rId3" cstate="print">
            <a:duotone>
              <a:prstClr val="black"/>
              <a:srgbClr val="D9C3A5">
                <a:tint val="50000"/>
                <a:satMod val="180000"/>
              </a:srgbClr>
            </a:duotone>
            <a:extLst>
              <a:ext uri="{28A0092B-C50C-407E-A947-70E740481C1C}">
                <a14:useLocalDpi xmlns:a14="http://schemas.microsoft.com/office/drawing/2010/main" xmlns="" val="0"/>
              </a:ext>
            </a:extLst>
          </a:blip>
          <a:srcRect l="5325" r="5325"/>
          <a:stretch>
            <a:fillRect/>
          </a:stretch>
        </p:blipFill>
        <p:spPr/>
      </p:pic>
    </p:spTree>
    <p:extLst>
      <p:ext uri="{BB962C8B-B14F-4D97-AF65-F5344CB8AC3E}">
        <p14:creationId xmlns:p14="http://schemas.microsoft.com/office/powerpoint/2010/main" xmlns="" val="15346528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500"/>
                                        <p:tgtEl>
                                          <p:spTgt spid="5">
                                            <p:txEl>
                                              <p:pRg st="0" end="0"/>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03" name="Straight Line buttom"/>
          <p:cNvCxnSpPr/>
          <p:nvPr/>
        </p:nvCxnSpPr>
        <p:spPr>
          <a:xfrm>
            <a:off x="490012" y="4647220"/>
            <a:ext cx="11211976" cy="0"/>
          </a:xfrm>
          <a:prstGeom prst="line">
            <a:avLst/>
          </a:prstGeom>
          <a:ln w="12700">
            <a:solidFill>
              <a:schemeClr val="tx1">
                <a:lumMod val="40000"/>
                <a:lumOff val="60000"/>
              </a:schemeClr>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grpSp>
        <p:nvGrpSpPr>
          <p:cNvPr id="26" name="Grupo 25"/>
          <p:cNvGrpSpPr/>
          <p:nvPr/>
        </p:nvGrpSpPr>
        <p:grpSpPr>
          <a:xfrm>
            <a:off x="4791529" y="2162487"/>
            <a:ext cx="2601854" cy="1509363"/>
            <a:chOff x="4793050" y="2430863"/>
            <a:chExt cx="2601854" cy="1509363"/>
          </a:xfrm>
        </p:grpSpPr>
        <p:sp>
          <p:nvSpPr>
            <p:cNvPr id="104" name="Freeform 6"/>
            <p:cNvSpPr>
              <a:spLocks/>
            </p:cNvSpPr>
            <p:nvPr/>
          </p:nvSpPr>
          <p:spPr bwMode="auto">
            <a:xfrm>
              <a:off x="4793050" y="2430863"/>
              <a:ext cx="2601854" cy="1509363"/>
            </a:xfrm>
            <a:custGeom>
              <a:avLst/>
              <a:gdLst>
                <a:gd name="T0" fmla="*/ 36 w 1092"/>
                <a:gd name="T1" fmla="*/ 11 h 633"/>
                <a:gd name="T2" fmla="*/ 58 w 1092"/>
                <a:gd name="T3" fmla="*/ 48 h 633"/>
                <a:gd name="T4" fmla="*/ 76 w 1092"/>
                <a:gd name="T5" fmla="*/ 5 h 633"/>
                <a:gd name="T6" fmla="*/ 177 w 1092"/>
                <a:gd name="T7" fmla="*/ 20 h 633"/>
                <a:gd name="T8" fmla="*/ 566 w 1092"/>
                <a:gd name="T9" fmla="*/ 42 h 633"/>
                <a:gd name="T10" fmla="*/ 575 w 1092"/>
                <a:gd name="T11" fmla="*/ 48 h 633"/>
                <a:gd name="T12" fmla="*/ 624 w 1092"/>
                <a:gd name="T13" fmla="*/ 94 h 633"/>
                <a:gd name="T14" fmla="*/ 691 w 1092"/>
                <a:gd name="T15" fmla="*/ 78 h 633"/>
                <a:gd name="T16" fmla="*/ 773 w 1092"/>
                <a:gd name="T17" fmla="*/ 91 h 633"/>
                <a:gd name="T18" fmla="*/ 715 w 1092"/>
                <a:gd name="T19" fmla="*/ 121 h 633"/>
                <a:gd name="T20" fmla="*/ 700 w 1092"/>
                <a:gd name="T21" fmla="*/ 106 h 633"/>
                <a:gd name="T22" fmla="*/ 715 w 1092"/>
                <a:gd name="T23" fmla="*/ 133 h 633"/>
                <a:gd name="T24" fmla="*/ 728 w 1092"/>
                <a:gd name="T25" fmla="*/ 213 h 633"/>
                <a:gd name="T26" fmla="*/ 755 w 1092"/>
                <a:gd name="T27" fmla="*/ 130 h 633"/>
                <a:gd name="T28" fmla="*/ 792 w 1092"/>
                <a:gd name="T29" fmla="*/ 112 h 633"/>
                <a:gd name="T30" fmla="*/ 789 w 1092"/>
                <a:gd name="T31" fmla="*/ 155 h 633"/>
                <a:gd name="T32" fmla="*/ 798 w 1092"/>
                <a:gd name="T33" fmla="*/ 198 h 633"/>
                <a:gd name="T34" fmla="*/ 868 w 1092"/>
                <a:gd name="T35" fmla="*/ 176 h 633"/>
                <a:gd name="T36" fmla="*/ 936 w 1092"/>
                <a:gd name="T37" fmla="*/ 130 h 633"/>
                <a:gd name="T38" fmla="*/ 978 w 1092"/>
                <a:gd name="T39" fmla="*/ 84 h 633"/>
                <a:gd name="T40" fmla="*/ 1018 w 1092"/>
                <a:gd name="T41" fmla="*/ 72 h 633"/>
                <a:gd name="T42" fmla="*/ 1061 w 1092"/>
                <a:gd name="T43" fmla="*/ 2 h 633"/>
                <a:gd name="T44" fmla="*/ 1092 w 1092"/>
                <a:gd name="T45" fmla="*/ 54 h 633"/>
                <a:gd name="T46" fmla="*/ 1061 w 1092"/>
                <a:gd name="T47" fmla="*/ 84 h 633"/>
                <a:gd name="T48" fmla="*/ 1036 w 1092"/>
                <a:gd name="T49" fmla="*/ 121 h 633"/>
                <a:gd name="T50" fmla="*/ 1043 w 1092"/>
                <a:gd name="T51" fmla="*/ 155 h 633"/>
                <a:gd name="T52" fmla="*/ 1033 w 1092"/>
                <a:gd name="T53" fmla="*/ 161 h 633"/>
                <a:gd name="T54" fmla="*/ 997 w 1092"/>
                <a:gd name="T55" fmla="*/ 176 h 633"/>
                <a:gd name="T56" fmla="*/ 978 w 1092"/>
                <a:gd name="T57" fmla="*/ 204 h 633"/>
                <a:gd name="T58" fmla="*/ 954 w 1092"/>
                <a:gd name="T59" fmla="*/ 259 h 633"/>
                <a:gd name="T60" fmla="*/ 942 w 1092"/>
                <a:gd name="T61" fmla="*/ 250 h 633"/>
                <a:gd name="T62" fmla="*/ 945 w 1092"/>
                <a:gd name="T63" fmla="*/ 286 h 633"/>
                <a:gd name="T64" fmla="*/ 975 w 1092"/>
                <a:gd name="T65" fmla="*/ 305 h 633"/>
                <a:gd name="T66" fmla="*/ 981 w 1092"/>
                <a:gd name="T67" fmla="*/ 326 h 633"/>
                <a:gd name="T68" fmla="*/ 969 w 1092"/>
                <a:gd name="T69" fmla="*/ 341 h 633"/>
                <a:gd name="T70" fmla="*/ 969 w 1092"/>
                <a:gd name="T71" fmla="*/ 347 h 633"/>
                <a:gd name="T72" fmla="*/ 932 w 1092"/>
                <a:gd name="T73" fmla="*/ 378 h 633"/>
                <a:gd name="T74" fmla="*/ 896 w 1092"/>
                <a:gd name="T75" fmla="*/ 433 h 633"/>
                <a:gd name="T76" fmla="*/ 862 w 1092"/>
                <a:gd name="T77" fmla="*/ 476 h 633"/>
                <a:gd name="T78" fmla="*/ 877 w 1092"/>
                <a:gd name="T79" fmla="*/ 473 h 633"/>
                <a:gd name="T80" fmla="*/ 939 w 1092"/>
                <a:gd name="T81" fmla="*/ 565 h 633"/>
                <a:gd name="T82" fmla="*/ 899 w 1092"/>
                <a:gd name="T83" fmla="*/ 574 h 633"/>
                <a:gd name="T84" fmla="*/ 884 w 1092"/>
                <a:gd name="T85" fmla="*/ 549 h 633"/>
                <a:gd name="T86" fmla="*/ 835 w 1092"/>
                <a:gd name="T87" fmla="*/ 494 h 633"/>
                <a:gd name="T88" fmla="*/ 764 w 1092"/>
                <a:gd name="T89" fmla="*/ 494 h 633"/>
                <a:gd name="T90" fmla="*/ 715 w 1092"/>
                <a:gd name="T91" fmla="*/ 506 h 633"/>
                <a:gd name="T92" fmla="*/ 691 w 1092"/>
                <a:gd name="T93" fmla="*/ 510 h 633"/>
                <a:gd name="T94" fmla="*/ 715 w 1092"/>
                <a:gd name="T95" fmla="*/ 528 h 633"/>
                <a:gd name="T96" fmla="*/ 703 w 1092"/>
                <a:gd name="T97" fmla="*/ 534 h 633"/>
                <a:gd name="T98" fmla="*/ 660 w 1092"/>
                <a:gd name="T99" fmla="*/ 522 h 633"/>
                <a:gd name="T100" fmla="*/ 556 w 1092"/>
                <a:gd name="T101" fmla="*/ 555 h 633"/>
                <a:gd name="T102" fmla="*/ 547 w 1092"/>
                <a:gd name="T103" fmla="*/ 571 h 633"/>
                <a:gd name="T104" fmla="*/ 532 w 1092"/>
                <a:gd name="T105" fmla="*/ 589 h 633"/>
                <a:gd name="T106" fmla="*/ 504 w 1092"/>
                <a:gd name="T107" fmla="*/ 617 h 633"/>
                <a:gd name="T108" fmla="*/ 422 w 1092"/>
                <a:gd name="T109" fmla="*/ 528 h 633"/>
                <a:gd name="T110" fmla="*/ 379 w 1092"/>
                <a:gd name="T111" fmla="*/ 528 h 633"/>
                <a:gd name="T112" fmla="*/ 299 w 1092"/>
                <a:gd name="T113" fmla="*/ 482 h 633"/>
                <a:gd name="T114" fmla="*/ 281 w 1092"/>
                <a:gd name="T115" fmla="*/ 479 h 633"/>
                <a:gd name="T116" fmla="*/ 46 w 1092"/>
                <a:gd name="T117" fmla="*/ 366 h 633"/>
                <a:gd name="T118" fmla="*/ 24 w 1092"/>
                <a:gd name="T119" fmla="*/ 286 h 633"/>
                <a:gd name="T120" fmla="*/ 18 w 1092"/>
                <a:gd name="T121" fmla="*/ 271 h 633"/>
                <a:gd name="T122" fmla="*/ 0 w 1092"/>
                <a:gd name="T123" fmla="*/ 207 h 633"/>
                <a:gd name="T124" fmla="*/ 12 w 1092"/>
                <a:gd name="T125" fmla="*/ 164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92" h="633">
                  <a:moveTo>
                    <a:pt x="43" y="60"/>
                  </a:moveTo>
                  <a:cubicBezTo>
                    <a:pt x="49" y="46"/>
                    <a:pt x="38" y="33"/>
                    <a:pt x="36" y="11"/>
                  </a:cubicBezTo>
                  <a:cubicBezTo>
                    <a:pt x="47" y="15"/>
                    <a:pt x="55" y="21"/>
                    <a:pt x="67" y="23"/>
                  </a:cubicBezTo>
                  <a:cubicBezTo>
                    <a:pt x="62" y="35"/>
                    <a:pt x="59" y="36"/>
                    <a:pt x="58" y="48"/>
                  </a:cubicBezTo>
                  <a:cubicBezTo>
                    <a:pt x="67" y="50"/>
                    <a:pt x="69" y="45"/>
                    <a:pt x="76" y="45"/>
                  </a:cubicBezTo>
                  <a:cubicBezTo>
                    <a:pt x="74" y="31"/>
                    <a:pt x="85" y="15"/>
                    <a:pt x="76" y="5"/>
                  </a:cubicBezTo>
                  <a:cubicBezTo>
                    <a:pt x="80" y="1"/>
                    <a:pt x="119" y="12"/>
                    <a:pt x="147" y="17"/>
                  </a:cubicBezTo>
                  <a:cubicBezTo>
                    <a:pt x="160" y="19"/>
                    <a:pt x="177" y="24"/>
                    <a:pt x="177" y="20"/>
                  </a:cubicBezTo>
                  <a:cubicBezTo>
                    <a:pt x="237" y="31"/>
                    <a:pt x="330" y="41"/>
                    <a:pt x="410" y="45"/>
                  </a:cubicBezTo>
                  <a:cubicBezTo>
                    <a:pt x="462" y="47"/>
                    <a:pt x="542" y="54"/>
                    <a:pt x="566" y="42"/>
                  </a:cubicBezTo>
                  <a:cubicBezTo>
                    <a:pt x="569" y="40"/>
                    <a:pt x="568" y="37"/>
                    <a:pt x="569" y="32"/>
                  </a:cubicBezTo>
                  <a:cubicBezTo>
                    <a:pt x="573" y="35"/>
                    <a:pt x="575" y="40"/>
                    <a:pt x="575" y="48"/>
                  </a:cubicBezTo>
                  <a:cubicBezTo>
                    <a:pt x="609" y="52"/>
                    <a:pt x="634" y="60"/>
                    <a:pt x="663" y="60"/>
                  </a:cubicBezTo>
                  <a:cubicBezTo>
                    <a:pt x="645" y="66"/>
                    <a:pt x="636" y="82"/>
                    <a:pt x="624" y="94"/>
                  </a:cubicBezTo>
                  <a:cubicBezTo>
                    <a:pt x="625" y="97"/>
                    <a:pt x="643" y="93"/>
                    <a:pt x="645" y="88"/>
                  </a:cubicBezTo>
                  <a:cubicBezTo>
                    <a:pt x="653" y="109"/>
                    <a:pt x="675" y="84"/>
                    <a:pt x="691" y="78"/>
                  </a:cubicBezTo>
                  <a:cubicBezTo>
                    <a:pt x="691" y="81"/>
                    <a:pt x="691" y="84"/>
                    <a:pt x="691" y="88"/>
                  </a:cubicBezTo>
                  <a:cubicBezTo>
                    <a:pt x="719" y="93"/>
                    <a:pt x="755" y="76"/>
                    <a:pt x="773" y="91"/>
                  </a:cubicBezTo>
                  <a:cubicBezTo>
                    <a:pt x="760" y="95"/>
                    <a:pt x="736" y="101"/>
                    <a:pt x="725" y="103"/>
                  </a:cubicBezTo>
                  <a:cubicBezTo>
                    <a:pt x="720" y="107"/>
                    <a:pt x="717" y="113"/>
                    <a:pt x="715" y="121"/>
                  </a:cubicBezTo>
                  <a:cubicBezTo>
                    <a:pt x="708" y="102"/>
                    <a:pt x="682" y="102"/>
                    <a:pt x="660" y="97"/>
                  </a:cubicBezTo>
                  <a:cubicBezTo>
                    <a:pt x="667" y="106"/>
                    <a:pt x="685" y="104"/>
                    <a:pt x="700" y="106"/>
                  </a:cubicBezTo>
                  <a:cubicBezTo>
                    <a:pt x="707" y="118"/>
                    <a:pt x="715" y="125"/>
                    <a:pt x="706" y="139"/>
                  </a:cubicBezTo>
                  <a:cubicBezTo>
                    <a:pt x="707" y="147"/>
                    <a:pt x="714" y="136"/>
                    <a:pt x="715" y="133"/>
                  </a:cubicBezTo>
                  <a:cubicBezTo>
                    <a:pt x="708" y="160"/>
                    <a:pt x="718" y="195"/>
                    <a:pt x="725" y="231"/>
                  </a:cubicBezTo>
                  <a:cubicBezTo>
                    <a:pt x="731" y="231"/>
                    <a:pt x="726" y="218"/>
                    <a:pt x="728" y="213"/>
                  </a:cubicBezTo>
                  <a:cubicBezTo>
                    <a:pt x="768" y="202"/>
                    <a:pt x="732" y="162"/>
                    <a:pt x="743" y="130"/>
                  </a:cubicBezTo>
                  <a:cubicBezTo>
                    <a:pt x="749" y="125"/>
                    <a:pt x="747" y="131"/>
                    <a:pt x="755" y="130"/>
                  </a:cubicBezTo>
                  <a:cubicBezTo>
                    <a:pt x="755" y="114"/>
                    <a:pt x="763" y="117"/>
                    <a:pt x="764" y="103"/>
                  </a:cubicBezTo>
                  <a:cubicBezTo>
                    <a:pt x="773" y="106"/>
                    <a:pt x="782" y="110"/>
                    <a:pt x="792" y="112"/>
                  </a:cubicBezTo>
                  <a:cubicBezTo>
                    <a:pt x="796" y="125"/>
                    <a:pt x="796" y="139"/>
                    <a:pt x="786" y="146"/>
                  </a:cubicBezTo>
                  <a:cubicBezTo>
                    <a:pt x="785" y="151"/>
                    <a:pt x="789" y="151"/>
                    <a:pt x="789" y="155"/>
                  </a:cubicBezTo>
                  <a:cubicBezTo>
                    <a:pt x="802" y="157"/>
                    <a:pt x="795" y="138"/>
                    <a:pt x="810" y="143"/>
                  </a:cubicBezTo>
                  <a:cubicBezTo>
                    <a:pt x="820" y="163"/>
                    <a:pt x="813" y="186"/>
                    <a:pt x="798" y="198"/>
                  </a:cubicBezTo>
                  <a:cubicBezTo>
                    <a:pt x="817" y="215"/>
                    <a:pt x="843" y="200"/>
                    <a:pt x="856" y="185"/>
                  </a:cubicBezTo>
                  <a:cubicBezTo>
                    <a:pt x="860" y="186"/>
                    <a:pt x="861" y="179"/>
                    <a:pt x="868" y="176"/>
                  </a:cubicBezTo>
                  <a:cubicBezTo>
                    <a:pt x="872" y="177"/>
                    <a:pt x="899" y="161"/>
                    <a:pt x="884" y="146"/>
                  </a:cubicBezTo>
                  <a:cubicBezTo>
                    <a:pt x="903" y="143"/>
                    <a:pt x="923" y="141"/>
                    <a:pt x="936" y="130"/>
                  </a:cubicBezTo>
                  <a:cubicBezTo>
                    <a:pt x="928" y="109"/>
                    <a:pt x="944" y="82"/>
                    <a:pt x="978" y="84"/>
                  </a:cubicBezTo>
                  <a:cubicBezTo>
                    <a:pt x="978" y="101"/>
                    <a:pt x="981" y="96"/>
                    <a:pt x="978" y="84"/>
                  </a:cubicBezTo>
                  <a:cubicBezTo>
                    <a:pt x="987" y="74"/>
                    <a:pt x="1012" y="82"/>
                    <a:pt x="1015" y="66"/>
                  </a:cubicBezTo>
                  <a:cubicBezTo>
                    <a:pt x="1018" y="66"/>
                    <a:pt x="1017" y="70"/>
                    <a:pt x="1018" y="72"/>
                  </a:cubicBezTo>
                  <a:cubicBezTo>
                    <a:pt x="1033" y="52"/>
                    <a:pt x="1025" y="29"/>
                    <a:pt x="1036" y="5"/>
                  </a:cubicBezTo>
                  <a:cubicBezTo>
                    <a:pt x="1046" y="14"/>
                    <a:pt x="1049" y="0"/>
                    <a:pt x="1061" y="2"/>
                  </a:cubicBezTo>
                  <a:cubicBezTo>
                    <a:pt x="1069" y="19"/>
                    <a:pt x="1069" y="45"/>
                    <a:pt x="1092" y="48"/>
                  </a:cubicBezTo>
                  <a:cubicBezTo>
                    <a:pt x="1090" y="50"/>
                    <a:pt x="1088" y="53"/>
                    <a:pt x="1092" y="54"/>
                  </a:cubicBezTo>
                  <a:cubicBezTo>
                    <a:pt x="1085" y="61"/>
                    <a:pt x="1071" y="72"/>
                    <a:pt x="1064" y="69"/>
                  </a:cubicBezTo>
                  <a:cubicBezTo>
                    <a:pt x="1057" y="69"/>
                    <a:pt x="1063" y="80"/>
                    <a:pt x="1061" y="84"/>
                  </a:cubicBezTo>
                  <a:cubicBezTo>
                    <a:pt x="1042" y="82"/>
                    <a:pt x="1044" y="100"/>
                    <a:pt x="1040" y="112"/>
                  </a:cubicBezTo>
                  <a:cubicBezTo>
                    <a:pt x="1033" y="109"/>
                    <a:pt x="1038" y="111"/>
                    <a:pt x="1036" y="121"/>
                  </a:cubicBezTo>
                  <a:cubicBezTo>
                    <a:pt x="1031" y="124"/>
                    <a:pt x="1032" y="123"/>
                    <a:pt x="1040" y="124"/>
                  </a:cubicBezTo>
                  <a:cubicBezTo>
                    <a:pt x="1030" y="140"/>
                    <a:pt x="1059" y="140"/>
                    <a:pt x="1043" y="155"/>
                  </a:cubicBezTo>
                  <a:cubicBezTo>
                    <a:pt x="1037" y="152"/>
                    <a:pt x="1038" y="144"/>
                    <a:pt x="1030" y="143"/>
                  </a:cubicBezTo>
                  <a:cubicBezTo>
                    <a:pt x="1034" y="146"/>
                    <a:pt x="1034" y="153"/>
                    <a:pt x="1033" y="161"/>
                  </a:cubicBezTo>
                  <a:cubicBezTo>
                    <a:pt x="1022" y="165"/>
                    <a:pt x="1007" y="165"/>
                    <a:pt x="1003" y="176"/>
                  </a:cubicBezTo>
                  <a:cubicBezTo>
                    <a:pt x="997" y="173"/>
                    <a:pt x="998" y="171"/>
                    <a:pt x="997" y="176"/>
                  </a:cubicBezTo>
                  <a:cubicBezTo>
                    <a:pt x="984" y="179"/>
                    <a:pt x="962" y="177"/>
                    <a:pt x="972" y="176"/>
                  </a:cubicBezTo>
                  <a:cubicBezTo>
                    <a:pt x="967" y="186"/>
                    <a:pt x="961" y="200"/>
                    <a:pt x="978" y="204"/>
                  </a:cubicBezTo>
                  <a:cubicBezTo>
                    <a:pt x="972" y="214"/>
                    <a:pt x="964" y="222"/>
                    <a:pt x="948" y="222"/>
                  </a:cubicBezTo>
                  <a:cubicBezTo>
                    <a:pt x="965" y="226"/>
                    <a:pt x="939" y="242"/>
                    <a:pt x="954" y="259"/>
                  </a:cubicBezTo>
                  <a:cubicBezTo>
                    <a:pt x="952" y="265"/>
                    <a:pt x="941" y="256"/>
                    <a:pt x="945" y="247"/>
                  </a:cubicBezTo>
                  <a:cubicBezTo>
                    <a:pt x="937" y="243"/>
                    <a:pt x="935" y="248"/>
                    <a:pt x="942" y="250"/>
                  </a:cubicBezTo>
                  <a:cubicBezTo>
                    <a:pt x="933" y="266"/>
                    <a:pt x="951" y="270"/>
                    <a:pt x="963" y="280"/>
                  </a:cubicBezTo>
                  <a:cubicBezTo>
                    <a:pt x="951" y="282"/>
                    <a:pt x="963" y="286"/>
                    <a:pt x="945" y="286"/>
                  </a:cubicBezTo>
                  <a:cubicBezTo>
                    <a:pt x="955" y="290"/>
                    <a:pt x="960" y="297"/>
                    <a:pt x="975" y="295"/>
                  </a:cubicBezTo>
                  <a:cubicBezTo>
                    <a:pt x="974" y="302"/>
                    <a:pt x="958" y="305"/>
                    <a:pt x="975" y="305"/>
                  </a:cubicBezTo>
                  <a:cubicBezTo>
                    <a:pt x="970" y="313"/>
                    <a:pt x="968" y="320"/>
                    <a:pt x="960" y="311"/>
                  </a:cubicBezTo>
                  <a:cubicBezTo>
                    <a:pt x="959" y="324"/>
                    <a:pt x="978" y="317"/>
                    <a:pt x="981" y="326"/>
                  </a:cubicBezTo>
                  <a:cubicBezTo>
                    <a:pt x="979" y="337"/>
                    <a:pt x="969" y="325"/>
                    <a:pt x="960" y="332"/>
                  </a:cubicBezTo>
                  <a:cubicBezTo>
                    <a:pt x="959" y="339"/>
                    <a:pt x="974" y="330"/>
                    <a:pt x="969" y="341"/>
                  </a:cubicBezTo>
                  <a:cubicBezTo>
                    <a:pt x="966" y="341"/>
                    <a:pt x="963" y="341"/>
                    <a:pt x="960" y="341"/>
                  </a:cubicBezTo>
                  <a:cubicBezTo>
                    <a:pt x="961" y="345"/>
                    <a:pt x="964" y="348"/>
                    <a:pt x="969" y="347"/>
                  </a:cubicBezTo>
                  <a:cubicBezTo>
                    <a:pt x="949" y="351"/>
                    <a:pt x="957" y="370"/>
                    <a:pt x="939" y="378"/>
                  </a:cubicBezTo>
                  <a:cubicBezTo>
                    <a:pt x="932" y="378"/>
                    <a:pt x="932" y="378"/>
                    <a:pt x="932" y="378"/>
                  </a:cubicBezTo>
                  <a:cubicBezTo>
                    <a:pt x="923" y="396"/>
                    <a:pt x="920" y="421"/>
                    <a:pt x="893" y="421"/>
                  </a:cubicBezTo>
                  <a:cubicBezTo>
                    <a:pt x="892" y="426"/>
                    <a:pt x="896" y="427"/>
                    <a:pt x="896" y="433"/>
                  </a:cubicBezTo>
                  <a:cubicBezTo>
                    <a:pt x="887" y="438"/>
                    <a:pt x="885" y="455"/>
                    <a:pt x="887" y="470"/>
                  </a:cubicBezTo>
                  <a:cubicBezTo>
                    <a:pt x="874" y="468"/>
                    <a:pt x="876" y="480"/>
                    <a:pt x="862" y="476"/>
                  </a:cubicBezTo>
                  <a:cubicBezTo>
                    <a:pt x="863" y="482"/>
                    <a:pt x="876" y="477"/>
                    <a:pt x="874" y="485"/>
                  </a:cubicBezTo>
                  <a:cubicBezTo>
                    <a:pt x="883" y="482"/>
                    <a:pt x="870" y="477"/>
                    <a:pt x="877" y="473"/>
                  </a:cubicBezTo>
                  <a:cubicBezTo>
                    <a:pt x="899" y="481"/>
                    <a:pt x="904" y="509"/>
                    <a:pt x="914" y="528"/>
                  </a:cubicBezTo>
                  <a:cubicBezTo>
                    <a:pt x="922" y="542"/>
                    <a:pt x="930" y="553"/>
                    <a:pt x="939" y="565"/>
                  </a:cubicBezTo>
                  <a:cubicBezTo>
                    <a:pt x="940" y="582"/>
                    <a:pt x="938" y="596"/>
                    <a:pt x="932" y="607"/>
                  </a:cubicBezTo>
                  <a:cubicBezTo>
                    <a:pt x="917" y="600"/>
                    <a:pt x="901" y="594"/>
                    <a:pt x="899" y="574"/>
                  </a:cubicBezTo>
                  <a:cubicBezTo>
                    <a:pt x="892" y="581"/>
                    <a:pt x="892" y="563"/>
                    <a:pt x="881" y="565"/>
                  </a:cubicBezTo>
                  <a:cubicBezTo>
                    <a:pt x="879" y="557"/>
                    <a:pt x="876" y="554"/>
                    <a:pt x="884" y="549"/>
                  </a:cubicBezTo>
                  <a:cubicBezTo>
                    <a:pt x="882" y="545"/>
                    <a:pt x="877" y="544"/>
                    <a:pt x="871" y="543"/>
                  </a:cubicBezTo>
                  <a:cubicBezTo>
                    <a:pt x="882" y="515"/>
                    <a:pt x="850" y="507"/>
                    <a:pt x="835" y="494"/>
                  </a:cubicBezTo>
                  <a:cubicBezTo>
                    <a:pt x="824" y="496"/>
                    <a:pt x="821" y="505"/>
                    <a:pt x="813" y="510"/>
                  </a:cubicBezTo>
                  <a:cubicBezTo>
                    <a:pt x="802" y="492"/>
                    <a:pt x="783" y="490"/>
                    <a:pt x="764" y="494"/>
                  </a:cubicBezTo>
                  <a:cubicBezTo>
                    <a:pt x="755" y="492"/>
                    <a:pt x="766" y="493"/>
                    <a:pt x="755" y="500"/>
                  </a:cubicBezTo>
                  <a:cubicBezTo>
                    <a:pt x="748" y="501"/>
                    <a:pt x="724" y="494"/>
                    <a:pt x="715" y="506"/>
                  </a:cubicBezTo>
                  <a:cubicBezTo>
                    <a:pt x="711" y="503"/>
                    <a:pt x="713" y="499"/>
                    <a:pt x="709" y="506"/>
                  </a:cubicBezTo>
                  <a:cubicBezTo>
                    <a:pt x="700" y="503"/>
                    <a:pt x="697" y="504"/>
                    <a:pt x="691" y="510"/>
                  </a:cubicBezTo>
                  <a:cubicBezTo>
                    <a:pt x="700" y="519"/>
                    <a:pt x="709" y="512"/>
                    <a:pt x="712" y="516"/>
                  </a:cubicBezTo>
                  <a:cubicBezTo>
                    <a:pt x="717" y="521"/>
                    <a:pt x="703" y="523"/>
                    <a:pt x="715" y="528"/>
                  </a:cubicBezTo>
                  <a:cubicBezTo>
                    <a:pt x="713" y="537"/>
                    <a:pt x="711" y="521"/>
                    <a:pt x="703" y="525"/>
                  </a:cubicBezTo>
                  <a:cubicBezTo>
                    <a:pt x="699" y="526"/>
                    <a:pt x="704" y="529"/>
                    <a:pt x="703" y="534"/>
                  </a:cubicBezTo>
                  <a:cubicBezTo>
                    <a:pt x="699" y="530"/>
                    <a:pt x="688" y="529"/>
                    <a:pt x="688" y="537"/>
                  </a:cubicBezTo>
                  <a:cubicBezTo>
                    <a:pt x="676" y="528"/>
                    <a:pt x="678" y="524"/>
                    <a:pt x="660" y="522"/>
                  </a:cubicBezTo>
                  <a:cubicBezTo>
                    <a:pt x="653" y="529"/>
                    <a:pt x="627" y="529"/>
                    <a:pt x="621" y="519"/>
                  </a:cubicBezTo>
                  <a:cubicBezTo>
                    <a:pt x="613" y="532"/>
                    <a:pt x="582" y="559"/>
                    <a:pt x="556" y="555"/>
                  </a:cubicBezTo>
                  <a:cubicBezTo>
                    <a:pt x="556" y="559"/>
                    <a:pt x="557" y="561"/>
                    <a:pt x="559" y="562"/>
                  </a:cubicBezTo>
                  <a:cubicBezTo>
                    <a:pt x="554" y="562"/>
                    <a:pt x="554" y="562"/>
                    <a:pt x="547" y="571"/>
                  </a:cubicBezTo>
                  <a:cubicBezTo>
                    <a:pt x="547" y="571"/>
                    <a:pt x="538" y="577"/>
                    <a:pt x="538" y="577"/>
                  </a:cubicBezTo>
                  <a:cubicBezTo>
                    <a:pt x="536" y="582"/>
                    <a:pt x="548" y="592"/>
                    <a:pt x="532" y="589"/>
                  </a:cubicBezTo>
                  <a:cubicBezTo>
                    <a:pt x="539" y="597"/>
                    <a:pt x="533" y="613"/>
                    <a:pt x="544" y="623"/>
                  </a:cubicBezTo>
                  <a:cubicBezTo>
                    <a:pt x="539" y="633"/>
                    <a:pt x="518" y="617"/>
                    <a:pt x="504" y="617"/>
                  </a:cubicBezTo>
                  <a:cubicBezTo>
                    <a:pt x="501" y="607"/>
                    <a:pt x="494" y="603"/>
                    <a:pt x="495" y="589"/>
                  </a:cubicBezTo>
                  <a:cubicBezTo>
                    <a:pt x="470" y="570"/>
                    <a:pt x="466" y="517"/>
                    <a:pt x="422" y="528"/>
                  </a:cubicBezTo>
                  <a:cubicBezTo>
                    <a:pt x="415" y="530"/>
                    <a:pt x="417" y="541"/>
                    <a:pt x="413" y="546"/>
                  </a:cubicBezTo>
                  <a:cubicBezTo>
                    <a:pt x="395" y="546"/>
                    <a:pt x="389" y="535"/>
                    <a:pt x="379" y="528"/>
                  </a:cubicBezTo>
                  <a:cubicBezTo>
                    <a:pt x="380" y="496"/>
                    <a:pt x="349" y="497"/>
                    <a:pt x="342" y="473"/>
                  </a:cubicBezTo>
                  <a:cubicBezTo>
                    <a:pt x="326" y="479"/>
                    <a:pt x="298" y="456"/>
                    <a:pt x="299" y="482"/>
                  </a:cubicBezTo>
                  <a:cubicBezTo>
                    <a:pt x="294" y="482"/>
                    <a:pt x="289" y="482"/>
                    <a:pt x="284" y="482"/>
                  </a:cubicBezTo>
                  <a:cubicBezTo>
                    <a:pt x="281" y="479"/>
                    <a:pt x="281" y="479"/>
                    <a:pt x="281" y="479"/>
                  </a:cubicBezTo>
                  <a:cubicBezTo>
                    <a:pt x="224" y="483"/>
                    <a:pt x="130" y="428"/>
                    <a:pt x="113" y="430"/>
                  </a:cubicBezTo>
                  <a:cubicBezTo>
                    <a:pt x="107" y="392"/>
                    <a:pt x="76" y="379"/>
                    <a:pt x="46" y="366"/>
                  </a:cubicBezTo>
                  <a:cubicBezTo>
                    <a:pt x="58" y="341"/>
                    <a:pt x="17" y="324"/>
                    <a:pt x="33" y="305"/>
                  </a:cubicBezTo>
                  <a:cubicBezTo>
                    <a:pt x="32" y="297"/>
                    <a:pt x="22" y="298"/>
                    <a:pt x="24" y="286"/>
                  </a:cubicBezTo>
                  <a:cubicBezTo>
                    <a:pt x="30" y="296"/>
                    <a:pt x="34" y="278"/>
                    <a:pt x="27" y="277"/>
                  </a:cubicBezTo>
                  <a:cubicBezTo>
                    <a:pt x="31" y="268"/>
                    <a:pt x="31" y="268"/>
                    <a:pt x="18" y="271"/>
                  </a:cubicBezTo>
                  <a:cubicBezTo>
                    <a:pt x="19" y="257"/>
                    <a:pt x="9" y="254"/>
                    <a:pt x="6" y="243"/>
                  </a:cubicBezTo>
                  <a:cubicBezTo>
                    <a:pt x="8" y="228"/>
                    <a:pt x="11" y="215"/>
                    <a:pt x="0" y="207"/>
                  </a:cubicBezTo>
                  <a:cubicBezTo>
                    <a:pt x="5" y="195"/>
                    <a:pt x="14" y="187"/>
                    <a:pt x="12" y="167"/>
                  </a:cubicBezTo>
                  <a:cubicBezTo>
                    <a:pt x="12" y="164"/>
                    <a:pt x="12" y="164"/>
                    <a:pt x="12" y="164"/>
                  </a:cubicBezTo>
                  <a:cubicBezTo>
                    <a:pt x="12" y="122"/>
                    <a:pt x="38" y="107"/>
                    <a:pt x="39" y="66"/>
                  </a:cubicBezTo>
                </a:path>
              </a:pathLst>
            </a:custGeom>
            <a:gradFill flip="none" rotWithShape="1">
              <a:gsLst>
                <a:gs pos="0">
                  <a:schemeClr val="tx1">
                    <a:lumMod val="75000"/>
                  </a:schemeClr>
                </a:gs>
                <a:gs pos="50000">
                  <a:schemeClr val="tx1">
                    <a:lumMod val="75000"/>
                  </a:schemeClr>
                </a:gs>
                <a:gs pos="100000">
                  <a:schemeClr val="tx1">
                    <a:lumMod val="60000"/>
                    <a:lumOff val="40000"/>
                  </a:schemeClr>
                </a:gs>
              </a:gsLst>
              <a:lin ang="16200000" scaled="1"/>
              <a:tileRect/>
            </a:gradFill>
            <a:ln>
              <a:noFill/>
            </a:ln>
            <a:effectLst>
              <a:outerShdw blurRad="76200" dir="18900000" sy="23000" kx="-1200000" algn="bl" rotWithShape="0">
                <a:prstClr val="black">
                  <a:alpha val="20000"/>
                </a:prstClr>
              </a:outerShdw>
            </a:effectLst>
          </p:spPr>
          <p:txBody>
            <a:bodyPr vert="horz" wrap="square" lIns="91440" tIns="45720" rIns="91440" bIns="45720" numCol="1" anchor="t" anchorCtr="0" compatLnSpc="1">
              <a:prstTxWarp prst="textNoShape">
                <a:avLst/>
              </a:prstTxWarp>
            </a:bodyPr>
            <a:lstStyle/>
            <a:p>
              <a:endParaRPr lang="es-SV"/>
            </a:p>
          </p:txBody>
        </p:sp>
        <p:sp>
          <p:nvSpPr>
            <p:cNvPr id="214" name="CuadroTexto 213"/>
            <p:cNvSpPr txBox="1"/>
            <p:nvPr/>
          </p:nvSpPr>
          <p:spPr>
            <a:xfrm>
              <a:off x="5433133" y="2608722"/>
              <a:ext cx="841897" cy="923330"/>
            </a:xfrm>
            <a:prstGeom prst="rect">
              <a:avLst/>
            </a:prstGeom>
            <a:noFill/>
          </p:spPr>
          <p:txBody>
            <a:bodyPr wrap="none" rtlCol="0">
              <a:spAutoFit/>
            </a:bodyPr>
            <a:lstStyle/>
            <a:p>
              <a:pPr algn="ctr"/>
              <a:r>
                <a:rPr lang="es-SV" sz="3200" dirty="0" smtClean="0">
                  <a:solidFill>
                    <a:schemeClr val="bg1"/>
                  </a:solidFill>
                </a:rPr>
                <a:t>15</a:t>
              </a:r>
              <a:endParaRPr lang="es-SV" dirty="0" smtClean="0">
                <a:solidFill>
                  <a:schemeClr val="bg1"/>
                </a:solidFill>
              </a:endParaRPr>
            </a:p>
            <a:p>
              <a:pPr algn="ctr"/>
              <a:r>
                <a:rPr lang="es-SV" sz="1100" dirty="0">
                  <a:solidFill>
                    <a:schemeClr val="bg1"/>
                  </a:solidFill>
                </a:rPr>
                <a:t>centros </a:t>
              </a:r>
              <a:r>
                <a:rPr lang="es-SV" sz="1100" dirty="0" smtClean="0">
                  <a:solidFill>
                    <a:schemeClr val="bg1"/>
                  </a:solidFill>
                </a:rPr>
                <a:t>de</a:t>
              </a:r>
            </a:p>
            <a:p>
              <a:pPr algn="ctr"/>
              <a:r>
                <a:rPr lang="es-SV" sz="1100" dirty="0" smtClean="0">
                  <a:solidFill>
                    <a:schemeClr val="bg1"/>
                  </a:solidFill>
                </a:rPr>
                <a:t>servicio</a:t>
              </a:r>
              <a:endParaRPr lang="es-SV" sz="1100" dirty="0"/>
            </a:p>
          </p:txBody>
        </p:sp>
      </p:grpSp>
      <p:grpSp>
        <p:nvGrpSpPr>
          <p:cNvPr id="16" name="Grupo 15"/>
          <p:cNvGrpSpPr/>
          <p:nvPr/>
        </p:nvGrpSpPr>
        <p:grpSpPr>
          <a:xfrm>
            <a:off x="4918165" y="3868687"/>
            <a:ext cx="2348582" cy="369332"/>
            <a:chOff x="5066036" y="3948897"/>
            <a:chExt cx="2348582" cy="369332"/>
          </a:xfrm>
        </p:grpSpPr>
        <p:sp>
          <p:nvSpPr>
            <p:cNvPr id="15" name="TextBox 14"/>
            <p:cNvSpPr txBox="1"/>
            <p:nvPr/>
          </p:nvSpPr>
          <p:spPr>
            <a:xfrm>
              <a:off x="6203210" y="3948897"/>
              <a:ext cx="1211408" cy="369332"/>
            </a:xfrm>
            <a:prstGeom prst="rect">
              <a:avLst/>
            </a:prstGeom>
            <a:solidFill>
              <a:schemeClr val="tx1">
                <a:lumMod val="75000"/>
              </a:schemeClr>
            </a:solidFill>
          </p:spPr>
          <p:txBody>
            <a:bodyPr wrap="square" rtlCol="0">
              <a:spAutoFit/>
            </a:bodyPr>
            <a:lstStyle/>
            <a:p>
              <a:pPr algn="ctr"/>
              <a:r>
                <a:rPr lang="id-ID" dirty="0">
                  <a:solidFill>
                    <a:schemeClr val="bg2"/>
                  </a:solidFill>
                  <a:latin typeface="+mj-lt"/>
                </a:rPr>
                <a:t>9.7%</a:t>
              </a:r>
            </a:p>
          </p:txBody>
        </p:sp>
        <p:sp>
          <p:nvSpPr>
            <p:cNvPr id="216" name="CuadroTexto 215"/>
            <p:cNvSpPr txBox="1"/>
            <p:nvPr/>
          </p:nvSpPr>
          <p:spPr>
            <a:xfrm>
              <a:off x="5066036" y="3984155"/>
              <a:ext cx="1111202" cy="307777"/>
            </a:xfrm>
            <a:prstGeom prst="rect">
              <a:avLst/>
            </a:prstGeom>
            <a:noFill/>
          </p:spPr>
          <p:txBody>
            <a:bodyPr wrap="none" rtlCol="0">
              <a:spAutoFit/>
            </a:bodyPr>
            <a:lstStyle/>
            <a:p>
              <a:pPr algn="ctr"/>
              <a:r>
                <a:rPr lang="es-SV" sz="1400" b="1" dirty="0" smtClean="0">
                  <a:solidFill>
                    <a:schemeClr val="tx1">
                      <a:lumMod val="75000"/>
                    </a:schemeClr>
                  </a:solidFill>
                </a:rPr>
                <a:t>76,931 </a:t>
              </a:r>
              <a:r>
                <a:rPr lang="es-SV" sz="1050" dirty="0" err="1" smtClean="0">
                  <a:solidFill>
                    <a:schemeClr val="tx1">
                      <a:lumMod val="75000"/>
                    </a:schemeClr>
                  </a:solidFill>
                </a:rPr>
                <a:t>DUI’s</a:t>
              </a:r>
              <a:endParaRPr lang="es-SV" sz="1100" dirty="0">
                <a:solidFill>
                  <a:schemeClr val="tx1">
                    <a:lumMod val="75000"/>
                  </a:schemeClr>
                </a:solidFill>
              </a:endParaRPr>
            </a:p>
          </p:txBody>
        </p:sp>
      </p:grpSp>
      <p:sp>
        <p:nvSpPr>
          <p:cNvPr id="212" name="TextBox 320"/>
          <p:cNvSpPr txBox="1"/>
          <p:nvPr/>
        </p:nvSpPr>
        <p:spPr>
          <a:xfrm>
            <a:off x="4751661" y="4981541"/>
            <a:ext cx="1050288" cy="677108"/>
          </a:xfrm>
          <a:prstGeom prst="rect">
            <a:avLst/>
          </a:prstGeom>
          <a:noFill/>
        </p:spPr>
        <p:txBody>
          <a:bodyPr wrap="none" rtlCol="0">
            <a:spAutoFit/>
          </a:bodyPr>
          <a:lstStyle/>
          <a:p>
            <a:r>
              <a:rPr lang="id-ID" sz="2400" b="1" dirty="0">
                <a:solidFill>
                  <a:schemeClr val="accent5"/>
                </a:solidFill>
                <a:latin typeface="+mj-lt"/>
              </a:rPr>
              <a:t>42</a:t>
            </a:r>
            <a:r>
              <a:rPr lang="id-ID" sz="1400" b="1" dirty="0">
                <a:solidFill>
                  <a:schemeClr val="accent5"/>
                </a:solidFill>
                <a:latin typeface="+mj-lt"/>
              </a:rPr>
              <a:t>.40</a:t>
            </a:r>
            <a:r>
              <a:rPr lang="id-ID" sz="2400" b="1" dirty="0" smtClean="0">
                <a:solidFill>
                  <a:schemeClr val="accent5"/>
                </a:solidFill>
                <a:latin typeface="+mj-lt"/>
              </a:rPr>
              <a:t>%</a:t>
            </a:r>
            <a:endParaRPr lang="es-SV" sz="2400" b="1" dirty="0" smtClean="0">
              <a:solidFill>
                <a:schemeClr val="accent5"/>
              </a:solidFill>
              <a:latin typeface="+mj-lt"/>
            </a:endParaRPr>
          </a:p>
          <a:p>
            <a:r>
              <a:rPr lang="es-SV" sz="1400" dirty="0" smtClean="0">
                <a:solidFill>
                  <a:schemeClr val="accent5"/>
                </a:solidFill>
                <a:latin typeface="+mj-lt"/>
              </a:rPr>
              <a:t>(</a:t>
            </a:r>
            <a:r>
              <a:rPr lang="id-ID" sz="1400" dirty="0" smtClean="0">
                <a:solidFill>
                  <a:schemeClr val="accent5"/>
                </a:solidFill>
                <a:latin typeface="+mj-lt"/>
              </a:rPr>
              <a:t>32,616</a:t>
            </a:r>
            <a:r>
              <a:rPr lang="es-SV" sz="1400" dirty="0" smtClean="0">
                <a:solidFill>
                  <a:schemeClr val="accent5"/>
                </a:solidFill>
                <a:latin typeface="+mj-lt"/>
              </a:rPr>
              <a:t>)</a:t>
            </a:r>
            <a:endParaRPr lang="id-ID" sz="1400" dirty="0">
              <a:solidFill>
                <a:schemeClr val="accent5"/>
              </a:solidFill>
              <a:latin typeface="+mj-lt"/>
            </a:endParaRPr>
          </a:p>
        </p:txBody>
      </p:sp>
      <p:sp>
        <p:nvSpPr>
          <p:cNvPr id="213" name="TextBox 321"/>
          <p:cNvSpPr txBox="1"/>
          <p:nvPr/>
        </p:nvSpPr>
        <p:spPr>
          <a:xfrm>
            <a:off x="6382963" y="4981541"/>
            <a:ext cx="1050288" cy="677108"/>
          </a:xfrm>
          <a:prstGeom prst="rect">
            <a:avLst/>
          </a:prstGeom>
          <a:noFill/>
        </p:spPr>
        <p:txBody>
          <a:bodyPr wrap="none" rtlCol="0">
            <a:spAutoFit/>
          </a:bodyPr>
          <a:lstStyle/>
          <a:p>
            <a:pPr algn="r"/>
            <a:r>
              <a:rPr lang="id-ID" sz="2400" b="1" dirty="0">
                <a:solidFill>
                  <a:schemeClr val="accent2"/>
                </a:solidFill>
                <a:latin typeface="+mj-lt"/>
              </a:rPr>
              <a:t>57</a:t>
            </a:r>
            <a:r>
              <a:rPr lang="id-ID" sz="1400" b="1" dirty="0">
                <a:solidFill>
                  <a:schemeClr val="accent2"/>
                </a:solidFill>
                <a:latin typeface="+mj-lt"/>
              </a:rPr>
              <a:t>.60</a:t>
            </a:r>
            <a:r>
              <a:rPr lang="id-ID" sz="2400" b="1" dirty="0" smtClean="0">
                <a:solidFill>
                  <a:schemeClr val="accent2"/>
                </a:solidFill>
                <a:latin typeface="+mj-lt"/>
              </a:rPr>
              <a:t>%</a:t>
            </a:r>
            <a:endParaRPr lang="es-SV" sz="2400" b="1" dirty="0" smtClean="0">
              <a:solidFill>
                <a:schemeClr val="accent2"/>
              </a:solidFill>
              <a:latin typeface="+mj-lt"/>
            </a:endParaRPr>
          </a:p>
          <a:p>
            <a:pPr algn="r"/>
            <a:r>
              <a:rPr lang="es-SV" sz="1400" dirty="0" smtClean="0">
                <a:solidFill>
                  <a:schemeClr val="accent2"/>
                </a:solidFill>
                <a:latin typeface="+mj-lt"/>
              </a:rPr>
              <a:t>(</a:t>
            </a:r>
            <a:r>
              <a:rPr lang="id-ID" sz="1400" dirty="0" smtClean="0">
                <a:solidFill>
                  <a:schemeClr val="accent2"/>
                </a:solidFill>
                <a:latin typeface="+mj-lt"/>
              </a:rPr>
              <a:t>44,315</a:t>
            </a:r>
            <a:r>
              <a:rPr lang="es-SV" sz="1400" dirty="0" smtClean="0">
                <a:solidFill>
                  <a:schemeClr val="accent2"/>
                </a:solidFill>
                <a:latin typeface="+mj-lt"/>
              </a:rPr>
              <a:t>)</a:t>
            </a:r>
            <a:endParaRPr lang="id-ID" sz="1400" dirty="0">
              <a:solidFill>
                <a:schemeClr val="accent2"/>
              </a:solidFill>
              <a:latin typeface="+mj-lt"/>
            </a:endParaRPr>
          </a:p>
        </p:txBody>
      </p:sp>
      <p:grpSp>
        <p:nvGrpSpPr>
          <p:cNvPr id="326" name="Grupo 325"/>
          <p:cNvGrpSpPr/>
          <p:nvPr/>
        </p:nvGrpSpPr>
        <p:grpSpPr>
          <a:xfrm flipH="1">
            <a:off x="4871356" y="5737260"/>
            <a:ext cx="2395971" cy="497110"/>
            <a:chOff x="1925666" y="5456993"/>
            <a:chExt cx="1641499" cy="340574"/>
          </a:xfrm>
        </p:grpSpPr>
        <p:grpSp>
          <p:nvGrpSpPr>
            <p:cNvPr id="327" name="Group 258"/>
            <p:cNvGrpSpPr/>
            <p:nvPr/>
          </p:nvGrpSpPr>
          <p:grpSpPr>
            <a:xfrm flipH="1">
              <a:off x="1925666" y="5456993"/>
              <a:ext cx="143904" cy="340574"/>
              <a:chOff x="5505537" y="930389"/>
              <a:chExt cx="333375" cy="788988"/>
            </a:xfrm>
            <a:solidFill>
              <a:schemeClr val="accent2"/>
            </a:solidFill>
          </p:grpSpPr>
          <p:sp>
            <p:nvSpPr>
              <p:cNvPr id="361" name="Oval 27"/>
              <p:cNvSpPr>
                <a:spLocks noChangeArrowheads="1"/>
              </p:cNvSpPr>
              <p:nvPr/>
            </p:nvSpPr>
            <p:spPr bwMode="auto">
              <a:xfrm>
                <a:off x="5602373" y="930389"/>
                <a:ext cx="141288" cy="139700"/>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rgbClr val="404040"/>
                  </a:solidFill>
                </a:endParaRPr>
              </a:p>
            </p:txBody>
          </p:sp>
          <p:sp>
            <p:nvSpPr>
              <p:cNvPr id="362" name="Freeform 28"/>
              <p:cNvSpPr>
                <a:spLocks/>
              </p:cNvSpPr>
              <p:nvPr/>
            </p:nvSpPr>
            <p:spPr bwMode="auto">
              <a:xfrm>
                <a:off x="5505537" y="1084378"/>
                <a:ext cx="333375" cy="634999"/>
              </a:xfrm>
              <a:custGeom>
                <a:avLst/>
                <a:gdLst>
                  <a:gd name="T0" fmla="*/ 87 w 87"/>
                  <a:gd name="T1" fmla="*/ 24 h 168"/>
                  <a:gd name="T2" fmla="*/ 62 w 87"/>
                  <a:gd name="T3" fmla="*/ 0 h 168"/>
                  <a:gd name="T4" fmla="*/ 37 w 87"/>
                  <a:gd name="T5" fmla="*/ 0 h 168"/>
                  <a:gd name="T6" fmla="*/ 35 w 87"/>
                  <a:gd name="T7" fmla="*/ 0 h 168"/>
                  <a:gd name="T8" fmla="*/ 25 w 87"/>
                  <a:gd name="T9" fmla="*/ 0 h 168"/>
                  <a:gd name="T10" fmla="*/ 0 w 87"/>
                  <a:gd name="T11" fmla="*/ 24 h 168"/>
                  <a:gd name="T12" fmla="*/ 0 w 87"/>
                  <a:gd name="T13" fmla="*/ 24 h 168"/>
                  <a:gd name="T14" fmla="*/ 0 w 87"/>
                  <a:gd name="T15" fmla="*/ 73 h 168"/>
                  <a:gd name="T16" fmla="*/ 8 w 87"/>
                  <a:gd name="T17" fmla="*/ 81 h 168"/>
                  <a:gd name="T18" fmla="*/ 16 w 87"/>
                  <a:gd name="T19" fmla="*/ 73 h 168"/>
                  <a:gd name="T20" fmla="*/ 16 w 87"/>
                  <a:gd name="T21" fmla="*/ 44 h 168"/>
                  <a:gd name="T22" fmla="*/ 16 w 87"/>
                  <a:gd name="T23" fmla="*/ 28 h 168"/>
                  <a:gd name="T24" fmla="*/ 20 w 87"/>
                  <a:gd name="T25" fmla="*/ 28 h 168"/>
                  <a:gd name="T26" fmla="*/ 20 w 87"/>
                  <a:gd name="T27" fmla="*/ 46 h 168"/>
                  <a:gd name="T28" fmla="*/ 20 w 87"/>
                  <a:gd name="T29" fmla="*/ 77 h 168"/>
                  <a:gd name="T30" fmla="*/ 20 w 87"/>
                  <a:gd name="T31" fmla="*/ 81 h 168"/>
                  <a:gd name="T32" fmla="*/ 20 w 87"/>
                  <a:gd name="T33" fmla="*/ 157 h 168"/>
                  <a:gd name="T34" fmla="*/ 31 w 87"/>
                  <a:gd name="T35" fmla="*/ 168 h 168"/>
                  <a:gd name="T36" fmla="*/ 41 w 87"/>
                  <a:gd name="T37" fmla="*/ 157 h 168"/>
                  <a:gd name="T38" fmla="*/ 41 w 87"/>
                  <a:gd name="T39" fmla="*/ 81 h 168"/>
                  <a:gd name="T40" fmla="*/ 46 w 87"/>
                  <a:gd name="T41" fmla="*/ 81 h 168"/>
                  <a:gd name="T42" fmla="*/ 46 w 87"/>
                  <a:gd name="T43" fmla="*/ 157 h 168"/>
                  <a:gd name="T44" fmla="*/ 56 w 87"/>
                  <a:gd name="T45" fmla="*/ 168 h 168"/>
                  <a:gd name="T46" fmla="*/ 67 w 87"/>
                  <a:gd name="T47" fmla="*/ 157 h 168"/>
                  <a:gd name="T48" fmla="*/ 67 w 87"/>
                  <a:gd name="T49" fmla="*/ 81 h 168"/>
                  <a:gd name="T50" fmla="*/ 67 w 87"/>
                  <a:gd name="T51" fmla="*/ 77 h 168"/>
                  <a:gd name="T52" fmla="*/ 67 w 87"/>
                  <a:gd name="T53" fmla="*/ 46 h 168"/>
                  <a:gd name="T54" fmla="*/ 67 w 87"/>
                  <a:gd name="T55" fmla="*/ 28 h 168"/>
                  <a:gd name="T56" fmla="*/ 71 w 87"/>
                  <a:gd name="T57" fmla="*/ 28 h 168"/>
                  <a:gd name="T58" fmla="*/ 71 w 87"/>
                  <a:gd name="T59" fmla="*/ 44 h 168"/>
                  <a:gd name="T60" fmla="*/ 71 w 87"/>
                  <a:gd name="T61" fmla="*/ 73 h 168"/>
                  <a:gd name="T62" fmla="*/ 79 w 87"/>
                  <a:gd name="T63" fmla="*/ 81 h 168"/>
                  <a:gd name="T64" fmla="*/ 87 w 87"/>
                  <a:gd name="T65" fmla="*/ 73 h 168"/>
                  <a:gd name="T66" fmla="*/ 87 w 87"/>
                  <a:gd name="T67" fmla="*/ 24 h 168"/>
                  <a:gd name="T68" fmla="*/ 87 w 87"/>
                  <a:gd name="T69" fmla="*/ 2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7" h="168">
                    <a:moveTo>
                      <a:pt x="87" y="24"/>
                    </a:moveTo>
                    <a:cubicBezTo>
                      <a:pt x="87" y="11"/>
                      <a:pt x="75" y="0"/>
                      <a:pt x="62" y="0"/>
                    </a:cubicBezTo>
                    <a:cubicBezTo>
                      <a:pt x="37" y="0"/>
                      <a:pt x="37" y="0"/>
                      <a:pt x="37" y="0"/>
                    </a:cubicBezTo>
                    <a:cubicBezTo>
                      <a:pt x="35" y="0"/>
                      <a:pt x="35" y="0"/>
                      <a:pt x="35" y="0"/>
                    </a:cubicBezTo>
                    <a:cubicBezTo>
                      <a:pt x="25" y="0"/>
                      <a:pt x="25" y="0"/>
                      <a:pt x="25" y="0"/>
                    </a:cubicBezTo>
                    <a:cubicBezTo>
                      <a:pt x="12" y="0"/>
                      <a:pt x="0" y="11"/>
                      <a:pt x="0" y="24"/>
                    </a:cubicBezTo>
                    <a:cubicBezTo>
                      <a:pt x="0" y="24"/>
                      <a:pt x="0" y="24"/>
                      <a:pt x="0" y="24"/>
                    </a:cubicBezTo>
                    <a:cubicBezTo>
                      <a:pt x="0" y="73"/>
                      <a:pt x="0" y="73"/>
                      <a:pt x="0" y="73"/>
                    </a:cubicBezTo>
                    <a:cubicBezTo>
                      <a:pt x="0" y="78"/>
                      <a:pt x="4" y="81"/>
                      <a:pt x="8" y="81"/>
                    </a:cubicBezTo>
                    <a:cubicBezTo>
                      <a:pt x="13" y="81"/>
                      <a:pt x="16" y="78"/>
                      <a:pt x="16" y="73"/>
                    </a:cubicBezTo>
                    <a:cubicBezTo>
                      <a:pt x="16" y="44"/>
                      <a:pt x="16" y="44"/>
                      <a:pt x="16" y="44"/>
                    </a:cubicBezTo>
                    <a:cubicBezTo>
                      <a:pt x="16" y="28"/>
                      <a:pt x="16" y="28"/>
                      <a:pt x="16" y="28"/>
                    </a:cubicBezTo>
                    <a:cubicBezTo>
                      <a:pt x="20" y="28"/>
                      <a:pt x="20" y="28"/>
                      <a:pt x="20" y="28"/>
                    </a:cubicBezTo>
                    <a:cubicBezTo>
                      <a:pt x="20" y="46"/>
                      <a:pt x="20" y="46"/>
                      <a:pt x="20" y="46"/>
                    </a:cubicBezTo>
                    <a:cubicBezTo>
                      <a:pt x="20" y="77"/>
                      <a:pt x="20" y="77"/>
                      <a:pt x="20" y="77"/>
                    </a:cubicBezTo>
                    <a:cubicBezTo>
                      <a:pt x="20" y="81"/>
                      <a:pt x="20" y="81"/>
                      <a:pt x="20" y="81"/>
                    </a:cubicBezTo>
                    <a:cubicBezTo>
                      <a:pt x="20" y="157"/>
                      <a:pt x="20" y="157"/>
                      <a:pt x="20" y="157"/>
                    </a:cubicBezTo>
                    <a:cubicBezTo>
                      <a:pt x="20" y="163"/>
                      <a:pt x="25" y="168"/>
                      <a:pt x="31" y="168"/>
                    </a:cubicBezTo>
                    <a:cubicBezTo>
                      <a:pt x="37" y="168"/>
                      <a:pt x="41" y="163"/>
                      <a:pt x="41" y="157"/>
                    </a:cubicBezTo>
                    <a:cubicBezTo>
                      <a:pt x="41" y="81"/>
                      <a:pt x="41" y="81"/>
                      <a:pt x="41" y="81"/>
                    </a:cubicBezTo>
                    <a:cubicBezTo>
                      <a:pt x="46" y="81"/>
                      <a:pt x="46" y="81"/>
                      <a:pt x="46" y="81"/>
                    </a:cubicBezTo>
                    <a:cubicBezTo>
                      <a:pt x="46" y="157"/>
                      <a:pt x="46" y="157"/>
                      <a:pt x="46" y="157"/>
                    </a:cubicBezTo>
                    <a:cubicBezTo>
                      <a:pt x="46" y="163"/>
                      <a:pt x="50" y="168"/>
                      <a:pt x="56" y="168"/>
                    </a:cubicBezTo>
                    <a:cubicBezTo>
                      <a:pt x="62" y="168"/>
                      <a:pt x="67" y="163"/>
                      <a:pt x="67" y="157"/>
                    </a:cubicBezTo>
                    <a:cubicBezTo>
                      <a:pt x="67" y="81"/>
                      <a:pt x="67" y="81"/>
                      <a:pt x="67" y="81"/>
                    </a:cubicBezTo>
                    <a:cubicBezTo>
                      <a:pt x="67" y="77"/>
                      <a:pt x="67" y="77"/>
                      <a:pt x="67" y="77"/>
                    </a:cubicBezTo>
                    <a:cubicBezTo>
                      <a:pt x="67" y="46"/>
                      <a:pt x="67" y="46"/>
                      <a:pt x="67" y="46"/>
                    </a:cubicBezTo>
                    <a:cubicBezTo>
                      <a:pt x="67" y="28"/>
                      <a:pt x="67" y="28"/>
                      <a:pt x="67" y="28"/>
                    </a:cubicBezTo>
                    <a:cubicBezTo>
                      <a:pt x="71" y="28"/>
                      <a:pt x="71" y="28"/>
                      <a:pt x="71" y="28"/>
                    </a:cubicBezTo>
                    <a:cubicBezTo>
                      <a:pt x="71" y="44"/>
                      <a:pt x="71" y="44"/>
                      <a:pt x="71" y="44"/>
                    </a:cubicBezTo>
                    <a:cubicBezTo>
                      <a:pt x="71" y="73"/>
                      <a:pt x="71" y="73"/>
                      <a:pt x="71" y="73"/>
                    </a:cubicBezTo>
                    <a:cubicBezTo>
                      <a:pt x="71" y="78"/>
                      <a:pt x="74" y="81"/>
                      <a:pt x="79" y="81"/>
                    </a:cubicBezTo>
                    <a:cubicBezTo>
                      <a:pt x="83" y="81"/>
                      <a:pt x="87" y="78"/>
                      <a:pt x="87" y="73"/>
                    </a:cubicBezTo>
                    <a:cubicBezTo>
                      <a:pt x="87" y="24"/>
                      <a:pt x="87" y="24"/>
                      <a:pt x="87" y="24"/>
                    </a:cubicBezTo>
                    <a:cubicBezTo>
                      <a:pt x="87" y="24"/>
                      <a:pt x="87" y="24"/>
                      <a:pt x="87" y="2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rgbClr val="404040"/>
                  </a:solidFill>
                </a:endParaRPr>
              </a:p>
            </p:txBody>
          </p:sp>
        </p:grpSp>
        <p:grpSp>
          <p:nvGrpSpPr>
            <p:cNvPr id="328" name="Group 259"/>
            <p:cNvGrpSpPr/>
            <p:nvPr/>
          </p:nvGrpSpPr>
          <p:grpSpPr>
            <a:xfrm flipH="1">
              <a:off x="2091839" y="5456993"/>
              <a:ext cx="143904" cy="340574"/>
              <a:chOff x="5505537" y="930389"/>
              <a:chExt cx="333375" cy="788988"/>
            </a:xfrm>
            <a:solidFill>
              <a:schemeClr val="accent2"/>
            </a:solidFill>
          </p:grpSpPr>
          <p:sp>
            <p:nvSpPr>
              <p:cNvPr id="359" name="Oval 27"/>
              <p:cNvSpPr>
                <a:spLocks noChangeArrowheads="1"/>
              </p:cNvSpPr>
              <p:nvPr/>
            </p:nvSpPr>
            <p:spPr bwMode="auto">
              <a:xfrm>
                <a:off x="5602373" y="930389"/>
                <a:ext cx="141288" cy="139700"/>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rgbClr val="404040"/>
                  </a:solidFill>
                </a:endParaRPr>
              </a:p>
            </p:txBody>
          </p:sp>
          <p:sp>
            <p:nvSpPr>
              <p:cNvPr id="360" name="Freeform 28"/>
              <p:cNvSpPr>
                <a:spLocks/>
              </p:cNvSpPr>
              <p:nvPr/>
            </p:nvSpPr>
            <p:spPr bwMode="auto">
              <a:xfrm>
                <a:off x="5505537" y="1084378"/>
                <a:ext cx="333375" cy="634999"/>
              </a:xfrm>
              <a:custGeom>
                <a:avLst/>
                <a:gdLst>
                  <a:gd name="T0" fmla="*/ 87 w 87"/>
                  <a:gd name="T1" fmla="*/ 24 h 168"/>
                  <a:gd name="T2" fmla="*/ 62 w 87"/>
                  <a:gd name="T3" fmla="*/ 0 h 168"/>
                  <a:gd name="T4" fmla="*/ 37 w 87"/>
                  <a:gd name="T5" fmla="*/ 0 h 168"/>
                  <a:gd name="T6" fmla="*/ 35 w 87"/>
                  <a:gd name="T7" fmla="*/ 0 h 168"/>
                  <a:gd name="T8" fmla="*/ 25 w 87"/>
                  <a:gd name="T9" fmla="*/ 0 h 168"/>
                  <a:gd name="T10" fmla="*/ 0 w 87"/>
                  <a:gd name="T11" fmla="*/ 24 h 168"/>
                  <a:gd name="T12" fmla="*/ 0 w 87"/>
                  <a:gd name="T13" fmla="*/ 24 h 168"/>
                  <a:gd name="T14" fmla="*/ 0 w 87"/>
                  <a:gd name="T15" fmla="*/ 73 h 168"/>
                  <a:gd name="T16" fmla="*/ 8 w 87"/>
                  <a:gd name="T17" fmla="*/ 81 h 168"/>
                  <a:gd name="T18" fmla="*/ 16 w 87"/>
                  <a:gd name="T19" fmla="*/ 73 h 168"/>
                  <a:gd name="T20" fmla="*/ 16 w 87"/>
                  <a:gd name="T21" fmla="*/ 44 h 168"/>
                  <a:gd name="T22" fmla="*/ 16 w 87"/>
                  <a:gd name="T23" fmla="*/ 28 h 168"/>
                  <a:gd name="T24" fmla="*/ 20 w 87"/>
                  <a:gd name="T25" fmla="*/ 28 h 168"/>
                  <a:gd name="T26" fmla="*/ 20 w 87"/>
                  <a:gd name="T27" fmla="*/ 46 h 168"/>
                  <a:gd name="T28" fmla="*/ 20 w 87"/>
                  <a:gd name="T29" fmla="*/ 77 h 168"/>
                  <a:gd name="T30" fmla="*/ 20 w 87"/>
                  <a:gd name="T31" fmla="*/ 81 h 168"/>
                  <a:gd name="T32" fmla="*/ 20 w 87"/>
                  <a:gd name="T33" fmla="*/ 157 h 168"/>
                  <a:gd name="T34" fmla="*/ 31 w 87"/>
                  <a:gd name="T35" fmla="*/ 168 h 168"/>
                  <a:gd name="T36" fmla="*/ 41 w 87"/>
                  <a:gd name="T37" fmla="*/ 157 h 168"/>
                  <a:gd name="T38" fmla="*/ 41 w 87"/>
                  <a:gd name="T39" fmla="*/ 81 h 168"/>
                  <a:gd name="T40" fmla="*/ 46 w 87"/>
                  <a:gd name="T41" fmla="*/ 81 h 168"/>
                  <a:gd name="T42" fmla="*/ 46 w 87"/>
                  <a:gd name="T43" fmla="*/ 157 h 168"/>
                  <a:gd name="T44" fmla="*/ 56 w 87"/>
                  <a:gd name="T45" fmla="*/ 168 h 168"/>
                  <a:gd name="T46" fmla="*/ 67 w 87"/>
                  <a:gd name="T47" fmla="*/ 157 h 168"/>
                  <a:gd name="T48" fmla="*/ 67 w 87"/>
                  <a:gd name="T49" fmla="*/ 81 h 168"/>
                  <a:gd name="T50" fmla="*/ 67 w 87"/>
                  <a:gd name="T51" fmla="*/ 77 h 168"/>
                  <a:gd name="T52" fmla="*/ 67 w 87"/>
                  <a:gd name="T53" fmla="*/ 46 h 168"/>
                  <a:gd name="T54" fmla="*/ 67 w 87"/>
                  <a:gd name="T55" fmla="*/ 28 h 168"/>
                  <a:gd name="T56" fmla="*/ 71 w 87"/>
                  <a:gd name="T57" fmla="*/ 28 h 168"/>
                  <a:gd name="T58" fmla="*/ 71 w 87"/>
                  <a:gd name="T59" fmla="*/ 44 h 168"/>
                  <a:gd name="T60" fmla="*/ 71 w 87"/>
                  <a:gd name="T61" fmla="*/ 73 h 168"/>
                  <a:gd name="T62" fmla="*/ 79 w 87"/>
                  <a:gd name="T63" fmla="*/ 81 h 168"/>
                  <a:gd name="T64" fmla="*/ 87 w 87"/>
                  <a:gd name="T65" fmla="*/ 73 h 168"/>
                  <a:gd name="T66" fmla="*/ 87 w 87"/>
                  <a:gd name="T67" fmla="*/ 24 h 168"/>
                  <a:gd name="T68" fmla="*/ 87 w 87"/>
                  <a:gd name="T69" fmla="*/ 2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7" h="168">
                    <a:moveTo>
                      <a:pt x="87" y="24"/>
                    </a:moveTo>
                    <a:cubicBezTo>
                      <a:pt x="87" y="11"/>
                      <a:pt x="75" y="0"/>
                      <a:pt x="62" y="0"/>
                    </a:cubicBezTo>
                    <a:cubicBezTo>
                      <a:pt x="37" y="0"/>
                      <a:pt x="37" y="0"/>
                      <a:pt x="37" y="0"/>
                    </a:cubicBezTo>
                    <a:cubicBezTo>
                      <a:pt x="35" y="0"/>
                      <a:pt x="35" y="0"/>
                      <a:pt x="35" y="0"/>
                    </a:cubicBezTo>
                    <a:cubicBezTo>
                      <a:pt x="25" y="0"/>
                      <a:pt x="25" y="0"/>
                      <a:pt x="25" y="0"/>
                    </a:cubicBezTo>
                    <a:cubicBezTo>
                      <a:pt x="12" y="0"/>
                      <a:pt x="0" y="11"/>
                      <a:pt x="0" y="24"/>
                    </a:cubicBezTo>
                    <a:cubicBezTo>
                      <a:pt x="0" y="24"/>
                      <a:pt x="0" y="24"/>
                      <a:pt x="0" y="24"/>
                    </a:cubicBezTo>
                    <a:cubicBezTo>
                      <a:pt x="0" y="73"/>
                      <a:pt x="0" y="73"/>
                      <a:pt x="0" y="73"/>
                    </a:cubicBezTo>
                    <a:cubicBezTo>
                      <a:pt x="0" y="78"/>
                      <a:pt x="4" y="81"/>
                      <a:pt x="8" y="81"/>
                    </a:cubicBezTo>
                    <a:cubicBezTo>
                      <a:pt x="13" y="81"/>
                      <a:pt x="16" y="78"/>
                      <a:pt x="16" y="73"/>
                    </a:cubicBezTo>
                    <a:cubicBezTo>
                      <a:pt x="16" y="44"/>
                      <a:pt x="16" y="44"/>
                      <a:pt x="16" y="44"/>
                    </a:cubicBezTo>
                    <a:cubicBezTo>
                      <a:pt x="16" y="28"/>
                      <a:pt x="16" y="28"/>
                      <a:pt x="16" y="28"/>
                    </a:cubicBezTo>
                    <a:cubicBezTo>
                      <a:pt x="20" y="28"/>
                      <a:pt x="20" y="28"/>
                      <a:pt x="20" y="28"/>
                    </a:cubicBezTo>
                    <a:cubicBezTo>
                      <a:pt x="20" y="46"/>
                      <a:pt x="20" y="46"/>
                      <a:pt x="20" y="46"/>
                    </a:cubicBezTo>
                    <a:cubicBezTo>
                      <a:pt x="20" y="77"/>
                      <a:pt x="20" y="77"/>
                      <a:pt x="20" y="77"/>
                    </a:cubicBezTo>
                    <a:cubicBezTo>
                      <a:pt x="20" y="81"/>
                      <a:pt x="20" y="81"/>
                      <a:pt x="20" y="81"/>
                    </a:cubicBezTo>
                    <a:cubicBezTo>
                      <a:pt x="20" y="157"/>
                      <a:pt x="20" y="157"/>
                      <a:pt x="20" y="157"/>
                    </a:cubicBezTo>
                    <a:cubicBezTo>
                      <a:pt x="20" y="163"/>
                      <a:pt x="25" y="168"/>
                      <a:pt x="31" y="168"/>
                    </a:cubicBezTo>
                    <a:cubicBezTo>
                      <a:pt x="37" y="168"/>
                      <a:pt x="41" y="163"/>
                      <a:pt x="41" y="157"/>
                    </a:cubicBezTo>
                    <a:cubicBezTo>
                      <a:pt x="41" y="81"/>
                      <a:pt x="41" y="81"/>
                      <a:pt x="41" y="81"/>
                    </a:cubicBezTo>
                    <a:cubicBezTo>
                      <a:pt x="46" y="81"/>
                      <a:pt x="46" y="81"/>
                      <a:pt x="46" y="81"/>
                    </a:cubicBezTo>
                    <a:cubicBezTo>
                      <a:pt x="46" y="157"/>
                      <a:pt x="46" y="157"/>
                      <a:pt x="46" y="157"/>
                    </a:cubicBezTo>
                    <a:cubicBezTo>
                      <a:pt x="46" y="163"/>
                      <a:pt x="50" y="168"/>
                      <a:pt x="56" y="168"/>
                    </a:cubicBezTo>
                    <a:cubicBezTo>
                      <a:pt x="62" y="168"/>
                      <a:pt x="67" y="163"/>
                      <a:pt x="67" y="157"/>
                    </a:cubicBezTo>
                    <a:cubicBezTo>
                      <a:pt x="67" y="81"/>
                      <a:pt x="67" y="81"/>
                      <a:pt x="67" y="81"/>
                    </a:cubicBezTo>
                    <a:cubicBezTo>
                      <a:pt x="67" y="77"/>
                      <a:pt x="67" y="77"/>
                      <a:pt x="67" y="77"/>
                    </a:cubicBezTo>
                    <a:cubicBezTo>
                      <a:pt x="67" y="46"/>
                      <a:pt x="67" y="46"/>
                      <a:pt x="67" y="46"/>
                    </a:cubicBezTo>
                    <a:cubicBezTo>
                      <a:pt x="67" y="28"/>
                      <a:pt x="67" y="28"/>
                      <a:pt x="67" y="28"/>
                    </a:cubicBezTo>
                    <a:cubicBezTo>
                      <a:pt x="71" y="28"/>
                      <a:pt x="71" y="28"/>
                      <a:pt x="71" y="28"/>
                    </a:cubicBezTo>
                    <a:cubicBezTo>
                      <a:pt x="71" y="44"/>
                      <a:pt x="71" y="44"/>
                      <a:pt x="71" y="44"/>
                    </a:cubicBezTo>
                    <a:cubicBezTo>
                      <a:pt x="71" y="73"/>
                      <a:pt x="71" y="73"/>
                      <a:pt x="71" y="73"/>
                    </a:cubicBezTo>
                    <a:cubicBezTo>
                      <a:pt x="71" y="78"/>
                      <a:pt x="74" y="81"/>
                      <a:pt x="79" y="81"/>
                    </a:cubicBezTo>
                    <a:cubicBezTo>
                      <a:pt x="83" y="81"/>
                      <a:pt x="87" y="78"/>
                      <a:pt x="87" y="73"/>
                    </a:cubicBezTo>
                    <a:cubicBezTo>
                      <a:pt x="87" y="24"/>
                      <a:pt x="87" y="24"/>
                      <a:pt x="87" y="24"/>
                    </a:cubicBezTo>
                    <a:cubicBezTo>
                      <a:pt x="87" y="24"/>
                      <a:pt x="87" y="24"/>
                      <a:pt x="87" y="2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rgbClr val="404040"/>
                  </a:solidFill>
                </a:endParaRPr>
              </a:p>
            </p:txBody>
          </p:sp>
        </p:grpSp>
        <p:grpSp>
          <p:nvGrpSpPr>
            <p:cNvPr id="329" name="Group 260"/>
            <p:cNvGrpSpPr/>
            <p:nvPr/>
          </p:nvGrpSpPr>
          <p:grpSpPr>
            <a:xfrm flipH="1">
              <a:off x="2255922" y="5456993"/>
              <a:ext cx="143904" cy="340574"/>
              <a:chOff x="5505537" y="930389"/>
              <a:chExt cx="333375" cy="788988"/>
            </a:xfrm>
            <a:solidFill>
              <a:schemeClr val="accent2"/>
            </a:solidFill>
          </p:grpSpPr>
          <p:sp>
            <p:nvSpPr>
              <p:cNvPr id="357" name="Oval 282"/>
              <p:cNvSpPr>
                <a:spLocks noChangeArrowheads="1"/>
              </p:cNvSpPr>
              <p:nvPr/>
            </p:nvSpPr>
            <p:spPr bwMode="auto">
              <a:xfrm>
                <a:off x="5602373" y="930389"/>
                <a:ext cx="141288" cy="139700"/>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rgbClr val="404040"/>
                  </a:solidFill>
                </a:endParaRPr>
              </a:p>
            </p:txBody>
          </p:sp>
          <p:sp>
            <p:nvSpPr>
              <p:cNvPr id="358" name="Freeform 283"/>
              <p:cNvSpPr>
                <a:spLocks/>
              </p:cNvSpPr>
              <p:nvPr/>
            </p:nvSpPr>
            <p:spPr bwMode="auto">
              <a:xfrm>
                <a:off x="5505537" y="1084378"/>
                <a:ext cx="333375" cy="634999"/>
              </a:xfrm>
              <a:custGeom>
                <a:avLst/>
                <a:gdLst>
                  <a:gd name="T0" fmla="*/ 87 w 87"/>
                  <a:gd name="T1" fmla="*/ 24 h 168"/>
                  <a:gd name="T2" fmla="*/ 62 w 87"/>
                  <a:gd name="T3" fmla="*/ 0 h 168"/>
                  <a:gd name="T4" fmla="*/ 37 w 87"/>
                  <a:gd name="T5" fmla="*/ 0 h 168"/>
                  <a:gd name="T6" fmla="*/ 35 w 87"/>
                  <a:gd name="T7" fmla="*/ 0 h 168"/>
                  <a:gd name="T8" fmla="*/ 25 w 87"/>
                  <a:gd name="T9" fmla="*/ 0 h 168"/>
                  <a:gd name="T10" fmla="*/ 0 w 87"/>
                  <a:gd name="T11" fmla="*/ 24 h 168"/>
                  <a:gd name="T12" fmla="*/ 0 w 87"/>
                  <a:gd name="T13" fmla="*/ 24 h 168"/>
                  <a:gd name="T14" fmla="*/ 0 w 87"/>
                  <a:gd name="T15" fmla="*/ 73 h 168"/>
                  <a:gd name="T16" fmla="*/ 8 w 87"/>
                  <a:gd name="T17" fmla="*/ 81 h 168"/>
                  <a:gd name="T18" fmla="*/ 16 w 87"/>
                  <a:gd name="T19" fmla="*/ 73 h 168"/>
                  <a:gd name="T20" fmla="*/ 16 w 87"/>
                  <a:gd name="T21" fmla="*/ 44 h 168"/>
                  <a:gd name="T22" fmla="*/ 16 w 87"/>
                  <a:gd name="T23" fmla="*/ 28 h 168"/>
                  <a:gd name="T24" fmla="*/ 20 w 87"/>
                  <a:gd name="T25" fmla="*/ 28 h 168"/>
                  <a:gd name="T26" fmla="*/ 20 w 87"/>
                  <a:gd name="T27" fmla="*/ 46 h 168"/>
                  <a:gd name="T28" fmla="*/ 20 w 87"/>
                  <a:gd name="T29" fmla="*/ 77 h 168"/>
                  <a:gd name="T30" fmla="*/ 20 w 87"/>
                  <a:gd name="T31" fmla="*/ 81 h 168"/>
                  <a:gd name="T32" fmla="*/ 20 w 87"/>
                  <a:gd name="T33" fmla="*/ 157 h 168"/>
                  <a:gd name="T34" fmla="*/ 31 w 87"/>
                  <a:gd name="T35" fmla="*/ 168 h 168"/>
                  <a:gd name="T36" fmla="*/ 41 w 87"/>
                  <a:gd name="T37" fmla="*/ 157 h 168"/>
                  <a:gd name="T38" fmla="*/ 41 w 87"/>
                  <a:gd name="T39" fmla="*/ 81 h 168"/>
                  <a:gd name="T40" fmla="*/ 46 w 87"/>
                  <a:gd name="T41" fmla="*/ 81 h 168"/>
                  <a:gd name="T42" fmla="*/ 46 w 87"/>
                  <a:gd name="T43" fmla="*/ 157 h 168"/>
                  <a:gd name="T44" fmla="*/ 56 w 87"/>
                  <a:gd name="T45" fmla="*/ 168 h 168"/>
                  <a:gd name="T46" fmla="*/ 67 w 87"/>
                  <a:gd name="T47" fmla="*/ 157 h 168"/>
                  <a:gd name="T48" fmla="*/ 67 w 87"/>
                  <a:gd name="T49" fmla="*/ 81 h 168"/>
                  <a:gd name="T50" fmla="*/ 67 w 87"/>
                  <a:gd name="T51" fmla="*/ 77 h 168"/>
                  <a:gd name="T52" fmla="*/ 67 w 87"/>
                  <a:gd name="T53" fmla="*/ 46 h 168"/>
                  <a:gd name="T54" fmla="*/ 67 w 87"/>
                  <a:gd name="T55" fmla="*/ 28 h 168"/>
                  <a:gd name="T56" fmla="*/ 71 w 87"/>
                  <a:gd name="T57" fmla="*/ 28 h 168"/>
                  <a:gd name="T58" fmla="*/ 71 w 87"/>
                  <a:gd name="T59" fmla="*/ 44 h 168"/>
                  <a:gd name="T60" fmla="*/ 71 w 87"/>
                  <a:gd name="T61" fmla="*/ 73 h 168"/>
                  <a:gd name="T62" fmla="*/ 79 w 87"/>
                  <a:gd name="T63" fmla="*/ 81 h 168"/>
                  <a:gd name="T64" fmla="*/ 87 w 87"/>
                  <a:gd name="T65" fmla="*/ 73 h 168"/>
                  <a:gd name="T66" fmla="*/ 87 w 87"/>
                  <a:gd name="T67" fmla="*/ 24 h 168"/>
                  <a:gd name="T68" fmla="*/ 87 w 87"/>
                  <a:gd name="T69" fmla="*/ 2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7" h="168">
                    <a:moveTo>
                      <a:pt x="87" y="24"/>
                    </a:moveTo>
                    <a:cubicBezTo>
                      <a:pt x="87" y="11"/>
                      <a:pt x="75" y="0"/>
                      <a:pt x="62" y="0"/>
                    </a:cubicBezTo>
                    <a:cubicBezTo>
                      <a:pt x="37" y="0"/>
                      <a:pt x="37" y="0"/>
                      <a:pt x="37" y="0"/>
                    </a:cubicBezTo>
                    <a:cubicBezTo>
                      <a:pt x="35" y="0"/>
                      <a:pt x="35" y="0"/>
                      <a:pt x="35" y="0"/>
                    </a:cubicBezTo>
                    <a:cubicBezTo>
                      <a:pt x="25" y="0"/>
                      <a:pt x="25" y="0"/>
                      <a:pt x="25" y="0"/>
                    </a:cubicBezTo>
                    <a:cubicBezTo>
                      <a:pt x="12" y="0"/>
                      <a:pt x="0" y="11"/>
                      <a:pt x="0" y="24"/>
                    </a:cubicBezTo>
                    <a:cubicBezTo>
                      <a:pt x="0" y="24"/>
                      <a:pt x="0" y="24"/>
                      <a:pt x="0" y="24"/>
                    </a:cubicBezTo>
                    <a:cubicBezTo>
                      <a:pt x="0" y="73"/>
                      <a:pt x="0" y="73"/>
                      <a:pt x="0" y="73"/>
                    </a:cubicBezTo>
                    <a:cubicBezTo>
                      <a:pt x="0" y="78"/>
                      <a:pt x="4" y="81"/>
                      <a:pt x="8" y="81"/>
                    </a:cubicBezTo>
                    <a:cubicBezTo>
                      <a:pt x="13" y="81"/>
                      <a:pt x="16" y="78"/>
                      <a:pt x="16" y="73"/>
                    </a:cubicBezTo>
                    <a:cubicBezTo>
                      <a:pt x="16" y="44"/>
                      <a:pt x="16" y="44"/>
                      <a:pt x="16" y="44"/>
                    </a:cubicBezTo>
                    <a:cubicBezTo>
                      <a:pt x="16" y="28"/>
                      <a:pt x="16" y="28"/>
                      <a:pt x="16" y="28"/>
                    </a:cubicBezTo>
                    <a:cubicBezTo>
                      <a:pt x="20" y="28"/>
                      <a:pt x="20" y="28"/>
                      <a:pt x="20" y="28"/>
                    </a:cubicBezTo>
                    <a:cubicBezTo>
                      <a:pt x="20" y="46"/>
                      <a:pt x="20" y="46"/>
                      <a:pt x="20" y="46"/>
                    </a:cubicBezTo>
                    <a:cubicBezTo>
                      <a:pt x="20" y="77"/>
                      <a:pt x="20" y="77"/>
                      <a:pt x="20" y="77"/>
                    </a:cubicBezTo>
                    <a:cubicBezTo>
                      <a:pt x="20" y="81"/>
                      <a:pt x="20" y="81"/>
                      <a:pt x="20" y="81"/>
                    </a:cubicBezTo>
                    <a:cubicBezTo>
                      <a:pt x="20" y="157"/>
                      <a:pt x="20" y="157"/>
                      <a:pt x="20" y="157"/>
                    </a:cubicBezTo>
                    <a:cubicBezTo>
                      <a:pt x="20" y="163"/>
                      <a:pt x="25" y="168"/>
                      <a:pt x="31" y="168"/>
                    </a:cubicBezTo>
                    <a:cubicBezTo>
                      <a:pt x="37" y="168"/>
                      <a:pt x="41" y="163"/>
                      <a:pt x="41" y="157"/>
                    </a:cubicBezTo>
                    <a:cubicBezTo>
                      <a:pt x="41" y="81"/>
                      <a:pt x="41" y="81"/>
                      <a:pt x="41" y="81"/>
                    </a:cubicBezTo>
                    <a:cubicBezTo>
                      <a:pt x="46" y="81"/>
                      <a:pt x="46" y="81"/>
                      <a:pt x="46" y="81"/>
                    </a:cubicBezTo>
                    <a:cubicBezTo>
                      <a:pt x="46" y="157"/>
                      <a:pt x="46" y="157"/>
                      <a:pt x="46" y="157"/>
                    </a:cubicBezTo>
                    <a:cubicBezTo>
                      <a:pt x="46" y="163"/>
                      <a:pt x="50" y="168"/>
                      <a:pt x="56" y="168"/>
                    </a:cubicBezTo>
                    <a:cubicBezTo>
                      <a:pt x="62" y="168"/>
                      <a:pt x="67" y="163"/>
                      <a:pt x="67" y="157"/>
                    </a:cubicBezTo>
                    <a:cubicBezTo>
                      <a:pt x="67" y="81"/>
                      <a:pt x="67" y="81"/>
                      <a:pt x="67" y="81"/>
                    </a:cubicBezTo>
                    <a:cubicBezTo>
                      <a:pt x="67" y="77"/>
                      <a:pt x="67" y="77"/>
                      <a:pt x="67" y="77"/>
                    </a:cubicBezTo>
                    <a:cubicBezTo>
                      <a:pt x="67" y="46"/>
                      <a:pt x="67" y="46"/>
                      <a:pt x="67" y="46"/>
                    </a:cubicBezTo>
                    <a:cubicBezTo>
                      <a:pt x="67" y="28"/>
                      <a:pt x="67" y="28"/>
                      <a:pt x="67" y="28"/>
                    </a:cubicBezTo>
                    <a:cubicBezTo>
                      <a:pt x="71" y="28"/>
                      <a:pt x="71" y="28"/>
                      <a:pt x="71" y="28"/>
                    </a:cubicBezTo>
                    <a:cubicBezTo>
                      <a:pt x="71" y="44"/>
                      <a:pt x="71" y="44"/>
                      <a:pt x="71" y="44"/>
                    </a:cubicBezTo>
                    <a:cubicBezTo>
                      <a:pt x="71" y="73"/>
                      <a:pt x="71" y="73"/>
                      <a:pt x="71" y="73"/>
                    </a:cubicBezTo>
                    <a:cubicBezTo>
                      <a:pt x="71" y="78"/>
                      <a:pt x="74" y="81"/>
                      <a:pt x="79" y="81"/>
                    </a:cubicBezTo>
                    <a:cubicBezTo>
                      <a:pt x="83" y="81"/>
                      <a:pt x="87" y="78"/>
                      <a:pt x="87" y="73"/>
                    </a:cubicBezTo>
                    <a:cubicBezTo>
                      <a:pt x="87" y="24"/>
                      <a:pt x="87" y="24"/>
                      <a:pt x="87" y="24"/>
                    </a:cubicBezTo>
                    <a:cubicBezTo>
                      <a:pt x="87" y="24"/>
                      <a:pt x="87" y="24"/>
                      <a:pt x="87" y="2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rgbClr val="404040"/>
                  </a:solidFill>
                </a:endParaRPr>
              </a:p>
            </p:txBody>
          </p:sp>
        </p:grpSp>
        <p:grpSp>
          <p:nvGrpSpPr>
            <p:cNvPr id="330" name="Group 261"/>
            <p:cNvGrpSpPr/>
            <p:nvPr/>
          </p:nvGrpSpPr>
          <p:grpSpPr>
            <a:xfrm flipH="1">
              <a:off x="2422095" y="5456993"/>
              <a:ext cx="143904" cy="340574"/>
              <a:chOff x="5505537" y="930389"/>
              <a:chExt cx="333375" cy="788988"/>
            </a:xfrm>
            <a:solidFill>
              <a:schemeClr val="accent2"/>
            </a:solidFill>
          </p:grpSpPr>
          <p:sp>
            <p:nvSpPr>
              <p:cNvPr id="355" name="Oval 27"/>
              <p:cNvSpPr>
                <a:spLocks noChangeArrowheads="1"/>
              </p:cNvSpPr>
              <p:nvPr/>
            </p:nvSpPr>
            <p:spPr bwMode="auto">
              <a:xfrm>
                <a:off x="5602373" y="930389"/>
                <a:ext cx="141288" cy="139700"/>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rgbClr val="404040"/>
                  </a:solidFill>
                </a:endParaRPr>
              </a:p>
            </p:txBody>
          </p:sp>
          <p:sp>
            <p:nvSpPr>
              <p:cNvPr id="356" name="Freeform 28"/>
              <p:cNvSpPr>
                <a:spLocks/>
              </p:cNvSpPr>
              <p:nvPr/>
            </p:nvSpPr>
            <p:spPr bwMode="auto">
              <a:xfrm>
                <a:off x="5505537" y="1084378"/>
                <a:ext cx="333375" cy="634999"/>
              </a:xfrm>
              <a:custGeom>
                <a:avLst/>
                <a:gdLst>
                  <a:gd name="T0" fmla="*/ 87 w 87"/>
                  <a:gd name="T1" fmla="*/ 24 h 168"/>
                  <a:gd name="T2" fmla="*/ 62 w 87"/>
                  <a:gd name="T3" fmla="*/ 0 h 168"/>
                  <a:gd name="T4" fmla="*/ 37 w 87"/>
                  <a:gd name="T5" fmla="*/ 0 h 168"/>
                  <a:gd name="T6" fmla="*/ 35 w 87"/>
                  <a:gd name="T7" fmla="*/ 0 h 168"/>
                  <a:gd name="T8" fmla="*/ 25 w 87"/>
                  <a:gd name="T9" fmla="*/ 0 h 168"/>
                  <a:gd name="T10" fmla="*/ 0 w 87"/>
                  <a:gd name="T11" fmla="*/ 24 h 168"/>
                  <a:gd name="T12" fmla="*/ 0 w 87"/>
                  <a:gd name="T13" fmla="*/ 24 h 168"/>
                  <a:gd name="T14" fmla="*/ 0 w 87"/>
                  <a:gd name="T15" fmla="*/ 73 h 168"/>
                  <a:gd name="T16" fmla="*/ 8 w 87"/>
                  <a:gd name="T17" fmla="*/ 81 h 168"/>
                  <a:gd name="T18" fmla="*/ 16 w 87"/>
                  <a:gd name="T19" fmla="*/ 73 h 168"/>
                  <a:gd name="T20" fmla="*/ 16 w 87"/>
                  <a:gd name="T21" fmla="*/ 44 h 168"/>
                  <a:gd name="T22" fmla="*/ 16 w 87"/>
                  <a:gd name="T23" fmla="*/ 28 h 168"/>
                  <a:gd name="T24" fmla="*/ 20 w 87"/>
                  <a:gd name="T25" fmla="*/ 28 h 168"/>
                  <a:gd name="T26" fmla="*/ 20 w 87"/>
                  <a:gd name="T27" fmla="*/ 46 h 168"/>
                  <a:gd name="T28" fmla="*/ 20 w 87"/>
                  <a:gd name="T29" fmla="*/ 77 h 168"/>
                  <a:gd name="T30" fmla="*/ 20 w 87"/>
                  <a:gd name="T31" fmla="*/ 81 h 168"/>
                  <a:gd name="T32" fmla="*/ 20 w 87"/>
                  <a:gd name="T33" fmla="*/ 157 h 168"/>
                  <a:gd name="T34" fmla="*/ 31 w 87"/>
                  <a:gd name="T35" fmla="*/ 168 h 168"/>
                  <a:gd name="T36" fmla="*/ 41 w 87"/>
                  <a:gd name="T37" fmla="*/ 157 h 168"/>
                  <a:gd name="T38" fmla="*/ 41 w 87"/>
                  <a:gd name="T39" fmla="*/ 81 h 168"/>
                  <a:gd name="T40" fmla="*/ 46 w 87"/>
                  <a:gd name="T41" fmla="*/ 81 h 168"/>
                  <a:gd name="T42" fmla="*/ 46 w 87"/>
                  <a:gd name="T43" fmla="*/ 157 h 168"/>
                  <a:gd name="T44" fmla="*/ 56 w 87"/>
                  <a:gd name="T45" fmla="*/ 168 h 168"/>
                  <a:gd name="T46" fmla="*/ 67 w 87"/>
                  <a:gd name="T47" fmla="*/ 157 h 168"/>
                  <a:gd name="T48" fmla="*/ 67 w 87"/>
                  <a:gd name="T49" fmla="*/ 81 h 168"/>
                  <a:gd name="T50" fmla="*/ 67 w 87"/>
                  <a:gd name="T51" fmla="*/ 77 h 168"/>
                  <a:gd name="T52" fmla="*/ 67 w 87"/>
                  <a:gd name="T53" fmla="*/ 46 h 168"/>
                  <a:gd name="T54" fmla="*/ 67 w 87"/>
                  <a:gd name="T55" fmla="*/ 28 h 168"/>
                  <a:gd name="T56" fmla="*/ 71 w 87"/>
                  <a:gd name="T57" fmla="*/ 28 h 168"/>
                  <a:gd name="T58" fmla="*/ 71 w 87"/>
                  <a:gd name="T59" fmla="*/ 44 h 168"/>
                  <a:gd name="T60" fmla="*/ 71 w 87"/>
                  <a:gd name="T61" fmla="*/ 73 h 168"/>
                  <a:gd name="T62" fmla="*/ 79 w 87"/>
                  <a:gd name="T63" fmla="*/ 81 h 168"/>
                  <a:gd name="T64" fmla="*/ 87 w 87"/>
                  <a:gd name="T65" fmla="*/ 73 h 168"/>
                  <a:gd name="T66" fmla="*/ 87 w 87"/>
                  <a:gd name="T67" fmla="*/ 24 h 168"/>
                  <a:gd name="T68" fmla="*/ 87 w 87"/>
                  <a:gd name="T69" fmla="*/ 2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7" h="168">
                    <a:moveTo>
                      <a:pt x="87" y="24"/>
                    </a:moveTo>
                    <a:cubicBezTo>
                      <a:pt x="87" y="11"/>
                      <a:pt x="75" y="0"/>
                      <a:pt x="62" y="0"/>
                    </a:cubicBezTo>
                    <a:cubicBezTo>
                      <a:pt x="37" y="0"/>
                      <a:pt x="37" y="0"/>
                      <a:pt x="37" y="0"/>
                    </a:cubicBezTo>
                    <a:cubicBezTo>
                      <a:pt x="35" y="0"/>
                      <a:pt x="35" y="0"/>
                      <a:pt x="35" y="0"/>
                    </a:cubicBezTo>
                    <a:cubicBezTo>
                      <a:pt x="25" y="0"/>
                      <a:pt x="25" y="0"/>
                      <a:pt x="25" y="0"/>
                    </a:cubicBezTo>
                    <a:cubicBezTo>
                      <a:pt x="12" y="0"/>
                      <a:pt x="0" y="11"/>
                      <a:pt x="0" y="24"/>
                    </a:cubicBezTo>
                    <a:cubicBezTo>
                      <a:pt x="0" y="24"/>
                      <a:pt x="0" y="24"/>
                      <a:pt x="0" y="24"/>
                    </a:cubicBezTo>
                    <a:cubicBezTo>
                      <a:pt x="0" y="73"/>
                      <a:pt x="0" y="73"/>
                      <a:pt x="0" y="73"/>
                    </a:cubicBezTo>
                    <a:cubicBezTo>
                      <a:pt x="0" y="78"/>
                      <a:pt x="4" y="81"/>
                      <a:pt x="8" y="81"/>
                    </a:cubicBezTo>
                    <a:cubicBezTo>
                      <a:pt x="13" y="81"/>
                      <a:pt x="16" y="78"/>
                      <a:pt x="16" y="73"/>
                    </a:cubicBezTo>
                    <a:cubicBezTo>
                      <a:pt x="16" y="44"/>
                      <a:pt x="16" y="44"/>
                      <a:pt x="16" y="44"/>
                    </a:cubicBezTo>
                    <a:cubicBezTo>
                      <a:pt x="16" y="28"/>
                      <a:pt x="16" y="28"/>
                      <a:pt x="16" y="28"/>
                    </a:cubicBezTo>
                    <a:cubicBezTo>
                      <a:pt x="20" y="28"/>
                      <a:pt x="20" y="28"/>
                      <a:pt x="20" y="28"/>
                    </a:cubicBezTo>
                    <a:cubicBezTo>
                      <a:pt x="20" y="46"/>
                      <a:pt x="20" y="46"/>
                      <a:pt x="20" y="46"/>
                    </a:cubicBezTo>
                    <a:cubicBezTo>
                      <a:pt x="20" y="77"/>
                      <a:pt x="20" y="77"/>
                      <a:pt x="20" y="77"/>
                    </a:cubicBezTo>
                    <a:cubicBezTo>
                      <a:pt x="20" y="81"/>
                      <a:pt x="20" y="81"/>
                      <a:pt x="20" y="81"/>
                    </a:cubicBezTo>
                    <a:cubicBezTo>
                      <a:pt x="20" y="157"/>
                      <a:pt x="20" y="157"/>
                      <a:pt x="20" y="157"/>
                    </a:cubicBezTo>
                    <a:cubicBezTo>
                      <a:pt x="20" y="163"/>
                      <a:pt x="25" y="168"/>
                      <a:pt x="31" y="168"/>
                    </a:cubicBezTo>
                    <a:cubicBezTo>
                      <a:pt x="37" y="168"/>
                      <a:pt x="41" y="163"/>
                      <a:pt x="41" y="157"/>
                    </a:cubicBezTo>
                    <a:cubicBezTo>
                      <a:pt x="41" y="81"/>
                      <a:pt x="41" y="81"/>
                      <a:pt x="41" y="81"/>
                    </a:cubicBezTo>
                    <a:cubicBezTo>
                      <a:pt x="46" y="81"/>
                      <a:pt x="46" y="81"/>
                      <a:pt x="46" y="81"/>
                    </a:cubicBezTo>
                    <a:cubicBezTo>
                      <a:pt x="46" y="157"/>
                      <a:pt x="46" y="157"/>
                      <a:pt x="46" y="157"/>
                    </a:cubicBezTo>
                    <a:cubicBezTo>
                      <a:pt x="46" y="163"/>
                      <a:pt x="50" y="168"/>
                      <a:pt x="56" y="168"/>
                    </a:cubicBezTo>
                    <a:cubicBezTo>
                      <a:pt x="62" y="168"/>
                      <a:pt x="67" y="163"/>
                      <a:pt x="67" y="157"/>
                    </a:cubicBezTo>
                    <a:cubicBezTo>
                      <a:pt x="67" y="81"/>
                      <a:pt x="67" y="81"/>
                      <a:pt x="67" y="81"/>
                    </a:cubicBezTo>
                    <a:cubicBezTo>
                      <a:pt x="67" y="77"/>
                      <a:pt x="67" y="77"/>
                      <a:pt x="67" y="77"/>
                    </a:cubicBezTo>
                    <a:cubicBezTo>
                      <a:pt x="67" y="46"/>
                      <a:pt x="67" y="46"/>
                      <a:pt x="67" y="46"/>
                    </a:cubicBezTo>
                    <a:cubicBezTo>
                      <a:pt x="67" y="28"/>
                      <a:pt x="67" y="28"/>
                      <a:pt x="67" y="28"/>
                    </a:cubicBezTo>
                    <a:cubicBezTo>
                      <a:pt x="71" y="28"/>
                      <a:pt x="71" y="28"/>
                      <a:pt x="71" y="28"/>
                    </a:cubicBezTo>
                    <a:cubicBezTo>
                      <a:pt x="71" y="44"/>
                      <a:pt x="71" y="44"/>
                      <a:pt x="71" y="44"/>
                    </a:cubicBezTo>
                    <a:cubicBezTo>
                      <a:pt x="71" y="73"/>
                      <a:pt x="71" y="73"/>
                      <a:pt x="71" y="73"/>
                    </a:cubicBezTo>
                    <a:cubicBezTo>
                      <a:pt x="71" y="78"/>
                      <a:pt x="74" y="81"/>
                      <a:pt x="79" y="81"/>
                    </a:cubicBezTo>
                    <a:cubicBezTo>
                      <a:pt x="83" y="81"/>
                      <a:pt x="87" y="78"/>
                      <a:pt x="87" y="73"/>
                    </a:cubicBezTo>
                    <a:cubicBezTo>
                      <a:pt x="87" y="24"/>
                      <a:pt x="87" y="24"/>
                      <a:pt x="87" y="24"/>
                    </a:cubicBezTo>
                    <a:cubicBezTo>
                      <a:pt x="87" y="24"/>
                      <a:pt x="87" y="24"/>
                      <a:pt x="87" y="2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rgbClr val="404040"/>
                  </a:solidFill>
                </a:endParaRPr>
              </a:p>
            </p:txBody>
          </p:sp>
        </p:grpSp>
        <p:grpSp>
          <p:nvGrpSpPr>
            <p:cNvPr id="331" name="Group 262"/>
            <p:cNvGrpSpPr/>
            <p:nvPr/>
          </p:nvGrpSpPr>
          <p:grpSpPr>
            <a:xfrm flipH="1">
              <a:off x="2591200" y="5456993"/>
              <a:ext cx="143904" cy="340574"/>
              <a:chOff x="5505537" y="930389"/>
              <a:chExt cx="333375" cy="788988"/>
            </a:xfrm>
            <a:solidFill>
              <a:schemeClr val="accent2"/>
            </a:solidFill>
          </p:grpSpPr>
          <p:sp>
            <p:nvSpPr>
              <p:cNvPr id="353" name="Oval 27"/>
              <p:cNvSpPr>
                <a:spLocks noChangeArrowheads="1"/>
              </p:cNvSpPr>
              <p:nvPr/>
            </p:nvSpPr>
            <p:spPr bwMode="auto">
              <a:xfrm>
                <a:off x="5602373" y="930389"/>
                <a:ext cx="141288" cy="139700"/>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rgbClr val="404040"/>
                  </a:solidFill>
                </a:endParaRPr>
              </a:p>
            </p:txBody>
          </p:sp>
          <p:sp>
            <p:nvSpPr>
              <p:cNvPr id="354" name="Freeform 28"/>
              <p:cNvSpPr>
                <a:spLocks/>
              </p:cNvSpPr>
              <p:nvPr/>
            </p:nvSpPr>
            <p:spPr bwMode="auto">
              <a:xfrm>
                <a:off x="5505537" y="1084378"/>
                <a:ext cx="333375" cy="634999"/>
              </a:xfrm>
              <a:custGeom>
                <a:avLst/>
                <a:gdLst>
                  <a:gd name="T0" fmla="*/ 87 w 87"/>
                  <a:gd name="T1" fmla="*/ 24 h 168"/>
                  <a:gd name="T2" fmla="*/ 62 w 87"/>
                  <a:gd name="T3" fmla="*/ 0 h 168"/>
                  <a:gd name="T4" fmla="*/ 37 w 87"/>
                  <a:gd name="T5" fmla="*/ 0 h 168"/>
                  <a:gd name="T6" fmla="*/ 35 w 87"/>
                  <a:gd name="T7" fmla="*/ 0 h 168"/>
                  <a:gd name="T8" fmla="*/ 25 w 87"/>
                  <a:gd name="T9" fmla="*/ 0 h 168"/>
                  <a:gd name="T10" fmla="*/ 0 w 87"/>
                  <a:gd name="T11" fmla="*/ 24 h 168"/>
                  <a:gd name="T12" fmla="*/ 0 w 87"/>
                  <a:gd name="T13" fmla="*/ 24 h 168"/>
                  <a:gd name="T14" fmla="*/ 0 w 87"/>
                  <a:gd name="T15" fmla="*/ 73 h 168"/>
                  <a:gd name="T16" fmla="*/ 8 w 87"/>
                  <a:gd name="T17" fmla="*/ 81 h 168"/>
                  <a:gd name="T18" fmla="*/ 16 w 87"/>
                  <a:gd name="T19" fmla="*/ 73 h 168"/>
                  <a:gd name="T20" fmla="*/ 16 w 87"/>
                  <a:gd name="T21" fmla="*/ 44 h 168"/>
                  <a:gd name="T22" fmla="*/ 16 w 87"/>
                  <a:gd name="T23" fmla="*/ 28 h 168"/>
                  <a:gd name="T24" fmla="*/ 20 w 87"/>
                  <a:gd name="T25" fmla="*/ 28 h 168"/>
                  <a:gd name="T26" fmla="*/ 20 w 87"/>
                  <a:gd name="T27" fmla="*/ 46 h 168"/>
                  <a:gd name="T28" fmla="*/ 20 w 87"/>
                  <a:gd name="T29" fmla="*/ 77 h 168"/>
                  <a:gd name="T30" fmla="*/ 20 w 87"/>
                  <a:gd name="T31" fmla="*/ 81 h 168"/>
                  <a:gd name="T32" fmla="*/ 20 w 87"/>
                  <a:gd name="T33" fmla="*/ 157 h 168"/>
                  <a:gd name="T34" fmla="*/ 31 w 87"/>
                  <a:gd name="T35" fmla="*/ 168 h 168"/>
                  <a:gd name="T36" fmla="*/ 41 w 87"/>
                  <a:gd name="T37" fmla="*/ 157 h 168"/>
                  <a:gd name="T38" fmla="*/ 41 w 87"/>
                  <a:gd name="T39" fmla="*/ 81 h 168"/>
                  <a:gd name="T40" fmla="*/ 46 w 87"/>
                  <a:gd name="T41" fmla="*/ 81 h 168"/>
                  <a:gd name="T42" fmla="*/ 46 w 87"/>
                  <a:gd name="T43" fmla="*/ 157 h 168"/>
                  <a:gd name="T44" fmla="*/ 56 w 87"/>
                  <a:gd name="T45" fmla="*/ 168 h 168"/>
                  <a:gd name="T46" fmla="*/ 67 w 87"/>
                  <a:gd name="T47" fmla="*/ 157 h 168"/>
                  <a:gd name="T48" fmla="*/ 67 w 87"/>
                  <a:gd name="T49" fmla="*/ 81 h 168"/>
                  <a:gd name="T50" fmla="*/ 67 w 87"/>
                  <a:gd name="T51" fmla="*/ 77 h 168"/>
                  <a:gd name="T52" fmla="*/ 67 w 87"/>
                  <a:gd name="T53" fmla="*/ 46 h 168"/>
                  <a:gd name="T54" fmla="*/ 67 w 87"/>
                  <a:gd name="T55" fmla="*/ 28 h 168"/>
                  <a:gd name="T56" fmla="*/ 71 w 87"/>
                  <a:gd name="T57" fmla="*/ 28 h 168"/>
                  <a:gd name="T58" fmla="*/ 71 w 87"/>
                  <a:gd name="T59" fmla="*/ 44 h 168"/>
                  <a:gd name="T60" fmla="*/ 71 w 87"/>
                  <a:gd name="T61" fmla="*/ 73 h 168"/>
                  <a:gd name="T62" fmla="*/ 79 w 87"/>
                  <a:gd name="T63" fmla="*/ 81 h 168"/>
                  <a:gd name="T64" fmla="*/ 87 w 87"/>
                  <a:gd name="T65" fmla="*/ 73 h 168"/>
                  <a:gd name="T66" fmla="*/ 87 w 87"/>
                  <a:gd name="T67" fmla="*/ 24 h 168"/>
                  <a:gd name="T68" fmla="*/ 87 w 87"/>
                  <a:gd name="T69" fmla="*/ 2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7" h="168">
                    <a:moveTo>
                      <a:pt x="87" y="24"/>
                    </a:moveTo>
                    <a:cubicBezTo>
                      <a:pt x="87" y="11"/>
                      <a:pt x="75" y="0"/>
                      <a:pt x="62" y="0"/>
                    </a:cubicBezTo>
                    <a:cubicBezTo>
                      <a:pt x="37" y="0"/>
                      <a:pt x="37" y="0"/>
                      <a:pt x="37" y="0"/>
                    </a:cubicBezTo>
                    <a:cubicBezTo>
                      <a:pt x="35" y="0"/>
                      <a:pt x="35" y="0"/>
                      <a:pt x="35" y="0"/>
                    </a:cubicBezTo>
                    <a:cubicBezTo>
                      <a:pt x="25" y="0"/>
                      <a:pt x="25" y="0"/>
                      <a:pt x="25" y="0"/>
                    </a:cubicBezTo>
                    <a:cubicBezTo>
                      <a:pt x="12" y="0"/>
                      <a:pt x="0" y="11"/>
                      <a:pt x="0" y="24"/>
                    </a:cubicBezTo>
                    <a:cubicBezTo>
                      <a:pt x="0" y="24"/>
                      <a:pt x="0" y="24"/>
                      <a:pt x="0" y="24"/>
                    </a:cubicBezTo>
                    <a:cubicBezTo>
                      <a:pt x="0" y="73"/>
                      <a:pt x="0" y="73"/>
                      <a:pt x="0" y="73"/>
                    </a:cubicBezTo>
                    <a:cubicBezTo>
                      <a:pt x="0" y="78"/>
                      <a:pt x="4" y="81"/>
                      <a:pt x="8" y="81"/>
                    </a:cubicBezTo>
                    <a:cubicBezTo>
                      <a:pt x="13" y="81"/>
                      <a:pt x="16" y="78"/>
                      <a:pt x="16" y="73"/>
                    </a:cubicBezTo>
                    <a:cubicBezTo>
                      <a:pt x="16" y="44"/>
                      <a:pt x="16" y="44"/>
                      <a:pt x="16" y="44"/>
                    </a:cubicBezTo>
                    <a:cubicBezTo>
                      <a:pt x="16" y="28"/>
                      <a:pt x="16" y="28"/>
                      <a:pt x="16" y="28"/>
                    </a:cubicBezTo>
                    <a:cubicBezTo>
                      <a:pt x="20" y="28"/>
                      <a:pt x="20" y="28"/>
                      <a:pt x="20" y="28"/>
                    </a:cubicBezTo>
                    <a:cubicBezTo>
                      <a:pt x="20" y="46"/>
                      <a:pt x="20" y="46"/>
                      <a:pt x="20" y="46"/>
                    </a:cubicBezTo>
                    <a:cubicBezTo>
                      <a:pt x="20" y="77"/>
                      <a:pt x="20" y="77"/>
                      <a:pt x="20" y="77"/>
                    </a:cubicBezTo>
                    <a:cubicBezTo>
                      <a:pt x="20" y="81"/>
                      <a:pt x="20" y="81"/>
                      <a:pt x="20" y="81"/>
                    </a:cubicBezTo>
                    <a:cubicBezTo>
                      <a:pt x="20" y="157"/>
                      <a:pt x="20" y="157"/>
                      <a:pt x="20" y="157"/>
                    </a:cubicBezTo>
                    <a:cubicBezTo>
                      <a:pt x="20" y="163"/>
                      <a:pt x="25" y="168"/>
                      <a:pt x="31" y="168"/>
                    </a:cubicBezTo>
                    <a:cubicBezTo>
                      <a:pt x="37" y="168"/>
                      <a:pt x="41" y="163"/>
                      <a:pt x="41" y="157"/>
                    </a:cubicBezTo>
                    <a:cubicBezTo>
                      <a:pt x="41" y="81"/>
                      <a:pt x="41" y="81"/>
                      <a:pt x="41" y="81"/>
                    </a:cubicBezTo>
                    <a:cubicBezTo>
                      <a:pt x="46" y="81"/>
                      <a:pt x="46" y="81"/>
                      <a:pt x="46" y="81"/>
                    </a:cubicBezTo>
                    <a:cubicBezTo>
                      <a:pt x="46" y="157"/>
                      <a:pt x="46" y="157"/>
                      <a:pt x="46" y="157"/>
                    </a:cubicBezTo>
                    <a:cubicBezTo>
                      <a:pt x="46" y="163"/>
                      <a:pt x="50" y="168"/>
                      <a:pt x="56" y="168"/>
                    </a:cubicBezTo>
                    <a:cubicBezTo>
                      <a:pt x="62" y="168"/>
                      <a:pt x="67" y="163"/>
                      <a:pt x="67" y="157"/>
                    </a:cubicBezTo>
                    <a:cubicBezTo>
                      <a:pt x="67" y="81"/>
                      <a:pt x="67" y="81"/>
                      <a:pt x="67" y="81"/>
                    </a:cubicBezTo>
                    <a:cubicBezTo>
                      <a:pt x="67" y="77"/>
                      <a:pt x="67" y="77"/>
                      <a:pt x="67" y="77"/>
                    </a:cubicBezTo>
                    <a:cubicBezTo>
                      <a:pt x="67" y="46"/>
                      <a:pt x="67" y="46"/>
                      <a:pt x="67" y="46"/>
                    </a:cubicBezTo>
                    <a:cubicBezTo>
                      <a:pt x="67" y="28"/>
                      <a:pt x="67" y="28"/>
                      <a:pt x="67" y="28"/>
                    </a:cubicBezTo>
                    <a:cubicBezTo>
                      <a:pt x="71" y="28"/>
                      <a:pt x="71" y="28"/>
                      <a:pt x="71" y="28"/>
                    </a:cubicBezTo>
                    <a:cubicBezTo>
                      <a:pt x="71" y="44"/>
                      <a:pt x="71" y="44"/>
                      <a:pt x="71" y="44"/>
                    </a:cubicBezTo>
                    <a:cubicBezTo>
                      <a:pt x="71" y="73"/>
                      <a:pt x="71" y="73"/>
                      <a:pt x="71" y="73"/>
                    </a:cubicBezTo>
                    <a:cubicBezTo>
                      <a:pt x="71" y="78"/>
                      <a:pt x="74" y="81"/>
                      <a:pt x="79" y="81"/>
                    </a:cubicBezTo>
                    <a:cubicBezTo>
                      <a:pt x="83" y="81"/>
                      <a:pt x="87" y="78"/>
                      <a:pt x="87" y="73"/>
                    </a:cubicBezTo>
                    <a:cubicBezTo>
                      <a:pt x="87" y="24"/>
                      <a:pt x="87" y="24"/>
                      <a:pt x="87" y="24"/>
                    </a:cubicBezTo>
                    <a:cubicBezTo>
                      <a:pt x="87" y="24"/>
                      <a:pt x="87" y="24"/>
                      <a:pt x="87" y="2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rgbClr val="404040"/>
                  </a:solidFill>
                </a:endParaRPr>
              </a:p>
            </p:txBody>
          </p:sp>
        </p:grpSp>
        <p:grpSp>
          <p:nvGrpSpPr>
            <p:cNvPr id="332" name="Group 263"/>
            <p:cNvGrpSpPr/>
            <p:nvPr/>
          </p:nvGrpSpPr>
          <p:grpSpPr>
            <a:xfrm flipH="1">
              <a:off x="2757372" y="5456993"/>
              <a:ext cx="143904" cy="340574"/>
              <a:chOff x="5505537" y="930389"/>
              <a:chExt cx="333375" cy="788988"/>
            </a:xfrm>
            <a:solidFill>
              <a:schemeClr val="accent2"/>
            </a:solidFill>
          </p:grpSpPr>
          <p:sp>
            <p:nvSpPr>
              <p:cNvPr id="351" name="Oval 27"/>
              <p:cNvSpPr>
                <a:spLocks noChangeArrowheads="1"/>
              </p:cNvSpPr>
              <p:nvPr/>
            </p:nvSpPr>
            <p:spPr bwMode="auto">
              <a:xfrm>
                <a:off x="5602373" y="930389"/>
                <a:ext cx="141288" cy="139700"/>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rgbClr val="404040"/>
                  </a:solidFill>
                </a:endParaRPr>
              </a:p>
            </p:txBody>
          </p:sp>
          <p:sp>
            <p:nvSpPr>
              <p:cNvPr id="352" name="Freeform 28"/>
              <p:cNvSpPr>
                <a:spLocks/>
              </p:cNvSpPr>
              <p:nvPr/>
            </p:nvSpPr>
            <p:spPr bwMode="auto">
              <a:xfrm>
                <a:off x="5505537" y="1084378"/>
                <a:ext cx="333375" cy="634999"/>
              </a:xfrm>
              <a:custGeom>
                <a:avLst/>
                <a:gdLst>
                  <a:gd name="T0" fmla="*/ 87 w 87"/>
                  <a:gd name="T1" fmla="*/ 24 h 168"/>
                  <a:gd name="T2" fmla="*/ 62 w 87"/>
                  <a:gd name="T3" fmla="*/ 0 h 168"/>
                  <a:gd name="T4" fmla="*/ 37 w 87"/>
                  <a:gd name="T5" fmla="*/ 0 h 168"/>
                  <a:gd name="T6" fmla="*/ 35 w 87"/>
                  <a:gd name="T7" fmla="*/ 0 h 168"/>
                  <a:gd name="T8" fmla="*/ 25 w 87"/>
                  <a:gd name="T9" fmla="*/ 0 h 168"/>
                  <a:gd name="T10" fmla="*/ 0 w 87"/>
                  <a:gd name="T11" fmla="*/ 24 h 168"/>
                  <a:gd name="T12" fmla="*/ 0 w 87"/>
                  <a:gd name="T13" fmla="*/ 24 h 168"/>
                  <a:gd name="T14" fmla="*/ 0 w 87"/>
                  <a:gd name="T15" fmla="*/ 73 h 168"/>
                  <a:gd name="T16" fmla="*/ 8 w 87"/>
                  <a:gd name="T17" fmla="*/ 81 h 168"/>
                  <a:gd name="T18" fmla="*/ 16 w 87"/>
                  <a:gd name="T19" fmla="*/ 73 h 168"/>
                  <a:gd name="T20" fmla="*/ 16 w 87"/>
                  <a:gd name="T21" fmla="*/ 44 h 168"/>
                  <a:gd name="T22" fmla="*/ 16 w 87"/>
                  <a:gd name="T23" fmla="*/ 28 h 168"/>
                  <a:gd name="T24" fmla="*/ 20 w 87"/>
                  <a:gd name="T25" fmla="*/ 28 h 168"/>
                  <a:gd name="T26" fmla="*/ 20 w 87"/>
                  <a:gd name="T27" fmla="*/ 46 h 168"/>
                  <a:gd name="T28" fmla="*/ 20 w 87"/>
                  <a:gd name="T29" fmla="*/ 77 h 168"/>
                  <a:gd name="T30" fmla="*/ 20 w 87"/>
                  <a:gd name="T31" fmla="*/ 81 h 168"/>
                  <a:gd name="T32" fmla="*/ 20 w 87"/>
                  <a:gd name="T33" fmla="*/ 157 h 168"/>
                  <a:gd name="T34" fmla="*/ 31 w 87"/>
                  <a:gd name="T35" fmla="*/ 168 h 168"/>
                  <a:gd name="T36" fmla="*/ 41 w 87"/>
                  <a:gd name="T37" fmla="*/ 157 h 168"/>
                  <a:gd name="T38" fmla="*/ 41 w 87"/>
                  <a:gd name="T39" fmla="*/ 81 h 168"/>
                  <a:gd name="T40" fmla="*/ 46 w 87"/>
                  <a:gd name="T41" fmla="*/ 81 h 168"/>
                  <a:gd name="T42" fmla="*/ 46 w 87"/>
                  <a:gd name="T43" fmla="*/ 157 h 168"/>
                  <a:gd name="T44" fmla="*/ 56 w 87"/>
                  <a:gd name="T45" fmla="*/ 168 h 168"/>
                  <a:gd name="T46" fmla="*/ 67 w 87"/>
                  <a:gd name="T47" fmla="*/ 157 h 168"/>
                  <a:gd name="T48" fmla="*/ 67 w 87"/>
                  <a:gd name="T49" fmla="*/ 81 h 168"/>
                  <a:gd name="T50" fmla="*/ 67 w 87"/>
                  <a:gd name="T51" fmla="*/ 77 h 168"/>
                  <a:gd name="T52" fmla="*/ 67 w 87"/>
                  <a:gd name="T53" fmla="*/ 46 h 168"/>
                  <a:gd name="T54" fmla="*/ 67 w 87"/>
                  <a:gd name="T55" fmla="*/ 28 h 168"/>
                  <a:gd name="T56" fmla="*/ 71 w 87"/>
                  <a:gd name="T57" fmla="*/ 28 h 168"/>
                  <a:gd name="T58" fmla="*/ 71 w 87"/>
                  <a:gd name="T59" fmla="*/ 44 h 168"/>
                  <a:gd name="T60" fmla="*/ 71 w 87"/>
                  <a:gd name="T61" fmla="*/ 73 h 168"/>
                  <a:gd name="T62" fmla="*/ 79 w 87"/>
                  <a:gd name="T63" fmla="*/ 81 h 168"/>
                  <a:gd name="T64" fmla="*/ 87 w 87"/>
                  <a:gd name="T65" fmla="*/ 73 h 168"/>
                  <a:gd name="T66" fmla="*/ 87 w 87"/>
                  <a:gd name="T67" fmla="*/ 24 h 168"/>
                  <a:gd name="T68" fmla="*/ 87 w 87"/>
                  <a:gd name="T69" fmla="*/ 2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7" h="168">
                    <a:moveTo>
                      <a:pt x="87" y="24"/>
                    </a:moveTo>
                    <a:cubicBezTo>
                      <a:pt x="87" y="11"/>
                      <a:pt x="75" y="0"/>
                      <a:pt x="62" y="0"/>
                    </a:cubicBezTo>
                    <a:cubicBezTo>
                      <a:pt x="37" y="0"/>
                      <a:pt x="37" y="0"/>
                      <a:pt x="37" y="0"/>
                    </a:cubicBezTo>
                    <a:cubicBezTo>
                      <a:pt x="35" y="0"/>
                      <a:pt x="35" y="0"/>
                      <a:pt x="35" y="0"/>
                    </a:cubicBezTo>
                    <a:cubicBezTo>
                      <a:pt x="25" y="0"/>
                      <a:pt x="25" y="0"/>
                      <a:pt x="25" y="0"/>
                    </a:cubicBezTo>
                    <a:cubicBezTo>
                      <a:pt x="12" y="0"/>
                      <a:pt x="0" y="11"/>
                      <a:pt x="0" y="24"/>
                    </a:cubicBezTo>
                    <a:cubicBezTo>
                      <a:pt x="0" y="24"/>
                      <a:pt x="0" y="24"/>
                      <a:pt x="0" y="24"/>
                    </a:cubicBezTo>
                    <a:cubicBezTo>
                      <a:pt x="0" y="73"/>
                      <a:pt x="0" y="73"/>
                      <a:pt x="0" y="73"/>
                    </a:cubicBezTo>
                    <a:cubicBezTo>
                      <a:pt x="0" y="78"/>
                      <a:pt x="4" y="81"/>
                      <a:pt x="8" y="81"/>
                    </a:cubicBezTo>
                    <a:cubicBezTo>
                      <a:pt x="13" y="81"/>
                      <a:pt x="16" y="78"/>
                      <a:pt x="16" y="73"/>
                    </a:cubicBezTo>
                    <a:cubicBezTo>
                      <a:pt x="16" y="44"/>
                      <a:pt x="16" y="44"/>
                      <a:pt x="16" y="44"/>
                    </a:cubicBezTo>
                    <a:cubicBezTo>
                      <a:pt x="16" y="28"/>
                      <a:pt x="16" y="28"/>
                      <a:pt x="16" y="28"/>
                    </a:cubicBezTo>
                    <a:cubicBezTo>
                      <a:pt x="20" y="28"/>
                      <a:pt x="20" y="28"/>
                      <a:pt x="20" y="28"/>
                    </a:cubicBezTo>
                    <a:cubicBezTo>
                      <a:pt x="20" y="46"/>
                      <a:pt x="20" y="46"/>
                      <a:pt x="20" y="46"/>
                    </a:cubicBezTo>
                    <a:cubicBezTo>
                      <a:pt x="20" y="77"/>
                      <a:pt x="20" y="77"/>
                      <a:pt x="20" y="77"/>
                    </a:cubicBezTo>
                    <a:cubicBezTo>
                      <a:pt x="20" y="81"/>
                      <a:pt x="20" y="81"/>
                      <a:pt x="20" y="81"/>
                    </a:cubicBezTo>
                    <a:cubicBezTo>
                      <a:pt x="20" y="157"/>
                      <a:pt x="20" y="157"/>
                      <a:pt x="20" y="157"/>
                    </a:cubicBezTo>
                    <a:cubicBezTo>
                      <a:pt x="20" y="163"/>
                      <a:pt x="25" y="168"/>
                      <a:pt x="31" y="168"/>
                    </a:cubicBezTo>
                    <a:cubicBezTo>
                      <a:pt x="37" y="168"/>
                      <a:pt x="41" y="163"/>
                      <a:pt x="41" y="157"/>
                    </a:cubicBezTo>
                    <a:cubicBezTo>
                      <a:pt x="41" y="81"/>
                      <a:pt x="41" y="81"/>
                      <a:pt x="41" y="81"/>
                    </a:cubicBezTo>
                    <a:cubicBezTo>
                      <a:pt x="46" y="81"/>
                      <a:pt x="46" y="81"/>
                      <a:pt x="46" y="81"/>
                    </a:cubicBezTo>
                    <a:cubicBezTo>
                      <a:pt x="46" y="157"/>
                      <a:pt x="46" y="157"/>
                      <a:pt x="46" y="157"/>
                    </a:cubicBezTo>
                    <a:cubicBezTo>
                      <a:pt x="46" y="163"/>
                      <a:pt x="50" y="168"/>
                      <a:pt x="56" y="168"/>
                    </a:cubicBezTo>
                    <a:cubicBezTo>
                      <a:pt x="62" y="168"/>
                      <a:pt x="67" y="163"/>
                      <a:pt x="67" y="157"/>
                    </a:cubicBezTo>
                    <a:cubicBezTo>
                      <a:pt x="67" y="81"/>
                      <a:pt x="67" y="81"/>
                      <a:pt x="67" y="81"/>
                    </a:cubicBezTo>
                    <a:cubicBezTo>
                      <a:pt x="67" y="77"/>
                      <a:pt x="67" y="77"/>
                      <a:pt x="67" y="77"/>
                    </a:cubicBezTo>
                    <a:cubicBezTo>
                      <a:pt x="67" y="46"/>
                      <a:pt x="67" y="46"/>
                      <a:pt x="67" y="46"/>
                    </a:cubicBezTo>
                    <a:cubicBezTo>
                      <a:pt x="67" y="28"/>
                      <a:pt x="67" y="28"/>
                      <a:pt x="67" y="28"/>
                    </a:cubicBezTo>
                    <a:cubicBezTo>
                      <a:pt x="71" y="28"/>
                      <a:pt x="71" y="28"/>
                      <a:pt x="71" y="28"/>
                    </a:cubicBezTo>
                    <a:cubicBezTo>
                      <a:pt x="71" y="44"/>
                      <a:pt x="71" y="44"/>
                      <a:pt x="71" y="44"/>
                    </a:cubicBezTo>
                    <a:cubicBezTo>
                      <a:pt x="71" y="73"/>
                      <a:pt x="71" y="73"/>
                      <a:pt x="71" y="73"/>
                    </a:cubicBezTo>
                    <a:cubicBezTo>
                      <a:pt x="71" y="78"/>
                      <a:pt x="74" y="81"/>
                      <a:pt x="79" y="81"/>
                    </a:cubicBezTo>
                    <a:cubicBezTo>
                      <a:pt x="83" y="81"/>
                      <a:pt x="87" y="78"/>
                      <a:pt x="87" y="73"/>
                    </a:cubicBezTo>
                    <a:cubicBezTo>
                      <a:pt x="87" y="24"/>
                      <a:pt x="87" y="24"/>
                      <a:pt x="87" y="24"/>
                    </a:cubicBezTo>
                    <a:cubicBezTo>
                      <a:pt x="87" y="24"/>
                      <a:pt x="87" y="24"/>
                      <a:pt x="87" y="2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rgbClr val="404040"/>
                  </a:solidFill>
                </a:endParaRPr>
              </a:p>
            </p:txBody>
          </p:sp>
        </p:grpSp>
        <p:sp>
          <p:nvSpPr>
            <p:cNvPr id="349" name="Oval 274"/>
            <p:cNvSpPr>
              <a:spLocks noChangeArrowheads="1"/>
            </p:cNvSpPr>
            <p:nvPr/>
          </p:nvSpPr>
          <p:spPr bwMode="auto">
            <a:xfrm flipH="1">
              <a:off x="2962576" y="5456994"/>
              <a:ext cx="60988" cy="60303"/>
            </a:xfrm>
            <a:prstGeom prst="ellipse">
              <a:avLst/>
            </a:prstGeom>
            <a:solidFill>
              <a:schemeClr val="accent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rgbClr val="404040"/>
                </a:solidFill>
              </a:endParaRPr>
            </a:p>
          </p:txBody>
        </p:sp>
        <p:grpSp>
          <p:nvGrpSpPr>
            <p:cNvPr id="334" name="Group 296"/>
            <p:cNvGrpSpPr/>
            <p:nvPr/>
          </p:nvGrpSpPr>
          <p:grpSpPr>
            <a:xfrm>
              <a:off x="3081929" y="5458294"/>
              <a:ext cx="157310" cy="337973"/>
              <a:chOff x="5670652" y="1738427"/>
              <a:chExt cx="363539" cy="781050"/>
            </a:xfrm>
            <a:solidFill>
              <a:schemeClr val="accent5"/>
            </a:solidFill>
          </p:grpSpPr>
          <p:sp>
            <p:nvSpPr>
              <p:cNvPr id="347" name="Oval 25"/>
              <p:cNvSpPr>
                <a:spLocks noChangeArrowheads="1"/>
              </p:cNvSpPr>
              <p:nvPr/>
            </p:nvSpPr>
            <p:spPr bwMode="auto">
              <a:xfrm>
                <a:off x="5781760" y="1738427"/>
                <a:ext cx="141288" cy="139700"/>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rgbClr val="404040"/>
                  </a:solidFill>
                </a:endParaRPr>
              </a:p>
            </p:txBody>
          </p:sp>
          <p:sp>
            <p:nvSpPr>
              <p:cNvPr id="348" name="Freeform 26"/>
              <p:cNvSpPr>
                <a:spLocks/>
              </p:cNvSpPr>
              <p:nvPr/>
            </p:nvSpPr>
            <p:spPr bwMode="auto">
              <a:xfrm>
                <a:off x="5670652" y="1889240"/>
                <a:ext cx="363539" cy="630237"/>
              </a:xfrm>
              <a:custGeom>
                <a:avLst/>
                <a:gdLst>
                  <a:gd name="T0" fmla="*/ 94 w 95"/>
                  <a:gd name="T1" fmla="*/ 64 h 167"/>
                  <a:gd name="T2" fmla="*/ 80 w 95"/>
                  <a:gd name="T3" fmla="*/ 19 h 167"/>
                  <a:gd name="T4" fmla="*/ 79 w 95"/>
                  <a:gd name="T5" fmla="*/ 18 h 167"/>
                  <a:gd name="T6" fmla="*/ 56 w 95"/>
                  <a:gd name="T7" fmla="*/ 0 h 167"/>
                  <a:gd name="T8" fmla="*/ 49 w 95"/>
                  <a:gd name="T9" fmla="*/ 0 h 167"/>
                  <a:gd name="T10" fmla="*/ 46 w 95"/>
                  <a:gd name="T11" fmla="*/ 0 h 167"/>
                  <a:gd name="T12" fmla="*/ 39 w 95"/>
                  <a:gd name="T13" fmla="*/ 0 h 167"/>
                  <a:gd name="T14" fmla="*/ 16 w 95"/>
                  <a:gd name="T15" fmla="*/ 18 h 167"/>
                  <a:gd name="T16" fmla="*/ 15 w 95"/>
                  <a:gd name="T17" fmla="*/ 19 h 167"/>
                  <a:gd name="T18" fmla="*/ 1 w 95"/>
                  <a:gd name="T19" fmla="*/ 64 h 167"/>
                  <a:gd name="T20" fmla="*/ 5 w 95"/>
                  <a:gd name="T21" fmla="*/ 73 h 167"/>
                  <a:gd name="T22" fmla="*/ 15 w 95"/>
                  <a:gd name="T23" fmla="*/ 69 h 167"/>
                  <a:gd name="T24" fmla="*/ 28 w 95"/>
                  <a:gd name="T25" fmla="*/ 25 h 167"/>
                  <a:gd name="T26" fmla="*/ 32 w 95"/>
                  <a:gd name="T27" fmla="*/ 25 h 167"/>
                  <a:gd name="T28" fmla="*/ 8 w 95"/>
                  <a:gd name="T29" fmla="*/ 100 h 167"/>
                  <a:gd name="T30" fmla="*/ 27 w 95"/>
                  <a:gd name="T31" fmla="*/ 100 h 167"/>
                  <a:gd name="T32" fmla="*/ 27 w 95"/>
                  <a:gd name="T33" fmla="*/ 158 h 167"/>
                  <a:gd name="T34" fmla="*/ 36 w 95"/>
                  <a:gd name="T35" fmla="*/ 167 h 167"/>
                  <a:gd name="T36" fmla="*/ 44 w 95"/>
                  <a:gd name="T37" fmla="*/ 158 h 167"/>
                  <a:gd name="T38" fmla="*/ 44 w 95"/>
                  <a:gd name="T39" fmla="*/ 100 h 167"/>
                  <a:gd name="T40" fmla="*/ 51 w 95"/>
                  <a:gd name="T41" fmla="*/ 100 h 167"/>
                  <a:gd name="T42" fmla="*/ 51 w 95"/>
                  <a:gd name="T43" fmla="*/ 158 h 167"/>
                  <a:gd name="T44" fmla="*/ 59 w 95"/>
                  <a:gd name="T45" fmla="*/ 167 h 167"/>
                  <a:gd name="T46" fmla="*/ 68 w 95"/>
                  <a:gd name="T47" fmla="*/ 158 h 167"/>
                  <a:gd name="T48" fmla="*/ 68 w 95"/>
                  <a:gd name="T49" fmla="*/ 100 h 167"/>
                  <a:gd name="T50" fmla="*/ 87 w 95"/>
                  <a:gd name="T51" fmla="*/ 100 h 167"/>
                  <a:gd name="T52" fmla="*/ 63 w 95"/>
                  <a:gd name="T53" fmla="*/ 25 h 167"/>
                  <a:gd name="T54" fmla="*/ 67 w 95"/>
                  <a:gd name="T55" fmla="*/ 25 h 167"/>
                  <a:gd name="T56" fmla="*/ 80 w 95"/>
                  <a:gd name="T57" fmla="*/ 69 h 167"/>
                  <a:gd name="T58" fmla="*/ 90 w 95"/>
                  <a:gd name="T59" fmla="*/ 73 h 167"/>
                  <a:gd name="T60" fmla="*/ 94 w 95"/>
                  <a:gd name="T61" fmla="*/ 6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5" h="167">
                    <a:moveTo>
                      <a:pt x="94" y="64"/>
                    </a:moveTo>
                    <a:cubicBezTo>
                      <a:pt x="80" y="19"/>
                      <a:pt x="80" y="19"/>
                      <a:pt x="80" y="19"/>
                    </a:cubicBezTo>
                    <a:cubicBezTo>
                      <a:pt x="80" y="19"/>
                      <a:pt x="79" y="18"/>
                      <a:pt x="79" y="18"/>
                    </a:cubicBezTo>
                    <a:cubicBezTo>
                      <a:pt x="74" y="4"/>
                      <a:pt x="61" y="0"/>
                      <a:pt x="56" y="0"/>
                    </a:cubicBezTo>
                    <a:cubicBezTo>
                      <a:pt x="52" y="0"/>
                      <a:pt x="53" y="0"/>
                      <a:pt x="49" y="0"/>
                    </a:cubicBezTo>
                    <a:cubicBezTo>
                      <a:pt x="48" y="0"/>
                      <a:pt x="47" y="0"/>
                      <a:pt x="46" y="0"/>
                    </a:cubicBezTo>
                    <a:cubicBezTo>
                      <a:pt x="42" y="0"/>
                      <a:pt x="43" y="0"/>
                      <a:pt x="39" y="0"/>
                    </a:cubicBezTo>
                    <a:cubicBezTo>
                      <a:pt x="34" y="0"/>
                      <a:pt x="21" y="4"/>
                      <a:pt x="16" y="18"/>
                    </a:cubicBezTo>
                    <a:cubicBezTo>
                      <a:pt x="16" y="18"/>
                      <a:pt x="15" y="19"/>
                      <a:pt x="15" y="19"/>
                    </a:cubicBezTo>
                    <a:cubicBezTo>
                      <a:pt x="1" y="64"/>
                      <a:pt x="1" y="64"/>
                      <a:pt x="1" y="64"/>
                    </a:cubicBezTo>
                    <a:cubicBezTo>
                      <a:pt x="0" y="68"/>
                      <a:pt x="2" y="72"/>
                      <a:pt x="5" y="73"/>
                    </a:cubicBezTo>
                    <a:cubicBezTo>
                      <a:pt x="9" y="74"/>
                      <a:pt x="13" y="72"/>
                      <a:pt x="15" y="69"/>
                    </a:cubicBezTo>
                    <a:cubicBezTo>
                      <a:pt x="28" y="25"/>
                      <a:pt x="28" y="25"/>
                      <a:pt x="28" y="25"/>
                    </a:cubicBezTo>
                    <a:cubicBezTo>
                      <a:pt x="32" y="25"/>
                      <a:pt x="32" y="25"/>
                      <a:pt x="32" y="25"/>
                    </a:cubicBezTo>
                    <a:cubicBezTo>
                      <a:pt x="8" y="100"/>
                      <a:pt x="8" y="100"/>
                      <a:pt x="8" y="100"/>
                    </a:cubicBezTo>
                    <a:cubicBezTo>
                      <a:pt x="27" y="100"/>
                      <a:pt x="27" y="100"/>
                      <a:pt x="27" y="100"/>
                    </a:cubicBezTo>
                    <a:cubicBezTo>
                      <a:pt x="27" y="158"/>
                      <a:pt x="27" y="158"/>
                      <a:pt x="27" y="158"/>
                    </a:cubicBezTo>
                    <a:cubicBezTo>
                      <a:pt x="27" y="163"/>
                      <a:pt x="31" y="167"/>
                      <a:pt x="36" y="167"/>
                    </a:cubicBezTo>
                    <a:cubicBezTo>
                      <a:pt x="41" y="167"/>
                      <a:pt x="44" y="163"/>
                      <a:pt x="44" y="158"/>
                    </a:cubicBezTo>
                    <a:cubicBezTo>
                      <a:pt x="44" y="100"/>
                      <a:pt x="44" y="100"/>
                      <a:pt x="44" y="100"/>
                    </a:cubicBezTo>
                    <a:cubicBezTo>
                      <a:pt x="51" y="100"/>
                      <a:pt x="51" y="100"/>
                      <a:pt x="51" y="100"/>
                    </a:cubicBezTo>
                    <a:cubicBezTo>
                      <a:pt x="51" y="158"/>
                      <a:pt x="51" y="158"/>
                      <a:pt x="51" y="158"/>
                    </a:cubicBezTo>
                    <a:cubicBezTo>
                      <a:pt x="51" y="163"/>
                      <a:pt x="54" y="167"/>
                      <a:pt x="59" y="167"/>
                    </a:cubicBezTo>
                    <a:cubicBezTo>
                      <a:pt x="64" y="167"/>
                      <a:pt x="68" y="163"/>
                      <a:pt x="68" y="158"/>
                    </a:cubicBezTo>
                    <a:cubicBezTo>
                      <a:pt x="68" y="100"/>
                      <a:pt x="68" y="100"/>
                      <a:pt x="68" y="100"/>
                    </a:cubicBezTo>
                    <a:cubicBezTo>
                      <a:pt x="87" y="100"/>
                      <a:pt x="87" y="100"/>
                      <a:pt x="87" y="100"/>
                    </a:cubicBezTo>
                    <a:cubicBezTo>
                      <a:pt x="63" y="25"/>
                      <a:pt x="63" y="25"/>
                      <a:pt x="63" y="25"/>
                    </a:cubicBezTo>
                    <a:cubicBezTo>
                      <a:pt x="67" y="25"/>
                      <a:pt x="67" y="25"/>
                      <a:pt x="67" y="25"/>
                    </a:cubicBezTo>
                    <a:cubicBezTo>
                      <a:pt x="80" y="69"/>
                      <a:pt x="80" y="69"/>
                      <a:pt x="80" y="69"/>
                    </a:cubicBezTo>
                    <a:cubicBezTo>
                      <a:pt x="82" y="72"/>
                      <a:pt x="86" y="74"/>
                      <a:pt x="90" y="73"/>
                    </a:cubicBezTo>
                    <a:cubicBezTo>
                      <a:pt x="93" y="72"/>
                      <a:pt x="95" y="68"/>
                      <a:pt x="94" y="6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rgbClr val="404040"/>
                  </a:solidFill>
                </a:endParaRPr>
              </a:p>
            </p:txBody>
          </p:sp>
        </p:grpSp>
        <p:grpSp>
          <p:nvGrpSpPr>
            <p:cNvPr id="335" name="Group 297"/>
            <p:cNvGrpSpPr/>
            <p:nvPr/>
          </p:nvGrpSpPr>
          <p:grpSpPr>
            <a:xfrm>
              <a:off x="3245545" y="5458294"/>
              <a:ext cx="157310" cy="337973"/>
              <a:chOff x="5670652" y="1738427"/>
              <a:chExt cx="363539" cy="781050"/>
            </a:xfrm>
            <a:solidFill>
              <a:schemeClr val="accent5"/>
            </a:solidFill>
          </p:grpSpPr>
          <p:sp>
            <p:nvSpPr>
              <p:cNvPr id="345" name="Oval 25"/>
              <p:cNvSpPr>
                <a:spLocks noChangeArrowheads="1"/>
              </p:cNvSpPr>
              <p:nvPr/>
            </p:nvSpPr>
            <p:spPr bwMode="auto">
              <a:xfrm>
                <a:off x="5781760" y="1738427"/>
                <a:ext cx="141288" cy="139700"/>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rgbClr val="404040"/>
                  </a:solidFill>
                </a:endParaRPr>
              </a:p>
            </p:txBody>
          </p:sp>
          <p:sp>
            <p:nvSpPr>
              <p:cNvPr id="346" name="Freeform 26"/>
              <p:cNvSpPr>
                <a:spLocks/>
              </p:cNvSpPr>
              <p:nvPr/>
            </p:nvSpPr>
            <p:spPr bwMode="auto">
              <a:xfrm>
                <a:off x="5670652" y="1889240"/>
                <a:ext cx="363539" cy="630237"/>
              </a:xfrm>
              <a:custGeom>
                <a:avLst/>
                <a:gdLst>
                  <a:gd name="T0" fmla="*/ 94 w 95"/>
                  <a:gd name="T1" fmla="*/ 64 h 167"/>
                  <a:gd name="T2" fmla="*/ 80 w 95"/>
                  <a:gd name="T3" fmla="*/ 19 h 167"/>
                  <a:gd name="T4" fmla="*/ 79 w 95"/>
                  <a:gd name="T5" fmla="*/ 18 h 167"/>
                  <a:gd name="T6" fmla="*/ 56 w 95"/>
                  <a:gd name="T7" fmla="*/ 0 h 167"/>
                  <a:gd name="T8" fmla="*/ 49 w 95"/>
                  <a:gd name="T9" fmla="*/ 0 h 167"/>
                  <a:gd name="T10" fmla="*/ 46 w 95"/>
                  <a:gd name="T11" fmla="*/ 0 h 167"/>
                  <a:gd name="T12" fmla="*/ 39 w 95"/>
                  <a:gd name="T13" fmla="*/ 0 h 167"/>
                  <a:gd name="T14" fmla="*/ 16 w 95"/>
                  <a:gd name="T15" fmla="*/ 18 h 167"/>
                  <a:gd name="T16" fmla="*/ 15 w 95"/>
                  <a:gd name="T17" fmla="*/ 19 h 167"/>
                  <a:gd name="T18" fmla="*/ 1 w 95"/>
                  <a:gd name="T19" fmla="*/ 64 h 167"/>
                  <a:gd name="T20" fmla="*/ 5 w 95"/>
                  <a:gd name="T21" fmla="*/ 73 h 167"/>
                  <a:gd name="T22" fmla="*/ 15 w 95"/>
                  <a:gd name="T23" fmla="*/ 69 h 167"/>
                  <a:gd name="T24" fmla="*/ 28 w 95"/>
                  <a:gd name="T25" fmla="*/ 25 h 167"/>
                  <a:gd name="T26" fmla="*/ 32 w 95"/>
                  <a:gd name="T27" fmla="*/ 25 h 167"/>
                  <a:gd name="T28" fmla="*/ 8 w 95"/>
                  <a:gd name="T29" fmla="*/ 100 h 167"/>
                  <a:gd name="T30" fmla="*/ 27 w 95"/>
                  <a:gd name="T31" fmla="*/ 100 h 167"/>
                  <a:gd name="T32" fmla="*/ 27 w 95"/>
                  <a:gd name="T33" fmla="*/ 158 h 167"/>
                  <a:gd name="T34" fmla="*/ 36 w 95"/>
                  <a:gd name="T35" fmla="*/ 167 h 167"/>
                  <a:gd name="T36" fmla="*/ 44 w 95"/>
                  <a:gd name="T37" fmla="*/ 158 h 167"/>
                  <a:gd name="T38" fmla="*/ 44 w 95"/>
                  <a:gd name="T39" fmla="*/ 100 h 167"/>
                  <a:gd name="T40" fmla="*/ 51 w 95"/>
                  <a:gd name="T41" fmla="*/ 100 h 167"/>
                  <a:gd name="T42" fmla="*/ 51 w 95"/>
                  <a:gd name="T43" fmla="*/ 158 h 167"/>
                  <a:gd name="T44" fmla="*/ 59 w 95"/>
                  <a:gd name="T45" fmla="*/ 167 h 167"/>
                  <a:gd name="T46" fmla="*/ 68 w 95"/>
                  <a:gd name="T47" fmla="*/ 158 h 167"/>
                  <a:gd name="T48" fmla="*/ 68 w 95"/>
                  <a:gd name="T49" fmla="*/ 100 h 167"/>
                  <a:gd name="T50" fmla="*/ 87 w 95"/>
                  <a:gd name="T51" fmla="*/ 100 h 167"/>
                  <a:gd name="T52" fmla="*/ 63 w 95"/>
                  <a:gd name="T53" fmla="*/ 25 h 167"/>
                  <a:gd name="T54" fmla="*/ 67 w 95"/>
                  <a:gd name="T55" fmla="*/ 25 h 167"/>
                  <a:gd name="T56" fmla="*/ 80 w 95"/>
                  <a:gd name="T57" fmla="*/ 69 h 167"/>
                  <a:gd name="T58" fmla="*/ 90 w 95"/>
                  <a:gd name="T59" fmla="*/ 73 h 167"/>
                  <a:gd name="T60" fmla="*/ 94 w 95"/>
                  <a:gd name="T61" fmla="*/ 6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5" h="167">
                    <a:moveTo>
                      <a:pt x="94" y="64"/>
                    </a:moveTo>
                    <a:cubicBezTo>
                      <a:pt x="80" y="19"/>
                      <a:pt x="80" y="19"/>
                      <a:pt x="80" y="19"/>
                    </a:cubicBezTo>
                    <a:cubicBezTo>
                      <a:pt x="80" y="19"/>
                      <a:pt x="79" y="18"/>
                      <a:pt x="79" y="18"/>
                    </a:cubicBezTo>
                    <a:cubicBezTo>
                      <a:pt x="74" y="4"/>
                      <a:pt x="61" y="0"/>
                      <a:pt x="56" y="0"/>
                    </a:cubicBezTo>
                    <a:cubicBezTo>
                      <a:pt x="52" y="0"/>
                      <a:pt x="53" y="0"/>
                      <a:pt x="49" y="0"/>
                    </a:cubicBezTo>
                    <a:cubicBezTo>
                      <a:pt x="48" y="0"/>
                      <a:pt x="47" y="0"/>
                      <a:pt x="46" y="0"/>
                    </a:cubicBezTo>
                    <a:cubicBezTo>
                      <a:pt x="42" y="0"/>
                      <a:pt x="43" y="0"/>
                      <a:pt x="39" y="0"/>
                    </a:cubicBezTo>
                    <a:cubicBezTo>
                      <a:pt x="34" y="0"/>
                      <a:pt x="21" y="4"/>
                      <a:pt x="16" y="18"/>
                    </a:cubicBezTo>
                    <a:cubicBezTo>
                      <a:pt x="16" y="18"/>
                      <a:pt x="15" y="19"/>
                      <a:pt x="15" y="19"/>
                    </a:cubicBezTo>
                    <a:cubicBezTo>
                      <a:pt x="1" y="64"/>
                      <a:pt x="1" y="64"/>
                      <a:pt x="1" y="64"/>
                    </a:cubicBezTo>
                    <a:cubicBezTo>
                      <a:pt x="0" y="68"/>
                      <a:pt x="2" y="72"/>
                      <a:pt x="5" y="73"/>
                    </a:cubicBezTo>
                    <a:cubicBezTo>
                      <a:pt x="9" y="74"/>
                      <a:pt x="13" y="72"/>
                      <a:pt x="15" y="69"/>
                    </a:cubicBezTo>
                    <a:cubicBezTo>
                      <a:pt x="28" y="25"/>
                      <a:pt x="28" y="25"/>
                      <a:pt x="28" y="25"/>
                    </a:cubicBezTo>
                    <a:cubicBezTo>
                      <a:pt x="32" y="25"/>
                      <a:pt x="32" y="25"/>
                      <a:pt x="32" y="25"/>
                    </a:cubicBezTo>
                    <a:cubicBezTo>
                      <a:pt x="8" y="100"/>
                      <a:pt x="8" y="100"/>
                      <a:pt x="8" y="100"/>
                    </a:cubicBezTo>
                    <a:cubicBezTo>
                      <a:pt x="27" y="100"/>
                      <a:pt x="27" y="100"/>
                      <a:pt x="27" y="100"/>
                    </a:cubicBezTo>
                    <a:cubicBezTo>
                      <a:pt x="27" y="158"/>
                      <a:pt x="27" y="158"/>
                      <a:pt x="27" y="158"/>
                    </a:cubicBezTo>
                    <a:cubicBezTo>
                      <a:pt x="27" y="163"/>
                      <a:pt x="31" y="167"/>
                      <a:pt x="36" y="167"/>
                    </a:cubicBezTo>
                    <a:cubicBezTo>
                      <a:pt x="41" y="167"/>
                      <a:pt x="44" y="163"/>
                      <a:pt x="44" y="158"/>
                    </a:cubicBezTo>
                    <a:cubicBezTo>
                      <a:pt x="44" y="100"/>
                      <a:pt x="44" y="100"/>
                      <a:pt x="44" y="100"/>
                    </a:cubicBezTo>
                    <a:cubicBezTo>
                      <a:pt x="51" y="100"/>
                      <a:pt x="51" y="100"/>
                      <a:pt x="51" y="100"/>
                    </a:cubicBezTo>
                    <a:cubicBezTo>
                      <a:pt x="51" y="158"/>
                      <a:pt x="51" y="158"/>
                      <a:pt x="51" y="158"/>
                    </a:cubicBezTo>
                    <a:cubicBezTo>
                      <a:pt x="51" y="163"/>
                      <a:pt x="54" y="167"/>
                      <a:pt x="59" y="167"/>
                    </a:cubicBezTo>
                    <a:cubicBezTo>
                      <a:pt x="64" y="167"/>
                      <a:pt x="68" y="163"/>
                      <a:pt x="68" y="158"/>
                    </a:cubicBezTo>
                    <a:cubicBezTo>
                      <a:pt x="68" y="100"/>
                      <a:pt x="68" y="100"/>
                      <a:pt x="68" y="100"/>
                    </a:cubicBezTo>
                    <a:cubicBezTo>
                      <a:pt x="87" y="100"/>
                      <a:pt x="87" y="100"/>
                      <a:pt x="87" y="100"/>
                    </a:cubicBezTo>
                    <a:cubicBezTo>
                      <a:pt x="63" y="25"/>
                      <a:pt x="63" y="25"/>
                      <a:pt x="63" y="25"/>
                    </a:cubicBezTo>
                    <a:cubicBezTo>
                      <a:pt x="67" y="25"/>
                      <a:pt x="67" y="25"/>
                      <a:pt x="67" y="25"/>
                    </a:cubicBezTo>
                    <a:cubicBezTo>
                      <a:pt x="80" y="69"/>
                      <a:pt x="80" y="69"/>
                      <a:pt x="80" y="69"/>
                    </a:cubicBezTo>
                    <a:cubicBezTo>
                      <a:pt x="82" y="72"/>
                      <a:pt x="86" y="74"/>
                      <a:pt x="90" y="73"/>
                    </a:cubicBezTo>
                    <a:cubicBezTo>
                      <a:pt x="93" y="72"/>
                      <a:pt x="95" y="68"/>
                      <a:pt x="94" y="6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rgbClr val="404040"/>
                  </a:solidFill>
                </a:endParaRPr>
              </a:p>
            </p:txBody>
          </p:sp>
        </p:grpSp>
        <p:grpSp>
          <p:nvGrpSpPr>
            <p:cNvPr id="336" name="Group 298"/>
            <p:cNvGrpSpPr/>
            <p:nvPr/>
          </p:nvGrpSpPr>
          <p:grpSpPr>
            <a:xfrm>
              <a:off x="3409855" y="5458294"/>
              <a:ext cx="157310" cy="337973"/>
              <a:chOff x="5670652" y="1738427"/>
              <a:chExt cx="363539" cy="781050"/>
            </a:xfrm>
            <a:solidFill>
              <a:schemeClr val="accent5"/>
            </a:solidFill>
          </p:grpSpPr>
          <p:sp>
            <p:nvSpPr>
              <p:cNvPr id="343" name="Oval 25"/>
              <p:cNvSpPr>
                <a:spLocks noChangeArrowheads="1"/>
              </p:cNvSpPr>
              <p:nvPr/>
            </p:nvSpPr>
            <p:spPr bwMode="auto">
              <a:xfrm>
                <a:off x="5781760" y="1738427"/>
                <a:ext cx="141288" cy="139700"/>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rgbClr val="404040"/>
                  </a:solidFill>
                </a:endParaRPr>
              </a:p>
            </p:txBody>
          </p:sp>
          <p:sp>
            <p:nvSpPr>
              <p:cNvPr id="344" name="Freeform 26"/>
              <p:cNvSpPr>
                <a:spLocks/>
              </p:cNvSpPr>
              <p:nvPr/>
            </p:nvSpPr>
            <p:spPr bwMode="auto">
              <a:xfrm>
                <a:off x="5670652" y="1889240"/>
                <a:ext cx="363539" cy="630237"/>
              </a:xfrm>
              <a:custGeom>
                <a:avLst/>
                <a:gdLst>
                  <a:gd name="T0" fmla="*/ 94 w 95"/>
                  <a:gd name="T1" fmla="*/ 64 h 167"/>
                  <a:gd name="T2" fmla="*/ 80 w 95"/>
                  <a:gd name="T3" fmla="*/ 19 h 167"/>
                  <a:gd name="T4" fmla="*/ 79 w 95"/>
                  <a:gd name="T5" fmla="*/ 18 h 167"/>
                  <a:gd name="T6" fmla="*/ 56 w 95"/>
                  <a:gd name="T7" fmla="*/ 0 h 167"/>
                  <a:gd name="T8" fmla="*/ 49 w 95"/>
                  <a:gd name="T9" fmla="*/ 0 h 167"/>
                  <a:gd name="T10" fmla="*/ 46 w 95"/>
                  <a:gd name="T11" fmla="*/ 0 h 167"/>
                  <a:gd name="T12" fmla="*/ 39 w 95"/>
                  <a:gd name="T13" fmla="*/ 0 h 167"/>
                  <a:gd name="T14" fmla="*/ 16 w 95"/>
                  <a:gd name="T15" fmla="*/ 18 h 167"/>
                  <a:gd name="T16" fmla="*/ 15 w 95"/>
                  <a:gd name="T17" fmla="*/ 19 h 167"/>
                  <a:gd name="T18" fmla="*/ 1 w 95"/>
                  <a:gd name="T19" fmla="*/ 64 h 167"/>
                  <a:gd name="T20" fmla="*/ 5 w 95"/>
                  <a:gd name="T21" fmla="*/ 73 h 167"/>
                  <a:gd name="T22" fmla="*/ 15 w 95"/>
                  <a:gd name="T23" fmla="*/ 69 h 167"/>
                  <a:gd name="T24" fmla="*/ 28 w 95"/>
                  <a:gd name="T25" fmla="*/ 25 h 167"/>
                  <a:gd name="T26" fmla="*/ 32 w 95"/>
                  <a:gd name="T27" fmla="*/ 25 h 167"/>
                  <a:gd name="T28" fmla="*/ 8 w 95"/>
                  <a:gd name="T29" fmla="*/ 100 h 167"/>
                  <a:gd name="T30" fmla="*/ 27 w 95"/>
                  <a:gd name="T31" fmla="*/ 100 h 167"/>
                  <a:gd name="T32" fmla="*/ 27 w 95"/>
                  <a:gd name="T33" fmla="*/ 158 h 167"/>
                  <a:gd name="T34" fmla="*/ 36 w 95"/>
                  <a:gd name="T35" fmla="*/ 167 h 167"/>
                  <a:gd name="T36" fmla="*/ 44 w 95"/>
                  <a:gd name="T37" fmla="*/ 158 h 167"/>
                  <a:gd name="T38" fmla="*/ 44 w 95"/>
                  <a:gd name="T39" fmla="*/ 100 h 167"/>
                  <a:gd name="T40" fmla="*/ 51 w 95"/>
                  <a:gd name="T41" fmla="*/ 100 h 167"/>
                  <a:gd name="T42" fmla="*/ 51 w 95"/>
                  <a:gd name="T43" fmla="*/ 158 h 167"/>
                  <a:gd name="T44" fmla="*/ 59 w 95"/>
                  <a:gd name="T45" fmla="*/ 167 h 167"/>
                  <a:gd name="T46" fmla="*/ 68 w 95"/>
                  <a:gd name="T47" fmla="*/ 158 h 167"/>
                  <a:gd name="T48" fmla="*/ 68 w 95"/>
                  <a:gd name="T49" fmla="*/ 100 h 167"/>
                  <a:gd name="T50" fmla="*/ 87 w 95"/>
                  <a:gd name="T51" fmla="*/ 100 h 167"/>
                  <a:gd name="T52" fmla="*/ 63 w 95"/>
                  <a:gd name="T53" fmla="*/ 25 h 167"/>
                  <a:gd name="T54" fmla="*/ 67 w 95"/>
                  <a:gd name="T55" fmla="*/ 25 h 167"/>
                  <a:gd name="T56" fmla="*/ 80 w 95"/>
                  <a:gd name="T57" fmla="*/ 69 h 167"/>
                  <a:gd name="T58" fmla="*/ 90 w 95"/>
                  <a:gd name="T59" fmla="*/ 73 h 167"/>
                  <a:gd name="T60" fmla="*/ 94 w 95"/>
                  <a:gd name="T61" fmla="*/ 6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5" h="167">
                    <a:moveTo>
                      <a:pt x="94" y="64"/>
                    </a:moveTo>
                    <a:cubicBezTo>
                      <a:pt x="80" y="19"/>
                      <a:pt x="80" y="19"/>
                      <a:pt x="80" y="19"/>
                    </a:cubicBezTo>
                    <a:cubicBezTo>
                      <a:pt x="80" y="19"/>
                      <a:pt x="79" y="18"/>
                      <a:pt x="79" y="18"/>
                    </a:cubicBezTo>
                    <a:cubicBezTo>
                      <a:pt x="74" y="4"/>
                      <a:pt x="61" y="0"/>
                      <a:pt x="56" y="0"/>
                    </a:cubicBezTo>
                    <a:cubicBezTo>
                      <a:pt x="52" y="0"/>
                      <a:pt x="53" y="0"/>
                      <a:pt x="49" y="0"/>
                    </a:cubicBezTo>
                    <a:cubicBezTo>
                      <a:pt x="48" y="0"/>
                      <a:pt x="47" y="0"/>
                      <a:pt x="46" y="0"/>
                    </a:cubicBezTo>
                    <a:cubicBezTo>
                      <a:pt x="42" y="0"/>
                      <a:pt x="43" y="0"/>
                      <a:pt x="39" y="0"/>
                    </a:cubicBezTo>
                    <a:cubicBezTo>
                      <a:pt x="34" y="0"/>
                      <a:pt x="21" y="4"/>
                      <a:pt x="16" y="18"/>
                    </a:cubicBezTo>
                    <a:cubicBezTo>
                      <a:pt x="16" y="18"/>
                      <a:pt x="15" y="19"/>
                      <a:pt x="15" y="19"/>
                    </a:cubicBezTo>
                    <a:cubicBezTo>
                      <a:pt x="1" y="64"/>
                      <a:pt x="1" y="64"/>
                      <a:pt x="1" y="64"/>
                    </a:cubicBezTo>
                    <a:cubicBezTo>
                      <a:pt x="0" y="68"/>
                      <a:pt x="2" y="72"/>
                      <a:pt x="5" y="73"/>
                    </a:cubicBezTo>
                    <a:cubicBezTo>
                      <a:pt x="9" y="74"/>
                      <a:pt x="13" y="72"/>
                      <a:pt x="15" y="69"/>
                    </a:cubicBezTo>
                    <a:cubicBezTo>
                      <a:pt x="28" y="25"/>
                      <a:pt x="28" y="25"/>
                      <a:pt x="28" y="25"/>
                    </a:cubicBezTo>
                    <a:cubicBezTo>
                      <a:pt x="32" y="25"/>
                      <a:pt x="32" y="25"/>
                      <a:pt x="32" y="25"/>
                    </a:cubicBezTo>
                    <a:cubicBezTo>
                      <a:pt x="8" y="100"/>
                      <a:pt x="8" y="100"/>
                      <a:pt x="8" y="100"/>
                    </a:cubicBezTo>
                    <a:cubicBezTo>
                      <a:pt x="27" y="100"/>
                      <a:pt x="27" y="100"/>
                      <a:pt x="27" y="100"/>
                    </a:cubicBezTo>
                    <a:cubicBezTo>
                      <a:pt x="27" y="158"/>
                      <a:pt x="27" y="158"/>
                      <a:pt x="27" y="158"/>
                    </a:cubicBezTo>
                    <a:cubicBezTo>
                      <a:pt x="27" y="163"/>
                      <a:pt x="31" y="167"/>
                      <a:pt x="36" y="167"/>
                    </a:cubicBezTo>
                    <a:cubicBezTo>
                      <a:pt x="41" y="167"/>
                      <a:pt x="44" y="163"/>
                      <a:pt x="44" y="158"/>
                    </a:cubicBezTo>
                    <a:cubicBezTo>
                      <a:pt x="44" y="100"/>
                      <a:pt x="44" y="100"/>
                      <a:pt x="44" y="100"/>
                    </a:cubicBezTo>
                    <a:cubicBezTo>
                      <a:pt x="51" y="100"/>
                      <a:pt x="51" y="100"/>
                      <a:pt x="51" y="100"/>
                    </a:cubicBezTo>
                    <a:cubicBezTo>
                      <a:pt x="51" y="158"/>
                      <a:pt x="51" y="158"/>
                      <a:pt x="51" y="158"/>
                    </a:cubicBezTo>
                    <a:cubicBezTo>
                      <a:pt x="51" y="163"/>
                      <a:pt x="54" y="167"/>
                      <a:pt x="59" y="167"/>
                    </a:cubicBezTo>
                    <a:cubicBezTo>
                      <a:pt x="64" y="167"/>
                      <a:pt x="68" y="163"/>
                      <a:pt x="68" y="158"/>
                    </a:cubicBezTo>
                    <a:cubicBezTo>
                      <a:pt x="68" y="100"/>
                      <a:pt x="68" y="100"/>
                      <a:pt x="68" y="100"/>
                    </a:cubicBezTo>
                    <a:cubicBezTo>
                      <a:pt x="87" y="100"/>
                      <a:pt x="87" y="100"/>
                      <a:pt x="87" y="100"/>
                    </a:cubicBezTo>
                    <a:cubicBezTo>
                      <a:pt x="63" y="25"/>
                      <a:pt x="63" y="25"/>
                      <a:pt x="63" y="25"/>
                    </a:cubicBezTo>
                    <a:cubicBezTo>
                      <a:pt x="67" y="25"/>
                      <a:pt x="67" y="25"/>
                      <a:pt x="67" y="25"/>
                    </a:cubicBezTo>
                    <a:cubicBezTo>
                      <a:pt x="80" y="69"/>
                      <a:pt x="80" y="69"/>
                      <a:pt x="80" y="69"/>
                    </a:cubicBezTo>
                    <a:cubicBezTo>
                      <a:pt x="82" y="72"/>
                      <a:pt x="86" y="74"/>
                      <a:pt x="90" y="73"/>
                    </a:cubicBezTo>
                    <a:cubicBezTo>
                      <a:pt x="93" y="72"/>
                      <a:pt x="95" y="68"/>
                      <a:pt x="94" y="6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rgbClr val="404040"/>
                  </a:solidFill>
                </a:endParaRPr>
              </a:p>
            </p:txBody>
          </p:sp>
        </p:grpSp>
        <p:sp>
          <p:nvSpPr>
            <p:cNvPr id="340" name="Freeform 26"/>
            <p:cNvSpPr>
              <a:spLocks/>
            </p:cNvSpPr>
            <p:nvPr/>
          </p:nvSpPr>
          <p:spPr bwMode="auto">
            <a:xfrm>
              <a:off x="2914111" y="5521204"/>
              <a:ext cx="157310" cy="272714"/>
            </a:xfrm>
            <a:custGeom>
              <a:avLst/>
              <a:gdLst>
                <a:gd name="T0" fmla="*/ 94 w 95"/>
                <a:gd name="T1" fmla="*/ 64 h 167"/>
                <a:gd name="T2" fmla="*/ 80 w 95"/>
                <a:gd name="T3" fmla="*/ 19 h 167"/>
                <a:gd name="T4" fmla="*/ 79 w 95"/>
                <a:gd name="T5" fmla="*/ 18 h 167"/>
                <a:gd name="T6" fmla="*/ 56 w 95"/>
                <a:gd name="T7" fmla="*/ 0 h 167"/>
                <a:gd name="T8" fmla="*/ 49 w 95"/>
                <a:gd name="T9" fmla="*/ 0 h 167"/>
                <a:gd name="T10" fmla="*/ 46 w 95"/>
                <a:gd name="T11" fmla="*/ 0 h 167"/>
                <a:gd name="T12" fmla="*/ 39 w 95"/>
                <a:gd name="T13" fmla="*/ 0 h 167"/>
                <a:gd name="T14" fmla="*/ 16 w 95"/>
                <a:gd name="T15" fmla="*/ 18 h 167"/>
                <a:gd name="T16" fmla="*/ 15 w 95"/>
                <a:gd name="T17" fmla="*/ 19 h 167"/>
                <a:gd name="T18" fmla="*/ 1 w 95"/>
                <a:gd name="T19" fmla="*/ 64 h 167"/>
                <a:gd name="T20" fmla="*/ 5 w 95"/>
                <a:gd name="T21" fmla="*/ 73 h 167"/>
                <a:gd name="T22" fmla="*/ 15 w 95"/>
                <a:gd name="T23" fmla="*/ 69 h 167"/>
                <a:gd name="T24" fmla="*/ 28 w 95"/>
                <a:gd name="T25" fmla="*/ 25 h 167"/>
                <a:gd name="T26" fmla="*/ 32 w 95"/>
                <a:gd name="T27" fmla="*/ 25 h 167"/>
                <a:gd name="T28" fmla="*/ 8 w 95"/>
                <a:gd name="T29" fmla="*/ 100 h 167"/>
                <a:gd name="T30" fmla="*/ 27 w 95"/>
                <a:gd name="T31" fmla="*/ 100 h 167"/>
                <a:gd name="T32" fmla="*/ 27 w 95"/>
                <a:gd name="T33" fmla="*/ 158 h 167"/>
                <a:gd name="T34" fmla="*/ 36 w 95"/>
                <a:gd name="T35" fmla="*/ 167 h 167"/>
                <a:gd name="T36" fmla="*/ 44 w 95"/>
                <a:gd name="T37" fmla="*/ 158 h 167"/>
                <a:gd name="T38" fmla="*/ 44 w 95"/>
                <a:gd name="T39" fmla="*/ 100 h 167"/>
                <a:gd name="T40" fmla="*/ 51 w 95"/>
                <a:gd name="T41" fmla="*/ 100 h 167"/>
                <a:gd name="T42" fmla="*/ 51 w 95"/>
                <a:gd name="T43" fmla="*/ 158 h 167"/>
                <a:gd name="T44" fmla="*/ 59 w 95"/>
                <a:gd name="T45" fmla="*/ 167 h 167"/>
                <a:gd name="T46" fmla="*/ 68 w 95"/>
                <a:gd name="T47" fmla="*/ 158 h 167"/>
                <a:gd name="T48" fmla="*/ 68 w 95"/>
                <a:gd name="T49" fmla="*/ 100 h 167"/>
                <a:gd name="T50" fmla="*/ 87 w 95"/>
                <a:gd name="T51" fmla="*/ 100 h 167"/>
                <a:gd name="T52" fmla="*/ 63 w 95"/>
                <a:gd name="T53" fmla="*/ 25 h 167"/>
                <a:gd name="T54" fmla="*/ 67 w 95"/>
                <a:gd name="T55" fmla="*/ 25 h 167"/>
                <a:gd name="T56" fmla="*/ 80 w 95"/>
                <a:gd name="T57" fmla="*/ 69 h 167"/>
                <a:gd name="T58" fmla="*/ 90 w 95"/>
                <a:gd name="T59" fmla="*/ 73 h 167"/>
                <a:gd name="T60" fmla="*/ 94 w 95"/>
                <a:gd name="T61" fmla="*/ 6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5" h="167">
                  <a:moveTo>
                    <a:pt x="94" y="64"/>
                  </a:moveTo>
                  <a:cubicBezTo>
                    <a:pt x="80" y="19"/>
                    <a:pt x="80" y="19"/>
                    <a:pt x="80" y="19"/>
                  </a:cubicBezTo>
                  <a:cubicBezTo>
                    <a:pt x="80" y="19"/>
                    <a:pt x="79" y="18"/>
                    <a:pt x="79" y="18"/>
                  </a:cubicBezTo>
                  <a:cubicBezTo>
                    <a:pt x="74" y="4"/>
                    <a:pt x="61" y="0"/>
                    <a:pt x="56" y="0"/>
                  </a:cubicBezTo>
                  <a:cubicBezTo>
                    <a:pt x="52" y="0"/>
                    <a:pt x="53" y="0"/>
                    <a:pt x="49" y="0"/>
                  </a:cubicBezTo>
                  <a:cubicBezTo>
                    <a:pt x="48" y="0"/>
                    <a:pt x="47" y="0"/>
                    <a:pt x="46" y="0"/>
                  </a:cubicBezTo>
                  <a:cubicBezTo>
                    <a:pt x="42" y="0"/>
                    <a:pt x="43" y="0"/>
                    <a:pt x="39" y="0"/>
                  </a:cubicBezTo>
                  <a:cubicBezTo>
                    <a:pt x="34" y="0"/>
                    <a:pt x="21" y="4"/>
                    <a:pt x="16" y="18"/>
                  </a:cubicBezTo>
                  <a:cubicBezTo>
                    <a:pt x="16" y="18"/>
                    <a:pt x="15" y="19"/>
                    <a:pt x="15" y="19"/>
                  </a:cubicBezTo>
                  <a:cubicBezTo>
                    <a:pt x="1" y="64"/>
                    <a:pt x="1" y="64"/>
                    <a:pt x="1" y="64"/>
                  </a:cubicBezTo>
                  <a:cubicBezTo>
                    <a:pt x="0" y="68"/>
                    <a:pt x="2" y="72"/>
                    <a:pt x="5" y="73"/>
                  </a:cubicBezTo>
                  <a:cubicBezTo>
                    <a:pt x="9" y="74"/>
                    <a:pt x="13" y="72"/>
                    <a:pt x="15" y="69"/>
                  </a:cubicBezTo>
                  <a:cubicBezTo>
                    <a:pt x="28" y="25"/>
                    <a:pt x="28" y="25"/>
                    <a:pt x="28" y="25"/>
                  </a:cubicBezTo>
                  <a:cubicBezTo>
                    <a:pt x="32" y="25"/>
                    <a:pt x="32" y="25"/>
                    <a:pt x="32" y="25"/>
                  </a:cubicBezTo>
                  <a:cubicBezTo>
                    <a:pt x="8" y="100"/>
                    <a:pt x="8" y="100"/>
                    <a:pt x="8" y="100"/>
                  </a:cubicBezTo>
                  <a:cubicBezTo>
                    <a:pt x="27" y="100"/>
                    <a:pt x="27" y="100"/>
                    <a:pt x="27" y="100"/>
                  </a:cubicBezTo>
                  <a:cubicBezTo>
                    <a:pt x="27" y="158"/>
                    <a:pt x="27" y="158"/>
                    <a:pt x="27" y="158"/>
                  </a:cubicBezTo>
                  <a:cubicBezTo>
                    <a:pt x="27" y="163"/>
                    <a:pt x="31" y="167"/>
                    <a:pt x="36" y="167"/>
                  </a:cubicBezTo>
                  <a:cubicBezTo>
                    <a:pt x="41" y="167"/>
                    <a:pt x="44" y="163"/>
                    <a:pt x="44" y="158"/>
                  </a:cubicBezTo>
                  <a:cubicBezTo>
                    <a:pt x="44" y="100"/>
                    <a:pt x="44" y="100"/>
                    <a:pt x="44" y="100"/>
                  </a:cubicBezTo>
                  <a:cubicBezTo>
                    <a:pt x="51" y="100"/>
                    <a:pt x="51" y="100"/>
                    <a:pt x="51" y="100"/>
                  </a:cubicBezTo>
                  <a:cubicBezTo>
                    <a:pt x="51" y="158"/>
                    <a:pt x="51" y="158"/>
                    <a:pt x="51" y="158"/>
                  </a:cubicBezTo>
                  <a:cubicBezTo>
                    <a:pt x="51" y="163"/>
                    <a:pt x="54" y="167"/>
                    <a:pt x="59" y="167"/>
                  </a:cubicBezTo>
                  <a:cubicBezTo>
                    <a:pt x="64" y="167"/>
                    <a:pt x="68" y="163"/>
                    <a:pt x="68" y="158"/>
                  </a:cubicBezTo>
                  <a:cubicBezTo>
                    <a:pt x="68" y="100"/>
                    <a:pt x="68" y="100"/>
                    <a:pt x="68" y="100"/>
                  </a:cubicBezTo>
                  <a:cubicBezTo>
                    <a:pt x="87" y="100"/>
                    <a:pt x="87" y="100"/>
                    <a:pt x="87" y="100"/>
                  </a:cubicBezTo>
                  <a:cubicBezTo>
                    <a:pt x="63" y="25"/>
                    <a:pt x="63" y="25"/>
                    <a:pt x="63" y="25"/>
                  </a:cubicBezTo>
                  <a:cubicBezTo>
                    <a:pt x="67" y="25"/>
                    <a:pt x="67" y="25"/>
                    <a:pt x="67" y="25"/>
                  </a:cubicBezTo>
                  <a:cubicBezTo>
                    <a:pt x="80" y="69"/>
                    <a:pt x="80" y="69"/>
                    <a:pt x="80" y="69"/>
                  </a:cubicBezTo>
                  <a:cubicBezTo>
                    <a:pt x="82" y="72"/>
                    <a:pt x="86" y="74"/>
                    <a:pt x="90" y="73"/>
                  </a:cubicBezTo>
                  <a:cubicBezTo>
                    <a:pt x="93" y="72"/>
                    <a:pt x="95" y="68"/>
                    <a:pt x="94" y="64"/>
                  </a:cubicBezTo>
                  <a:close/>
                </a:path>
              </a:pathLst>
            </a:custGeom>
            <a:solidFill>
              <a:schemeClr val="accent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rgbClr val="404040"/>
                </a:solidFill>
              </a:endParaRPr>
            </a:p>
          </p:txBody>
        </p:sp>
      </p:grpSp>
      <p:grpSp>
        <p:nvGrpSpPr>
          <p:cNvPr id="3" name="Grupo 2"/>
          <p:cNvGrpSpPr/>
          <p:nvPr/>
        </p:nvGrpSpPr>
        <p:grpSpPr>
          <a:xfrm>
            <a:off x="5172430" y="1567344"/>
            <a:ext cx="1840054" cy="307777"/>
            <a:chOff x="5172430" y="1567344"/>
            <a:chExt cx="1840054" cy="307777"/>
          </a:xfrm>
        </p:grpSpPr>
        <p:sp>
          <p:nvSpPr>
            <p:cNvPr id="14" name="TextBox 13"/>
            <p:cNvSpPr txBox="1"/>
            <p:nvPr/>
          </p:nvSpPr>
          <p:spPr>
            <a:xfrm>
              <a:off x="5572666" y="1567344"/>
              <a:ext cx="1439818" cy="307777"/>
            </a:xfrm>
            <a:prstGeom prst="rect">
              <a:avLst/>
            </a:prstGeom>
            <a:noFill/>
          </p:spPr>
          <p:txBody>
            <a:bodyPr wrap="none" rtlCol="0">
              <a:spAutoFit/>
            </a:bodyPr>
            <a:lstStyle/>
            <a:p>
              <a:r>
                <a:rPr lang="es-SV" sz="1400" dirty="0" smtClean="0">
                  <a:solidFill>
                    <a:schemeClr val="bg1">
                      <a:lumMod val="65000"/>
                    </a:schemeClr>
                  </a:solidFill>
                </a:rPr>
                <a:t>Estados Unidos</a:t>
              </a:r>
              <a:endParaRPr lang="id-ID" sz="1400" dirty="0">
                <a:solidFill>
                  <a:schemeClr val="bg1">
                    <a:lumMod val="65000"/>
                  </a:schemeClr>
                </a:solidFill>
              </a:endParaRPr>
            </a:p>
          </p:txBody>
        </p:sp>
        <p:pic>
          <p:nvPicPr>
            <p:cNvPr id="1026" name="Picture 2" descr="http://www.workmall.com/flags/united_states_flag_files/us-t.gif"/>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172430" y="1616929"/>
              <a:ext cx="360000" cy="213769"/>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25" name="Grupo 24"/>
          <p:cNvGrpSpPr/>
          <p:nvPr/>
        </p:nvGrpSpPr>
        <p:grpSpPr>
          <a:xfrm>
            <a:off x="8556482" y="2097800"/>
            <a:ext cx="2512287" cy="1638737"/>
            <a:chOff x="8198422" y="2432401"/>
            <a:chExt cx="2512287" cy="1638737"/>
          </a:xfrm>
          <a:solidFill>
            <a:schemeClr val="accent4">
              <a:lumMod val="50000"/>
            </a:schemeClr>
          </a:solidFill>
        </p:grpSpPr>
        <p:grpSp>
          <p:nvGrpSpPr>
            <p:cNvPr id="6" name="Grupo 5"/>
            <p:cNvGrpSpPr/>
            <p:nvPr/>
          </p:nvGrpSpPr>
          <p:grpSpPr>
            <a:xfrm>
              <a:off x="8198422" y="2432401"/>
              <a:ext cx="2512287" cy="1638737"/>
              <a:chOff x="6830026" y="5300286"/>
              <a:chExt cx="2512287" cy="1638737"/>
            </a:xfrm>
            <a:grpFill/>
            <a:effectLst>
              <a:outerShdw blurRad="76200" dir="18900000" sy="23000" kx="-1200000" algn="bl" rotWithShape="0">
                <a:prstClr val="black">
                  <a:alpha val="20000"/>
                </a:prstClr>
              </a:outerShdw>
            </a:effectLst>
          </p:grpSpPr>
          <p:sp>
            <p:nvSpPr>
              <p:cNvPr id="229" name="Freeform 17"/>
              <p:cNvSpPr>
                <a:spLocks/>
              </p:cNvSpPr>
              <p:nvPr/>
            </p:nvSpPr>
            <p:spPr bwMode="auto">
              <a:xfrm>
                <a:off x="7402811" y="5300286"/>
                <a:ext cx="175816" cy="158124"/>
              </a:xfrm>
              <a:custGeom>
                <a:avLst/>
                <a:gdLst>
                  <a:gd name="T0" fmla="*/ 28 w 74"/>
                  <a:gd name="T1" fmla="*/ 0 h 66"/>
                  <a:gd name="T2" fmla="*/ 74 w 74"/>
                  <a:gd name="T3" fmla="*/ 32 h 66"/>
                  <a:gd name="T4" fmla="*/ 11 w 74"/>
                  <a:gd name="T5" fmla="*/ 64 h 66"/>
                  <a:gd name="T6" fmla="*/ 0 w 74"/>
                  <a:gd name="T7" fmla="*/ 42 h 66"/>
                  <a:gd name="T8" fmla="*/ 28 w 74"/>
                  <a:gd name="T9" fmla="*/ 0 h 66"/>
                </a:gdLst>
                <a:ahLst/>
                <a:cxnLst>
                  <a:cxn ang="0">
                    <a:pos x="T0" y="T1"/>
                  </a:cxn>
                  <a:cxn ang="0">
                    <a:pos x="T2" y="T3"/>
                  </a:cxn>
                  <a:cxn ang="0">
                    <a:pos x="T4" y="T5"/>
                  </a:cxn>
                  <a:cxn ang="0">
                    <a:pos x="T6" y="T7"/>
                  </a:cxn>
                  <a:cxn ang="0">
                    <a:pos x="T8" y="T9"/>
                  </a:cxn>
                </a:cxnLst>
                <a:rect l="0" t="0" r="r" b="b"/>
                <a:pathLst>
                  <a:path w="74" h="66">
                    <a:moveTo>
                      <a:pt x="28" y="0"/>
                    </a:moveTo>
                    <a:cubicBezTo>
                      <a:pt x="56" y="6"/>
                      <a:pt x="65" y="9"/>
                      <a:pt x="74" y="32"/>
                    </a:cubicBezTo>
                    <a:cubicBezTo>
                      <a:pt x="39" y="31"/>
                      <a:pt x="38" y="66"/>
                      <a:pt x="11" y="64"/>
                    </a:cubicBezTo>
                    <a:cubicBezTo>
                      <a:pt x="11" y="53"/>
                      <a:pt x="7" y="46"/>
                      <a:pt x="0" y="42"/>
                    </a:cubicBezTo>
                    <a:cubicBezTo>
                      <a:pt x="10" y="28"/>
                      <a:pt x="28" y="15"/>
                      <a:pt x="28"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SV"/>
              </a:p>
            </p:txBody>
          </p:sp>
          <p:sp>
            <p:nvSpPr>
              <p:cNvPr id="230" name="Freeform 18"/>
              <p:cNvSpPr>
                <a:spLocks/>
              </p:cNvSpPr>
              <p:nvPr/>
            </p:nvSpPr>
            <p:spPr bwMode="auto">
              <a:xfrm>
                <a:off x="8090594" y="5336776"/>
                <a:ext cx="76298" cy="51971"/>
              </a:xfrm>
              <a:custGeom>
                <a:avLst/>
                <a:gdLst>
                  <a:gd name="T0" fmla="*/ 32 w 32"/>
                  <a:gd name="T1" fmla="*/ 10 h 22"/>
                  <a:gd name="T2" fmla="*/ 0 w 32"/>
                  <a:gd name="T3" fmla="*/ 10 h 22"/>
                  <a:gd name="T4" fmla="*/ 32 w 32"/>
                  <a:gd name="T5" fmla="*/ 10 h 22"/>
                </a:gdLst>
                <a:ahLst/>
                <a:cxnLst>
                  <a:cxn ang="0">
                    <a:pos x="T0" y="T1"/>
                  </a:cxn>
                  <a:cxn ang="0">
                    <a:pos x="T2" y="T3"/>
                  </a:cxn>
                  <a:cxn ang="0">
                    <a:pos x="T4" y="T5"/>
                  </a:cxn>
                </a:cxnLst>
                <a:rect l="0" t="0" r="r" b="b"/>
                <a:pathLst>
                  <a:path w="32" h="22">
                    <a:moveTo>
                      <a:pt x="32" y="10"/>
                    </a:moveTo>
                    <a:cubicBezTo>
                      <a:pt x="22" y="22"/>
                      <a:pt x="8" y="21"/>
                      <a:pt x="0" y="10"/>
                    </a:cubicBezTo>
                    <a:cubicBezTo>
                      <a:pt x="8" y="0"/>
                      <a:pt x="23" y="3"/>
                      <a:pt x="32" y="1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SV"/>
              </a:p>
            </p:txBody>
          </p:sp>
          <p:sp>
            <p:nvSpPr>
              <p:cNvPr id="231" name="Freeform 19"/>
              <p:cNvSpPr>
                <a:spLocks/>
              </p:cNvSpPr>
              <p:nvPr/>
            </p:nvSpPr>
            <p:spPr bwMode="auto">
              <a:xfrm>
                <a:off x="8243189" y="5576726"/>
                <a:ext cx="57500" cy="63029"/>
              </a:xfrm>
              <a:custGeom>
                <a:avLst/>
                <a:gdLst>
                  <a:gd name="T0" fmla="*/ 10 w 24"/>
                  <a:gd name="T1" fmla="*/ 0 h 26"/>
                  <a:gd name="T2" fmla="*/ 6 w 24"/>
                  <a:gd name="T3" fmla="*/ 25 h 26"/>
                  <a:gd name="T4" fmla="*/ 10 w 24"/>
                  <a:gd name="T5" fmla="*/ 0 h 26"/>
                </a:gdLst>
                <a:ahLst/>
                <a:cxnLst>
                  <a:cxn ang="0">
                    <a:pos x="T0" y="T1"/>
                  </a:cxn>
                  <a:cxn ang="0">
                    <a:pos x="T2" y="T3"/>
                  </a:cxn>
                  <a:cxn ang="0">
                    <a:pos x="T4" y="T5"/>
                  </a:cxn>
                </a:cxnLst>
                <a:rect l="0" t="0" r="r" b="b"/>
                <a:pathLst>
                  <a:path w="24" h="26">
                    <a:moveTo>
                      <a:pt x="10" y="0"/>
                    </a:moveTo>
                    <a:cubicBezTo>
                      <a:pt x="22" y="5"/>
                      <a:pt x="24" y="26"/>
                      <a:pt x="6" y="25"/>
                    </a:cubicBezTo>
                    <a:cubicBezTo>
                      <a:pt x="3" y="16"/>
                      <a:pt x="0" y="4"/>
                      <a:pt x="1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SV"/>
              </a:p>
            </p:txBody>
          </p:sp>
          <p:sp>
            <p:nvSpPr>
              <p:cNvPr id="232" name="Freeform 20"/>
              <p:cNvSpPr>
                <a:spLocks/>
              </p:cNvSpPr>
              <p:nvPr/>
            </p:nvSpPr>
            <p:spPr bwMode="auto">
              <a:xfrm>
                <a:off x="7821895" y="5586678"/>
                <a:ext cx="66346" cy="71875"/>
              </a:xfrm>
              <a:custGeom>
                <a:avLst/>
                <a:gdLst>
                  <a:gd name="T0" fmla="*/ 7 w 28"/>
                  <a:gd name="T1" fmla="*/ 0 h 30"/>
                  <a:gd name="T2" fmla="*/ 28 w 28"/>
                  <a:gd name="T3" fmla="*/ 21 h 30"/>
                  <a:gd name="T4" fmla="*/ 0 w 28"/>
                  <a:gd name="T5" fmla="*/ 18 h 30"/>
                  <a:gd name="T6" fmla="*/ 7 w 28"/>
                  <a:gd name="T7" fmla="*/ 0 h 30"/>
                </a:gdLst>
                <a:ahLst/>
                <a:cxnLst>
                  <a:cxn ang="0">
                    <a:pos x="T0" y="T1"/>
                  </a:cxn>
                  <a:cxn ang="0">
                    <a:pos x="T2" y="T3"/>
                  </a:cxn>
                  <a:cxn ang="0">
                    <a:pos x="T4" y="T5"/>
                  </a:cxn>
                  <a:cxn ang="0">
                    <a:pos x="T6" y="T7"/>
                  </a:cxn>
                </a:cxnLst>
                <a:rect l="0" t="0" r="r" b="b"/>
                <a:pathLst>
                  <a:path w="28" h="30">
                    <a:moveTo>
                      <a:pt x="7" y="0"/>
                    </a:moveTo>
                    <a:cubicBezTo>
                      <a:pt x="20" y="1"/>
                      <a:pt x="27" y="8"/>
                      <a:pt x="28" y="21"/>
                    </a:cubicBezTo>
                    <a:cubicBezTo>
                      <a:pt x="18" y="30"/>
                      <a:pt x="11" y="18"/>
                      <a:pt x="0" y="18"/>
                    </a:cubicBezTo>
                    <a:cubicBezTo>
                      <a:pt x="2" y="11"/>
                      <a:pt x="10" y="11"/>
                      <a:pt x="7"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SV"/>
              </a:p>
            </p:txBody>
          </p:sp>
          <p:sp>
            <p:nvSpPr>
              <p:cNvPr id="233" name="Freeform 21"/>
              <p:cNvSpPr>
                <a:spLocks/>
              </p:cNvSpPr>
              <p:nvPr/>
            </p:nvSpPr>
            <p:spPr bwMode="auto">
              <a:xfrm>
                <a:off x="7631704" y="5615427"/>
                <a:ext cx="72980" cy="37596"/>
              </a:xfrm>
              <a:custGeom>
                <a:avLst/>
                <a:gdLst>
                  <a:gd name="T0" fmla="*/ 31 w 31"/>
                  <a:gd name="T1" fmla="*/ 6 h 16"/>
                  <a:gd name="T2" fmla="*/ 10 w 31"/>
                  <a:gd name="T3" fmla="*/ 16 h 16"/>
                  <a:gd name="T4" fmla="*/ 31 w 31"/>
                  <a:gd name="T5" fmla="*/ 6 h 16"/>
                </a:gdLst>
                <a:ahLst/>
                <a:cxnLst>
                  <a:cxn ang="0">
                    <a:pos x="T0" y="T1"/>
                  </a:cxn>
                  <a:cxn ang="0">
                    <a:pos x="T2" y="T3"/>
                  </a:cxn>
                  <a:cxn ang="0">
                    <a:pos x="T4" y="T5"/>
                  </a:cxn>
                </a:cxnLst>
                <a:rect l="0" t="0" r="r" b="b"/>
                <a:pathLst>
                  <a:path w="31" h="16">
                    <a:moveTo>
                      <a:pt x="31" y="6"/>
                    </a:moveTo>
                    <a:cubicBezTo>
                      <a:pt x="28" y="13"/>
                      <a:pt x="13" y="9"/>
                      <a:pt x="10" y="16"/>
                    </a:cubicBezTo>
                    <a:cubicBezTo>
                      <a:pt x="0" y="10"/>
                      <a:pt x="28" y="0"/>
                      <a:pt x="31" y="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SV"/>
              </a:p>
            </p:txBody>
          </p:sp>
          <p:sp>
            <p:nvSpPr>
              <p:cNvPr id="234" name="Freeform 22"/>
              <p:cNvSpPr>
                <a:spLocks/>
              </p:cNvSpPr>
              <p:nvPr/>
            </p:nvSpPr>
            <p:spPr bwMode="auto">
              <a:xfrm>
                <a:off x="8158046" y="5879705"/>
                <a:ext cx="76298" cy="71875"/>
              </a:xfrm>
              <a:custGeom>
                <a:avLst/>
                <a:gdLst>
                  <a:gd name="T0" fmla="*/ 32 w 32"/>
                  <a:gd name="T1" fmla="*/ 0 h 30"/>
                  <a:gd name="T2" fmla="*/ 32 w 32"/>
                  <a:gd name="T3" fmla="*/ 0 h 30"/>
                </a:gdLst>
                <a:ahLst/>
                <a:cxnLst>
                  <a:cxn ang="0">
                    <a:pos x="T0" y="T1"/>
                  </a:cxn>
                  <a:cxn ang="0">
                    <a:pos x="T2" y="T3"/>
                  </a:cxn>
                </a:cxnLst>
                <a:rect l="0" t="0" r="r" b="b"/>
                <a:pathLst>
                  <a:path w="32" h="30">
                    <a:moveTo>
                      <a:pt x="32" y="0"/>
                    </a:moveTo>
                    <a:cubicBezTo>
                      <a:pt x="26" y="30"/>
                      <a:pt x="0" y="5"/>
                      <a:pt x="32"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SV"/>
              </a:p>
            </p:txBody>
          </p:sp>
          <p:sp>
            <p:nvSpPr>
              <p:cNvPr id="235" name="Freeform 23"/>
              <p:cNvSpPr>
                <a:spLocks/>
              </p:cNvSpPr>
              <p:nvPr/>
            </p:nvSpPr>
            <p:spPr bwMode="auto">
              <a:xfrm>
                <a:off x="8274150" y="5889656"/>
                <a:ext cx="28750" cy="40913"/>
              </a:xfrm>
              <a:custGeom>
                <a:avLst/>
                <a:gdLst>
                  <a:gd name="T0" fmla="*/ 4 w 12"/>
                  <a:gd name="T1" fmla="*/ 0 h 17"/>
                  <a:gd name="T2" fmla="*/ 11 w 12"/>
                  <a:gd name="T3" fmla="*/ 14 h 17"/>
                  <a:gd name="T4" fmla="*/ 4 w 12"/>
                  <a:gd name="T5" fmla="*/ 0 h 17"/>
                </a:gdLst>
                <a:ahLst/>
                <a:cxnLst>
                  <a:cxn ang="0">
                    <a:pos x="T0" y="T1"/>
                  </a:cxn>
                  <a:cxn ang="0">
                    <a:pos x="T2" y="T3"/>
                  </a:cxn>
                  <a:cxn ang="0">
                    <a:pos x="T4" y="T5"/>
                  </a:cxn>
                </a:cxnLst>
                <a:rect l="0" t="0" r="r" b="b"/>
                <a:pathLst>
                  <a:path w="12" h="17">
                    <a:moveTo>
                      <a:pt x="4" y="0"/>
                    </a:moveTo>
                    <a:cubicBezTo>
                      <a:pt x="10" y="1"/>
                      <a:pt x="12" y="6"/>
                      <a:pt x="11" y="14"/>
                    </a:cubicBezTo>
                    <a:cubicBezTo>
                      <a:pt x="0" y="17"/>
                      <a:pt x="5" y="6"/>
                      <a:pt x="4"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SV"/>
              </a:p>
            </p:txBody>
          </p:sp>
          <p:sp>
            <p:nvSpPr>
              <p:cNvPr id="236" name="Freeform 24"/>
              <p:cNvSpPr>
                <a:spLocks/>
              </p:cNvSpPr>
              <p:nvPr/>
            </p:nvSpPr>
            <p:spPr bwMode="auto">
              <a:xfrm>
                <a:off x="9287025" y="6232442"/>
                <a:ext cx="55288" cy="86249"/>
              </a:xfrm>
              <a:custGeom>
                <a:avLst/>
                <a:gdLst>
                  <a:gd name="T0" fmla="*/ 5 w 23"/>
                  <a:gd name="T1" fmla="*/ 0 h 36"/>
                  <a:gd name="T2" fmla="*/ 23 w 23"/>
                  <a:gd name="T3" fmla="*/ 18 h 36"/>
                  <a:gd name="T4" fmla="*/ 9 w 23"/>
                  <a:gd name="T5" fmla="*/ 25 h 36"/>
                  <a:gd name="T6" fmla="*/ 5 w 23"/>
                  <a:gd name="T7" fmla="*/ 0 h 36"/>
                </a:gdLst>
                <a:ahLst/>
                <a:cxnLst>
                  <a:cxn ang="0">
                    <a:pos x="T0" y="T1"/>
                  </a:cxn>
                  <a:cxn ang="0">
                    <a:pos x="T2" y="T3"/>
                  </a:cxn>
                  <a:cxn ang="0">
                    <a:pos x="T4" y="T5"/>
                  </a:cxn>
                  <a:cxn ang="0">
                    <a:pos x="T6" y="T7"/>
                  </a:cxn>
                </a:cxnLst>
                <a:rect l="0" t="0" r="r" b="b"/>
                <a:pathLst>
                  <a:path w="23" h="36">
                    <a:moveTo>
                      <a:pt x="5" y="0"/>
                    </a:moveTo>
                    <a:cubicBezTo>
                      <a:pt x="15" y="6"/>
                      <a:pt x="13" y="1"/>
                      <a:pt x="23" y="18"/>
                    </a:cubicBezTo>
                    <a:cubicBezTo>
                      <a:pt x="21" y="36"/>
                      <a:pt x="8" y="7"/>
                      <a:pt x="9" y="25"/>
                    </a:cubicBezTo>
                    <a:cubicBezTo>
                      <a:pt x="0" y="17"/>
                      <a:pt x="4" y="12"/>
                      <a:pt x="5"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SV"/>
              </a:p>
            </p:txBody>
          </p:sp>
          <p:sp>
            <p:nvSpPr>
              <p:cNvPr id="237" name="Freeform 25"/>
              <p:cNvSpPr>
                <a:spLocks/>
              </p:cNvSpPr>
              <p:nvPr/>
            </p:nvSpPr>
            <p:spPr bwMode="auto">
              <a:xfrm>
                <a:off x="8939817" y="6314268"/>
                <a:ext cx="82932" cy="37596"/>
              </a:xfrm>
              <a:custGeom>
                <a:avLst/>
                <a:gdLst>
                  <a:gd name="T0" fmla="*/ 35 w 35"/>
                  <a:gd name="T1" fmla="*/ 5 h 16"/>
                  <a:gd name="T2" fmla="*/ 0 w 35"/>
                  <a:gd name="T3" fmla="*/ 9 h 16"/>
                  <a:gd name="T4" fmla="*/ 35 w 35"/>
                  <a:gd name="T5" fmla="*/ 5 h 16"/>
                </a:gdLst>
                <a:ahLst/>
                <a:cxnLst>
                  <a:cxn ang="0">
                    <a:pos x="T0" y="T1"/>
                  </a:cxn>
                  <a:cxn ang="0">
                    <a:pos x="T2" y="T3"/>
                  </a:cxn>
                  <a:cxn ang="0">
                    <a:pos x="T4" y="T5"/>
                  </a:cxn>
                </a:cxnLst>
                <a:rect l="0" t="0" r="r" b="b"/>
                <a:pathLst>
                  <a:path w="35" h="16">
                    <a:moveTo>
                      <a:pt x="35" y="5"/>
                    </a:moveTo>
                    <a:cubicBezTo>
                      <a:pt x="26" y="16"/>
                      <a:pt x="15" y="9"/>
                      <a:pt x="0" y="9"/>
                    </a:cubicBezTo>
                    <a:cubicBezTo>
                      <a:pt x="10" y="0"/>
                      <a:pt x="22" y="2"/>
                      <a:pt x="35" y="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SV"/>
              </a:p>
            </p:txBody>
          </p:sp>
          <p:sp>
            <p:nvSpPr>
              <p:cNvPr id="238" name="Freeform 26"/>
              <p:cNvSpPr>
                <a:spLocks/>
              </p:cNvSpPr>
              <p:nvPr/>
            </p:nvSpPr>
            <p:spPr bwMode="auto">
              <a:xfrm>
                <a:off x="8360399" y="6347441"/>
                <a:ext cx="40913" cy="45337"/>
              </a:xfrm>
              <a:custGeom>
                <a:avLst/>
                <a:gdLst>
                  <a:gd name="T0" fmla="*/ 0 w 17"/>
                  <a:gd name="T1" fmla="*/ 9 h 19"/>
                  <a:gd name="T2" fmla="*/ 17 w 17"/>
                  <a:gd name="T3" fmla="*/ 9 h 19"/>
                  <a:gd name="T4" fmla="*/ 0 w 17"/>
                  <a:gd name="T5" fmla="*/ 9 h 19"/>
                </a:gdLst>
                <a:ahLst/>
                <a:cxnLst>
                  <a:cxn ang="0">
                    <a:pos x="T0" y="T1"/>
                  </a:cxn>
                  <a:cxn ang="0">
                    <a:pos x="T2" y="T3"/>
                  </a:cxn>
                  <a:cxn ang="0">
                    <a:pos x="T4" y="T5"/>
                  </a:cxn>
                </a:cxnLst>
                <a:rect l="0" t="0" r="r" b="b"/>
                <a:pathLst>
                  <a:path w="17" h="19">
                    <a:moveTo>
                      <a:pt x="0" y="9"/>
                    </a:moveTo>
                    <a:cubicBezTo>
                      <a:pt x="1" y="0"/>
                      <a:pt x="15" y="7"/>
                      <a:pt x="17" y="9"/>
                    </a:cubicBezTo>
                    <a:cubicBezTo>
                      <a:pt x="14" y="19"/>
                      <a:pt x="8" y="4"/>
                      <a:pt x="0" y="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SV"/>
              </a:p>
            </p:txBody>
          </p:sp>
          <p:sp>
            <p:nvSpPr>
              <p:cNvPr id="240" name="Freeform 28"/>
              <p:cNvSpPr>
                <a:spLocks noEditPoints="1"/>
              </p:cNvSpPr>
              <p:nvPr/>
            </p:nvSpPr>
            <p:spPr bwMode="auto">
              <a:xfrm>
                <a:off x="6830026" y="5338987"/>
                <a:ext cx="2330943" cy="1600036"/>
              </a:xfrm>
              <a:custGeom>
                <a:avLst/>
                <a:gdLst>
                  <a:gd name="T0" fmla="*/ 546 w 978"/>
                  <a:gd name="T1" fmla="*/ 160 h 671"/>
                  <a:gd name="T2" fmla="*/ 522 w 978"/>
                  <a:gd name="T3" fmla="*/ 185 h 671"/>
                  <a:gd name="T4" fmla="*/ 504 w 978"/>
                  <a:gd name="T5" fmla="*/ 213 h 671"/>
                  <a:gd name="T6" fmla="*/ 483 w 978"/>
                  <a:gd name="T7" fmla="*/ 227 h 671"/>
                  <a:gd name="T8" fmla="*/ 469 w 978"/>
                  <a:gd name="T9" fmla="*/ 333 h 671"/>
                  <a:gd name="T10" fmla="*/ 497 w 978"/>
                  <a:gd name="T11" fmla="*/ 368 h 671"/>
                  <a:gd name="T12" fmla="*/ 663 w 978"/>
                  <a:gd name="T13" fmla="*/ 453 h 671"/>
                  <a:gd name="T14" fmla="*/ 691 w 978"/>
                  <a:gd name="T15" fmla="*/ 456 h 671"/>
                  <a:gd name="T16" fmla="*/ 663 w 978"/>
                  <a:gd name="T17" fmla="*/ 393 h 671"/>
                  <a:gd name="T18" fmla="*/ 652 w 978"/>
                  <a:gd name="T19" fmla="*/ 280 h 671"/>
                  <a:gd name="T20" fmla="*/ 670 w 978"/>
                  <a:gd name="T21" fmla="*/ 213 h 671"/>
                  <a:gd name="T22" fmla="*/ 719 w 978"/>
                  <a:gd name="T23" fmla="*/ 227 h 671"/>
                  <a:gd name="T24" fmla="*/ 765 w 978"/>
                  <a:gd name="T25" fmla="*/ 270 h 671"/>
                  <a:gd name="T26" fmla="*/ 804 w 978"/>
                  <a:gd name="T27" fmla="*/ 245 h 671"/>
                  <a:gd name="T28" fmla="*/ 825 w 978"/>
                  <a:gd name="T29" fmla="*/ 259 h 671"/>
                  <a:gd name="T30" fmla="*/ 909 w 978"/>
                  <a:gd name="T31" fmla="*/ 284 h 671"/>
                  <a:gd name="T32" fmla="*/ 909 w 978"/>
                  <a:gd name="T33" fmla="*/ 291 h 671"/>
                  <a:gd name="T34" fmla="*/ 934 w 978"/>
                  <a:gd name="T35" fmla="*/ 351 h 671"/>
                  <a:gd name="T36" fmla="*/ 849 w 978"/>
                  <a:gd name="T37" fmla="*/ 446 h 671"/>
                  <a:gd name="T38" fmla="*/ 899 w 978"/>
                  <a:gd name="T39" fmla="*/ 442 h 671"/>
                  <a:gd name="T40" fmla="*/ 895 w 978"/>
                  <a:gd name="T41" fmla="*/ 460 h 671"/>
                  <a:gd name="T42" fmla="*/ 959 w 978"/>
                  <a:gd name="T43" fmla="*/ 449 h 671"/>
                  <a:gd name="T44" fmla="*/ 969 w 978"/>
                  <a:gd name="T45" fmla="*/ 467 h 671"/>
                  <a:gd name="T46" fmla="*/ 927 w 978"/>
                  <a:gd name="T47" fmla="*/ 551 h 671"/>
                  <a:gd name="T48" fmla="*/ 923 w 978"/>
                  <a:gd name="T49" fmla="*/ 495 h 671"/>
                  <a:gd name="T50" fmla="*/ 867 w 978"/>
                  <a:gd name="T51" fmla="*/ 491 h 671"/>
                  <a:gd name="T52" fmla="*/ 832 w 978"/>
                  <a:gd name="T53" fmla="*/ 555 h 671"/>
                  <a:gd name="T54" fmla="*/ 730 w 978"/>
                  <a:gd name="T55" fmla="*/ 622 h 671"/>
                  <a:gd name="T56" fmla="*/ 680 w 978"/>
                  <a:gd name="T57" fmla="*/ 671 h 671"/>
                  <a:gd name="T58" fmla="*/ 673 w 978"/>
                  <a:gd name="T59" fmla="*/ 597 h 671"/>
                  <a:gd name="T60" fmla="*/ 487 w 978"/>
                  <a:gd name="T61" fmla="*/ 548 h 671"/>
                  <a:gd name="T62" fmla="*/ 472 w 978"/>
                  <a:gd name="T63" fmla="*/ 544 h 671"/>
                  <a:gd name="T64" fmla="*/ 71 w 978"/>
                  <a:gd name="T65" fmla="*/ 456 h 671"/>
                  <a:gd name="T66" fmla="*/ 36 w 978"/>
                  <a:gd name="T67" fmla="*/ 439 h 671"/>
                  <a:gd name="T68" fmla="*/ 50 w 978"/>
                  <a:gd name="T69" fmla="*/ 442 h 671"/>
                  <a:gd name="T70" fmla="*/ 60 w 978"/>
                  <a:gd name="T71" fmla="*/ 414 h 671"/>
                  <a:gd name="T72" fmla="*/ 57 w 978"/>
                  <a:gd name="T73" fmla="*/ 375 h 671"/>
                  <a:gd name="T74" fmla="*/ 46 w 978"/>
                  <a:gd name="T75" fmla="*/ 301 h 671"/>
                  <a:gd name="T76" fmla="*/ 14 w 978"/>
                  <a:gd name="T77" fmla="*/ 231 h 671"/>
                  <a:gd name="T78" fmla="*/ 124 w 978"/>
                  <a:gd name="T79" fmla="*/ 23 h 671"/>
                  <a:gd name="T80" fmla="*/ 194 w 978"/>
                  <a:gd name="T81" fmla="*/ 51 h 671"/>
                  <a:gd name="T82" fmla="*/ 215 w 978"/>
                  <a:gd name="T83" fmla="*/ 55 h 671"/>
                  <a:gd name="T84" fmla="*/ 226 w 978"/>
                  <a:gd name="T85" fmla="*/ 69 h 671"/>
                  <a:gd name="T86" fmla="*/ 247 w 978"/>
                  <a:gd name="T87" fmla="*/ 76 h 671"/>
                  <a:gd name="T88" fmla="*/ 286 w 978"/>
                  <a:gd name="T89" fmla="*/ 129 h 671"/>
                  <a:gd name="T90" fmla="*/ 342 w 978"/>
                  <a:gd name="T91" fmla="*/ 164 h 671"/>
                  <a:gd name="T92" fmla="*/ 363 w 978"/>
                  <a:gd name="T93" fmla="*/ 129 h 671"/>
                  <a:gd name="T94" fmla="*/ 423 w 978"/>
                  <a:gd name="T95" fmla="*/ 132 h 671"/>
                  <a:gd name="T96" fmla="*/ 462 w 978"/>
                  <a:gd name="T97" fmla="*/ 122 h 671"/>
                  <a:gd name="T98" fmla="*/ 437 w 978"/>
                  <a:gd name="T99" fmla="*/ 97 h 671"/>
                  <a:gd name="T100" fmla="*/ 469 w 978"/>
                  <a:gd name="T101" fmla="*/ 12 h 671"/>
                  <a:gd name="T102" fmla="*/ 448 w 978"/>
                  <a:gd name="T103" fmla="*/ 37 h 671"/>
                  <a:gd name="T104" fmla="*/ 465 w 978"/>
                  <a:gd name="T105" fmla="*/ 100 h 671"/>
                  <a:gd name="T106" fmla="*/ 490 w 978"/>
                  <a:gd name="T107" fmla="*/ 129 h 671"/>
                  <a:gd name="T108" fmla="*/ 515 w 978"/>
                  <a:gd name="T109" fmla="*/ 150 h 671"/>
                  <a:gd name="T110" fmla="*/ 522 w 978"/>
                  <a:gd name="T111" fmla="*/ 90 h 671"/>
                  <a:gd name="T112" fmla="*/ 564 w 978"/>
                  <a:gd name="T113" fmla="*/ 132 h 671"/>
                  <a:gd name="T114" fmla="*/ 536 w 978"/>
                  <a:gd name="T115" fmla="*/ 150 h 671"/>
                  <a:gd name="T116" fmla="*/ 434 w 978"/>
                  <a:gd name="T117" fmla="*/ 146 h 671"/>
                  <a:gd name="T118" fmla="*/ 427 w 978"/>
                  <a:gd name="T119" fmla="*/ 139 h 671"/>
                  <a:gd name="T120" fmla="*/ 518 w 978"/>
                  <a:gd name="T121" fmla="*/ 185 h 671"/>
                  <a:gd name="T122" fmla="*/ 518 w 978"/>
                  <a:gd name="T123" fmla="*/ 185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78" h="671">
                    <a:moveTo>
                      <a:pt x="536" y="150"/>
                    </a:moveTo>
                    <a:cubicBezTo>
                      <a:pt x="536" y="151"/>
                      <a:pt x="555" y="154"/>
                      <a:pt x="546" y="160"/>
                    </a:cubicBezTo>
                    <a:cubicBezTo>
                      <a:pt x="539" y="169"/>
                      <a:pt x="539" y="149"/>
                      <a:pt x="529" y="160"/>
                    </a:cubicBezTo>
                    <a:cubicBezTo>
                      <a:pt x="526" y="163"/>
                      <a:pt x="537" y="180"/>
                      <a:pt x="522" y="185"/>
                    </a:cubicBezTo>
                    <a:cubicBezTo>
                      <a:pt x="535" y="191"/>
                      <a:pt x="522" y="207"/>
                      <a:pt x="518" y="217"/>
                    </a:cubicBezTo>
                    <a:cubicBezTo>
                      <a:pt x="511" y="218"/>
                      <a:pt x="509" y="214"/>
                      <a:pt x="504" y="213"/>
                    </a:cubicBezTo>
                    <a:cubicBezTo>
                      <a:pt x="504" y="218"/>
                      <a:pt x="504" y="223"/>
                      <a:pt x="504" y="227"/>
                    </a:cubicBezTo>
                    <a:cubicBezTo>
                      <a:pt x="493" y="229"/>
                      <a:pt x="490" y="220"/>
                      <a:pt x="483" y="227"/>
                    </a:cubicBezTo>
                    <a:cubicBezTo>
                      <a:pt x="484" y="232"/>
                      <a:pt x="502" y="226"/>
                      <a:pt x="501" y="241"/>
                    </a:cubicBezTo>
                    <a:cubicBezTo>
                      <a:pt x="473" y="255"/>
                      <a:pt x="462" y="295"/>
                      <a:pt x="469" y="333"/>
                    </a:cubicBezTo>
                    <a:cubicBezTo>
                      <a:pt x="476" y="340"/>
                      <a:pt x="475" y="331"/>
                      <a:pt x="487" y="333"/>
                    </a:cubicBezTo>
                    <a:cubicBezTo>
                      <a:pt x="488" y="346"/>
                      <a:pt x="498" y="352"/>
                      <a:pt x="497" y="368"/>
                    </a:cubicBezTo>
                    <a:cubicBezTo>
                      <a:pt x="544" y="350"/>
                      <a:pt x="570" y="407"/>
                      <a:pt x="628" y="389"/>
                    </a:cubicBezTo>
                    <a:cubicBezTo>
                      <a:pt x="632" y="425"/>
                      <a:pt x="635" y="440"/>
                      <a:pt x="663" y="453"/>
                    </a:cubicBezTo>
                    <a:cubicBezTo>
                      <a:pt x="665" y="460"/>
                      <a:pt x="673" y="460"/>
                      <a:pt x="666" y="467"/>
                    </a:cubicBezTo>
                    <a:cubicBezTo>
                      <a:pt x="677" y="466"/>
                      <a:pt x="678" y="455"/>
                      <a:pt x="691" y="456"/>
                    </a:cubicBezTo>
                    <a:cubicBezTo>
                      <a:pt x="688" y="446"/>
                      <a:pt x="688" y="445"/>
                      <a:pt x="691" y="435"/>
                    </a:cubicBezTo>
                    <a:cubicBezTo>
                      <a:pt x="677" y="426"/>
                      <a:pt x="678" y="401"/>
                      <a:pt x="663" y="393"/>
                    </a:cubicBezTo>
                    <a:cubicBezTo>
                      <a:pt x="694" y="372"/>
                      <a:pt x="694" y="310"/>
                      <a:pt x="649" y="305"/>
                    </a:cubicBezTo>
                    <a:cubicBezTo>
                      <a:pt x="647" y="294"/>
                      <a:pt x="655" y="292"/>
                      <a:pt x="652" y="280"/>
                    </a:cubicBezTo>
                    <a:cubicBezTo>
                      <a:pt x="641" y="259"/>
                      <a:pt x="642" y="248"/>
                      <a:pt x="628" y="231"/>
                    </a:cubicBezTo>
                    <a:cubicBezTo>
                      <a:pt x="634" y="213"/>
                      <a:pt x="659" y="230"/>
                      <a:pt x="670" y="213"/>
                    </a:cubicBezTo>
                    <a:cubicBezTo>
                      <a:pt x="679" y="219"/>
                      <a:pt x="695" y="218"/>
                      <a:pt x="698" y="231"/>
                    </a:cubicBezTo>
                    <a:cubicBezTo>
                      <a:pt x="709" y="228"/>
                      <a:pt x="716" y="230"/>
                      <a:pt x="719" y="227"/>
                    </a:cubicBezTo>
                    <a:cubicBezTo>
                      <a:pt x="721" y="247"/>
                      <a:pt x="739" y="254"/>
                      <a:pt x="737" y="273"/>
                    </a:cubicBezTo>
                    <a:cubicBezTo>
                      <a:pt x="743" y="259"/>
                      <a:pt x="752" y="265"/>
                      <a:pt x="765" y="270"/>
                    </a:cubicBezTo>
                    <a:cubicBezTo>
                      <a:pt x="783" y="257"/>
                      <a:pt x="774" y="243"/>
                      <a:pt x="772" y="217"/>
                    </a:cubicBezTo>
                    <a:cubicBezTo>
                      <a:pt x="781" y="226"/>
                      <a:pt x="809" y="232"/>
                      <a:pt x="804" y="245"/>
                    </a:cubicBezTo>
                    <a:cubicBezTo>
                      <a:pt x="810" y="244"/>
                      <a:pt x="818" y="241"/>
                      <a:pt x="825" y="248"/>
                    </a:cubicBezTo>
                    <a:cubicBezTo>
                      <a:pt x="829" y="252"/>
                      <a:pt x="823" y="258"/>
                      <a:pt x="825" y="259"/>
                    </a:cubicBezTo>
                    <a:cubicBezTo>
                      <a:pt x="825" y="259"/>
                      <a:pt x="849" y="258"/>
                      <a:pt x="839" y="273"/>
                    </a:cubicBezTo>
                    <a:cubicBezTo>
                      <a:pt x="858" y="285"/>
                      <a:pt x="880" y="292"/>
                      <a:pt x="909" y="284"/>
                    </a:cubicBezTo>
                    <a:cubicBezTo>
                      <a:pt x="902" y="296"/>
                      <a:pt x="891" y="305"/>
                      <a:pt x="892" y="326"/>
                    </a:cubicBezTo>
                    <a:cubicBezTo>
                      <a:pt x="905" y="321"/>
                      <a:pt x="901" y="300"/>
                      <a:pt x="909" y="291"/>
                    </a:cubicBezTo>
                    <a:cubicBezTo>
                      <a:pt x="925" y="301"/>
                      <a:pt x="919" y="298"/>
                      <a:pt x="941" y="294"/>
                    </a:cubicBezTo>
                    <a:cubicBezTo>
                      <a:pt x="956" y="313"/>
                      <a:pt x="959" y="339"/>
                      <a:pt x="934" y="351"/>
                    </a:cubicBezTo>
                    <a:cubicBezTo>
                      <a:pt x="936" y="365"/>
                      <a:pt x="931" y="371"/>
                      <a:pt x="931" y="382"/>
                    </a:cubicBezTo>
                    <a:cubicBezTo>
                      <a:pt x="905" y="405"/>
                      <a:pt x="852" y="400"/>
                      <a:pt x="849" y="446"/>
                    </a:cubicBezTo>
                    <a:cubicBezTo>
                      <a:pt x="830" y="457"/>
                      <a:pt x="833" y="490"/>
                      <a:pt x="825" y="513"/>
                    </a:cubicBezTo>
                    <a:cubicBezTo>
                      <a:pt x="844" y="487"/>
                      <a:pt x="854" y="419"/>
                      <a:pt x="899" y="442"/>
                    </a:cubicBezTo>
                    <a:cubicBezTo>
                      <a:pt x="894" y="452"/>
                      <a:pt x="887" y="461"/>
                      <a:pt x="874" y="463"/>
                    </a:cubicBezTo>
                    <a:cubicBezTo>
                      <a:pt x="876" y="471"/>
                      <a:pt x="897" y="468"/>
                      <a:pt x="895" y="460"/>
                    </a:cubicBezTo>
                    <a:cubicBezTo>
                      <a:pt x="900" y="498"/>
                      <a:pt x="943" y="494"/>
                      <a:pt x="962" y="481"/>
                    </a:cubicBezTo>
                    <a:cubicBezTo>
                      <a:pt x="956" y="475"/>
                      <a:pt x="959" y="460"/>
                      <a:pt x="959" y="449"/>
                    </a:cubicBezTo>
                    <a:cubicBezTo>
                      <a:pt x="966" y="456"/>
                      <a:pt x="978" y="458"/>
                      <a:pt x="976" y="474"/>
                    </a:cubicBezTo>
                    <a:cubicBezTo>
                      <a:pt x="972" y="473"/>
                      <a:pt x="974" y="467"/>
                      <a:pt x="969" y="467"/>
                    </a:cubicBezTo>
                    <a:cubicBezTo>
                      <a:pt x="965" y="493"/>
                      <a:pt x="951" y="518"/>
                      <a:pt x="934" y="520"/>
                    </a:cubicBezTo>
                    <a:cubicBezTo>
                      <a:pt x="941" y="532"/>
                      <a:pt x="930" y="539"/>
                      <a:pt x="927" y="551"/>
                    </a:cubicBezTo>
                    <a:cubicBezTo>
                      <a:pt x="897" y="543"/>
                      <a:pt x="924" y="510"/>
                      <a:pt x="938" y="502"/>
                    </a:cubicBezTo>
                    <a:cubicBezTo>
                      <a:pt x="936" y="492"/>
                      <a:pt x="919" y="517"/>
                      <a:pt x="923" y="495"/>
                    </a:cubicBezTo>
                    <a:cubicBezTo>
                      <a:pt x="912" y="505"/>
                      <a:pt x="910" y="523"/>
                      <a:pt x="892" y="527"/>
                    </a:cubicBezTo>
                    <a:cubicBezTo>
                      <a:pt x="877" y="522"/>
                      <a:pt x="872" y="507"/>
                      <a:pt x="867" y="491"/>
                    </a:cubicBezTo>
                    <a:cubicBezTo>
                      <a:pt x="855" y="483"/>
                      <a:pt x="854" y="501"/>
                      <a:pt x="842" y="491"/>
                    </a:cubicBezTo>
                    <a:cubicBezTo>
                      <a:pt x="836" y="518"/>
                      <a:pt x="845" y="537"/>
                      <a:pt x="832" y="555"/>
                    </a:cubicBezTo>
                    <a:cubicBezTo>
                      <a:pt x="797" y="563"/>
                      <a:pt x="769" y="577"/>
                      <a:pt x="761" y="611"/>
                    </a:cubicBezTo>
                    <a:cubicBezTo>
                      <a:pt x="748" y="612"/>
                      <a:pt x="737" y="615"/>
                      <a:pt x="730" y="622"/>
                    </a:cubicBezTo>
                    <a:cubicBezTo>
                      <a:pt x="733" y="625"/>
                      <a:pt x="732" y="632"/>
                      <a:pt x="737" y="632"/>
                    </a:cubicBezTo>
                    <a:cubicBezTo>
                      <a:pt x="723" y="650"/>
                      <a:pt x="702" y="661"/>
                      <a:pt x="680" y="671"/>
                    </a:cubicBezTo>
                    <a:cubicBezTo>
                      <a:pt x="674" y="662"/>
                      <a:pt x="687" y="649"/>
                      <a:pt x="687" y="636"/>
                    </a:cubicBezTo>
                    <a:cubicBezTo>
                      <a:pt x="685" y="621"/>
                      <a:pt x="678" y="610"/>
                      <a:pt x="673" y="597"/>
                    </a:cubicBezTo>
                    <a:cubicBezTo>
                      <a:pt x="644" y="578"/>
                      <a:pt x="615" y="559"/>
                      <a:pt x="578" y="548"/>
                    </a:cubicBezTo>
                    <a:cubicBezTo>
                      <a:pt x="539" y="566"/>
                      <a:pt x="520" y="548"/>
                      <a:pt x="487" y="548"/>
                    </a:cubicBezTo>
                    <a:cubicBezTo>
                      <a:pt x="487" y="542"/>
                      <a:pt x="482" y="540"/>
                      <a:pt x="483" y="534"/>
                    </a:cubicBezTo>
                    <a:cubicBezTo>
                      <a:pt x="475" y="533"/>
                      <a:pt x="479" y="544"/>
                      <a:pt x="472" y="544"/>
                    </a:cubicBezTo>
                    <a:cubicBezTo>
                      <a:pt x="326" y="549"/>
                      <a:pt x="202" y="531"/>
                      <a:pt x="92" y="499"/>
                    </a:cubicBezTo>
                    <a:cubicBezTo>
                      <a:pt x="90" y="482"/>
                      <a:pt x="79" y="475"/>
                      <a:pt x="71" y="456"/>
                    </a:cubicBezTo>
                    <a:cubicBezTo>
                      <a:pt x="57" y="471"/>
                      <a:pt x="88" y="491"/>
                      <a:pt x="81" y="509"/>
                    </a:cubicBezTo>
                    <a:cubicBezTo>
                      <a:pt x="57" y="495"/>
                      <a:pt x="47" y="466"/>
                      <a:pt x="36" y="439"/>
                    </a:cubicBezTo>
                    <a:cubicBezTo>
                      <a:pt x="49" y="440"/>
                      <a:pt x="51" y="454"/>
                      <a:pt x="64" y="456"/>
                    </a:cubicBezTo>
                    <a:cubicBezTo>
                      <a:pt x="63" y="448"/>
                      <a:pt x="62" y="440"/>
                      <a:pt x="50" y="442"/>
                    </a:cubicBezTo>
                    <a:cubicBezTo>
                      <a:pt x="43" y="434"/>
                      <a:pt x="56" y="425"/>
                      <a:pt x="46" y="418"/>
                    </a:cubicBezTo>
                    <a:cubicBezTo>
                      <a:pt x="49" y="412"/>
                      <a:pt x="51" y="418"/>
                      <a:pt x="60" y="414"/>
                    </a:cubicBezTo>
                    <a:cubicBezTo>
                      <a:pt x="46" y="404"/>
                      <a:pt x="58" y="396"/>
                      <a:pt x="43" y="396"/>
                    </a:cubicBezTo>
                    <a:cubicBezTo>
                      <a:pt x="43" y="385"/>
                      <a:pt x="52" y="382"/>
                      <a:pt x="57" y="375"/>
                    </a:cubicBezTo>
                    <a:cubicBezTo>
                      <a:pt x="51" y="363"/>
                      <a:pt x="51" y="385"/>
                      <a:pt x="39" y="379"/>
                    </a:cubicBezTo>
                    <a:cubicBezTo>
                      <a:pt x="34" y="353"/>
                      <a:pt x="79" y="326"/>
                      <a:pt x="46" y="301"/>
                    </a:cubicBezTo>
                    <a:cubicBezTo>
                      <a:pt x="51" y="269"/>
                      <a:pt x="44" y="254"/>
                      <a:pt x="43" y="224"/>
                    </a:cubicBezTo>
                    <a:cubicBezTo>
                      <a:pt x="29" y="221"/>
                      <a:pt x="28" y="233"/>
                      <a:pt x="14" y="231"/>
                    </a:cubicBezTo>
                    <a:cubicBezTo>
                      <a:pt x="15" y="216"/>
                      <a:pt x="20" y="190"/>
                      <a:pt x="0" y="188"/>
                    </a:cubicBezTo>
                    <a:cubicBezTo>
                      <a:pt x="38" y="129"/>
                      <a:pt x="74" y="70"/>
                      <a:pt x="124" y="23"/>
                    </a:cubicBezTo>
                    <a:cubicBezTo>
                      <a:pt x="127" y="37"/>
                      <a:pt x="132" y="50"/>
                      <a:pt x="141" y="58"/>
                    </a:cubicBezTo>
                    <a:cubicBezTo>
                      <a:pt x="149" y="40"/>
                      <a:pt x="177" y="57"/>
                      <a:pt x="194" y="51"/>
                    </a:cubicBezTo>
                    <a:cubicBezTo>
                      <a:pt x="187" y="59"/>
                      <a:pt x="164" y="51"/>
                      <a:pt x="159" y="62"/>
                    </a:cubicBezTo>
                    <a:cubicBezTo>
                      <a:pt x="176" y="61"/>
                      <a:pt x="195" y="61"/>
                      <a:pt x="215" y="55"/>
                    </a:cubicBezTo>
                    <a:cubicBezTo>
                      <a:pt x="208" y="61"/>
                      <a:pt x="214" y="71"/>
                      <a:pt x="215" y="79"/>
                    </a:cubicBezTo>
                    <a:cubicBezTo>
                      <a:pt x="225" y="82"/>
                      <a:pt x="222" y="72"/>
                      <a:pt x="226" y="69"/>
                    </a:cubicBezTo>
                    <a:cubicBezTo>
                      <a:pt x="236" y="71"/>
                      <a:pt x="223" y="76"/>
                      <a:pt x="226" y="83"/>
                    </a:cubicBezTo>
                    <a:cubicBezTo>
                      <a:pt x="239" y="87"/>
                      <a:pt x="236" y="74"/>
                      <a:pt x="247" y="76"/>
                    </a:cubicBezTo>
                    <a:cubicBezTo>
                      <a:pt x="257" y="96"/>
                      <a:pt x="276" y="105"/>
                      <a:pt x="296" y="115"/>
                    </a:cubicBezTo>
                    <a:cubicBezTo>
                      <a:pt x="299" y="126"/>
                      <a:pt x="285" y="119"/>
                      <a:pt x="286" y="129"/>
                    </a:cubicBezTo>
                    <a:cubicBezTo>
                      <a:pt x="293" y="139"/>
                      <a:pt x="314" y="142"/>
                      <a:pt x="328" y="136"/>
                    </a:cubicBezTo>
                    <a:cubicBezTo>
                      <a:pt x="337" y="145"/>
                      <a:pt x="343" y="153"/>
                      <a:pt x="342" y="164"/>
                    </a:cubicBezTo>
                    <a:cubicBezTo>
                      <a:pt x="354" y="162"/>
                      <a:pt x="348" y="147"/>
                      <a:pt x="346" y="139"/>
                    </a:cubicBezTo>
                    <a:cubicBezTo>
                      <a:pt x="351" y="135"/>
                      <a:pt x="360" y="135"/>
                      <a:pt x="363" y="129"/>
                    </a:cubicBezTo>
                    <a:cubicBezTo>
                      <a:pt x="377" y="143"/>
                      <a:pt x="398" y="147"/>
                      <a:pt x="420" y="146"/>
                    </a:cubicBezTo>
                    <a:cubicBezTo>
                      <a:pt x="424" y="145"/>
                      <a:pt x="423" y="137"/>
                      <a:pt x="423" y="132"/>
                    </a:cubicBezTo>
                    <a:cubicBezTo>
                      <a:pt x="446" y="126"/>
                      <a:pt x="436" y="153"/>
                      <a:pt x="448" y="157"/>
                    </a:cubicBezTo>
                    <a:cubicBezTo>
                      <a:pt x="447" y="142"/>
                      <a:pt x="457" y="138"/>
                      <a:pt x="462" y="122"/>
                    </a:cubicBezTo>
                    <a:cubicBezTo>
                      <a:pt x="455" y="120"/>
                      <a:pt x="453" y="115"/>
                      <a:pt x="462" y="107"/>
                    </a:cubicBezTo>
                    <a:cubicBezTo>
                      <a:pt x="459" y="105"/>
                      <a:pt x="444" y="105"/>
                      <a:pt x="437" y="97"/>
                    </a:cubicBezTo>
                    <a:cubicBezTo>
                      <a:pt x="438" y="79"/>
                      <a:pt x="439" y="69"/>
                      <a:pt x="444" y="58"/>
                    </a:cubicBezTo>
                    <a:cubicBezTo>
                      <a:pt x="438" y="31"/>
                      <a:pt x="432" y="0"/>
                      <a:pt x="469" y="12"/>
                    </a:cubicBezTo>
                    <a:cubicBezTo>
                      <a:pt x="468" y="22"/>
                      <a:pt x="463" y="27"/>
                      <a:pt x="462" y="37"/>
                    </a:cubicBezTo>
                    <a:cubicBezTo>
                      <a:pt x="457" y="37"/>
                      <a:pt x="453" y="37"/>
                      <a:pt x="448" y="37"/>
                    </a:cubicBezTo>
                    <a:cubicBezTo>
                      <a:pt x="455" y="44"/>
                      <a:pt x="449" y="50"/>
                      <a:pt x="448" y="58"/>
                    </a:cubicBezTo>
                    <a:cubicBezTo>
                      <a:pt x="462" y="67"/>
                      <a:pt x="472" y="90"/>
                      <a:pt x="465" y="100"/>
                    </a:cubicBezTo>
                    <a:cubicBezTo>
                      <a:pt x="465" y="108"/>
                      <a:pt x="478" y="102"/>
                      <a:pt x="483" y="104"/>
                    </a:cubicBezTo>
                    <a:cubicBezTo>
                      <a:pt x="477" y="110"/>
                      <a:pt x="486" y="121"/>
                      <a:pt x="490" y="129"/>
                    </a:cubicBezTo>
                    <a:cubicBezTo>
                      <a:pt x="498" y="128"/>
                      <a:pt x="492" y="114"/>
                      <a:pt x="494" y="107"/>
                    </a:cubicBezTo>
                    <a:cubicBezTo>
                      <a:pt x="513" y="116"/>
                      <a:pt x="500" y="135"/>
                      <a:pt x="515" y="150"/>
                    </a:cubicBezTo>
                    <a:cubicBezTo>
                      <a:pt x="529" y="144"/>
                      <a:pt x="522" y="140"/>
                      <a:pt x="518" y="129"/>
                    </a:cubicBezTo>
                    <a:cubicBezTo>
                      <a:pt x="532" y="132"/>
                      <a:pt x="527" y="101"/>
                      <a:pt x="522" y="90"/>
                    </a:cubicBezTo>
                    <a:cubicBezTo>
                      <a:pt x="541" y="87"/>
                      <a:pt x="549" y="95"/>
                      <a:pt x="557" y="104"/>
                    </a:cubicBezTo>
                    <a:cubicBezTo>
                      <a:pt x="545" y="116"/>
                      <a:pt x="555" y="123"/>
                      <a:pt x="564" y="132"/>
                    </a:cubicBezTo>
                    <a:cubicBezTo>
                      <a:pt x="564" y="143"/>
                      <a:pt x="560" y="149"/>
                      <a:pt x="557" y="157"/>
                    </a:cubicBezTo>
                    <a:cubicBezTo>
                      <a:pt x="545" y="159"/>
                      <a:pt x="545" y="140"/>
                      <a:pt x="536" y="150"/>
                    </a:cubicBezTo>
                    <a:close/>
                    <a:moveTo>
                      <a:pt x="427" y="146"/>
                    </a:moveTo>
                    <a:cubicBezTo>
                      <a:pt x="429" y="146"/>
                      <a:pt x="431" y="146"/>
                      <a:pt x="434" y="146"/>
                    </a:cubicBezTo>
                    <a:cubicBezTo>
                      <a:pt x="434" y="144"/>
                      <a:pt x="434" y="142"/>
                      <a:pt x="434" y="139"/>
                    </a:cubicBezTo>
                    <a:cubicBezTo>
                      <a:pt x="431" y="139"/>
                      <a:pt x="429" y="139"/>
                      <a:pt x="427" y="139"/>
                    </a:cubicBezTo>
                    <a:cubicBezTo>
                      <a:pt x="427" y="142"/>
                      <a:pt x="427" y="144"/>
                      <a:pt x="427" y="146"/>
                    </a:cubicBezTo>
                    <a:close/>
                    <a:moveTo>
                      <a:pt x="518" y="185"/>
                    </a:moveTo>
                    <a:cubicBezTo>
                      <a:pt x="513" y="184"/>
                      <a:pt x="502" y="171"/>
                      <a:pt x="497" y="181"/>
                    </a:cubicBezTo>
                    <a:cubicBezTo>
                      <a:pt x="506" y="179"/>
                      <a:pt x="512" y="197"/>
                      <a:pt x="518" y="18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SV"/>
              </a:p>
            </p:txBody>
          </p:sp>
          <p:sp>
            <p:nvSpPr>
              <p:cNvPr id="241" name="Freeform 29"/>
              <p:cNvSpPr>
                <a:spLocks noEditPoints="1"/>
              </p:cNvSpPr>
              <p:nvPr/>
            </p:nvSpPr>
            <p:spPr bwMode="auto">
              <a:xfrm>
                <a:off x="7966748" y="5359997"/>
                <a:ext cx="626967" cy="465525"/>
              </a:xfrm>
              <a:custGeom>
                <a:avLst/>
                <a:gdLst>
                  <a:gd name="T0" fmla="*/ 31 w 263"/>
                  <a:gd name="T1" fmla="*/ 56 h 195"/>
                  <a:gd name="T2" fmla="*/ 41 w 263"/>
                  <a:gd name="T3" fmla="*/ 46 h 195"/>
                  <a:gd name="T4" fmla="*/ 41 w 263"/>
                  <a:gd name="T5" fmla="*/ 0 h 195"/>
                  <a:gd name="T6" fmla="*/ 62 w 263"/>
                  <a:gd name="T7" fmla="*/ 32 h 195"/>
                  <a:gd name="T8" fmla="*/ 73 w 263"/>
                  <a:gd name="T9" fmla="*/ 28 h 195"/>
                  <a:gd name="T10" fmla="*/ 77 w 263"/>
                  <a:gd name="T11" fmla="*/ 10 h 195"/>
                  <a:gd name="T12" fmla="*/ 98 w 263"/>
                  <a:gd name="T13" fmla="*/ 10 h 195"/>
                  <a:gd name="T14" fmla="*/ 101 w 263"/>
                  <a:gd name="T15" fmla="*/ 24 h 195"/>
                  <a:gd name="T16" fmla="*/ 112 w 263"/>
                  <a:gd name="T17" fmla="*/ 28 h 195"/>
                  <a:gd name="T18" fmla="*/ 129 w 263"/>
                  <a:gd name="T19" fmla="*/ 21 h 195"/>
                  <a:gd name="T20" fmla="*/ 126 w 263"/>
                  <a:gd name="T21" fmla="*/ 35 h 195"/>
                  <a:gd name="T22" fmla="*/ 136 w 263"/>
                  <a:gd name="T23" fmla="*/ 39 h 195"/>
                  <a:gd name="T24" fmla="*/ 158 w 263"/>
                  <a:gd name="T25" fmla="*/ 28 h 195"/>
                  <a:gd name="T26" fmla="*/ 151 w 263"/>
                  <a:gd name="T27" fmla="*/ 39 h 195"/>
                  <a:gd name="T28" fmla="*/ 158 w 263"/>
                  <a:gd name="T29" fmla="*/ 42 h 195"/>
                  <a:gd name="T30" fmla="*/ 161 w 263"/>
                  <a:gd name="T31" fmla="*/ 32 h 195"/>
                  <a:gd name="T32" fmla="*/ 168 w 263"/>
                  <a:gd name="T33" fmla="*/ 49 h 195"/>
                  <a:gd name="T34" fmla="*/ 179 w 263"/>
                  <a:gd name="T35" fmla="*/ 46 h 195"/>
                  <a:gd name="T36" fmla="*/ 172 w 263"/>
                  <a:gd name="T37" fmla="*/ 49 h 195"/>
                  <a:gd name="T38" fmla="*/ 210 w 263"/>
                  <a:gd name="T39" fmla="*/ 67 h 195"/>
                  <a:gd name="T40" fmla="*/ 228 w 263"/>
                  <a:gd name="T41" fmla="*/ 77 h 195"/>
                  <a:gd name="T42" fmla="*/ 249 w 263"/>
                  <a:gd name="T43" fmla="*/ 74 h 195"/>
                  <a:gd name="T44" fmla="*/ 253 w 263"/>
                  <a:gd name="T45" fmla="*/ 109 h 195"/>
                  <a:gd name="T46" fmla="*/ 228 w 263"/>
                  <a:gd name="T47" fmla="*/ 106 h 195"/>
                  <a:gd name="T48" fmla="*/ 232 w 263"/>
                  <a:gd name="T49" fmla="*/ 95 h 195"/>
                  <a:gd name="T50" fmla="*/ 210 w 263"/>
                  <a:gd name="T51" fmla="*/ 98 h 195"/>
                  <a:gd name="T52" fmla="*/ 200 w 263"/>
                  <a:gd name="T53" fmla="*/ 109 h 195"/>
                  <a:gd name="T54" fmla="*/ 263 w 263"/>
                  <a:gd name="T55" fmla="*/ 144 h 195"/>
                  <a:gd name="T56" fmla="*/ 263 w 263"/>
                  <a:gd name="T57" fmla="*/ 162 h 195"/>
                  <a:gd name="T58" fmla="*/ 221 w 263"/>
                  <a:gd name="T59" fmla="*/ 158 h 195"/>
                  <a:gd name="T60" fmla="*/ 263 w 263"/>
                  <a:gd name="T61" fmla="*/ 183 h 195"/>
                  <a:gd name="T62" fmla="*/ 165 w 263"/>
                  <a:gd name="T63" fmla="*/ 158 h 195"/>
                  <a:gd name="T64" fmla="*/ 133 w 263"/>
                  <a:gd name="T65" fmla="*/ 172 h 195"/>
                  <a:gd name="T66" fmla="*/ 136 w 263"/>
                  <a:gd name="T67" fmla="*/ 155 h 195"/>
                  <a:gd name="T68" fmla="*/ 168 w 263"/>
                  <a:gd name="T69" fmla="*/ 144 h 195"/>
                  <a:gd name="T70" fmla="*/ 154 w 263"/>
                  <a:gd name="T71" fmla="*/ 134 h 195"/>
                  <a:gd name="T72" fmla="*/ 119 w 263"/>
                  <a:gd name="T73" fmla="*/ 84 h 195"/>
                  <a:gd name="T74" fmla="*/ 87 w 263"/>
                  <a:gd name="T75" fmla="*/ 56 h 195"/>
                  <a:gd name="T76" fmla="*/ 87 w 263"/>
                  <a:gd name="T77" fmla="*/ 70 h 195"/>
                  <a:gd name="T78" fmla="*/ 10 w 263"/>
                  <a:gd name="T79" fmla="*/ 67 h 195"/>
                  <a:gd name="T80" fmla="*/ 24 w 263"/>
                  <a:gd name="T81" fmla="*/ 60 h 195"/>
                  <a:gd name="T82" fmla="*/ 3 w 263"/>
                  <a:gd name="T83" fmla="*/ 53 h 195"/>
                  <a:gd name="T84" fmla="*/ 24 w 263"/>
                  <a:gd name="T85" fmla="*/ 0 h 195"/>
                  <a:gd name="T86" fmla="*/ 31 w 263"/>
                  <a:gd name="T87" fmla="*/ 56 h 195"/>
                  <a:gd name="T88" fmla="*/ 69 w 263"/>
                  <a:gd name="T89" fmla="*/ 60 h 195"/>
                  <a:gd name="T90" fmla="*/ 77 w 263"/>
                  <a:gd name="T91" fmla="*/ 60 h 195"/>
                  <a:gd name="T92" fmla="*/ 77 w 263"/>
                  <a:gd name="T93" fmla="*/ 53 h 195"/>
                  <a:gd name="T94" fmla="*/ 69 w 263"/>
                  <a:gd name="T95" fmla="*/ 53 h 195"/>
                  <a:gd name="T96" fmla="*/ 69 w 263"/>
                  <a:gd name="T97" fmla="*/ 6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3" h="195">
                    <a:moveTo>
                      <a:pt x="31" y="56"/>
                    </a:moveTo>
                    <a:cubicBezTo>
                      <a:pt x="31" y="63"/>
                      <a:pt x="46" y="55"/>
                      <a:pt x="41" y="46"/>
                    </a:cubicBezTo>
                    <a:cubicBezTo>
                      <a:pt x="28" y="36"/>
                      <a:pt x="22" y="12"/>
                      <a:pt x="41" y="0"/>
                    </a:cubicBezTo>
                    <a:cubicBezTo>
                      <a:pt x="59" y="0"/>
                      <a:pt x="57" y="19"/>
                      <a:pt x="62" y="32"/>
                    </a:cubicBezTo>
                    <a:cubicBezTo>
                      <a:pt x="65" y="29"/>
                      <a:pt x="72" y="10"/>
                      <a:pt x="73" y="28"/>
                    </a:cubicBezTo>
                    <a:cubicBezTo>
                      <a:pt x="81" y="29"/>
                      <a:pt x="75" y="15"/>
                      <a:pt x="77" y="10"/>
                    </a:cubicBezTo>
                    <a:cubicBezTo>
                      <a:pt x="84" y="10"/>
                      <a:pt x="91" y="10"/>
                      <a:pt x="98" y="10"/>
                    </a:cubicBezTo>
                    <a:cubicBezTo>
                      <a:pt x="96" y="22"/>
                      <a:pt x="110" y="15"/>
                      <a:pt x="101" y="24"/>
                    </a:cubicBezTo>
                    <a:cubicBezTo>
                      <a:pt x="109" y="27"/>
                      <a:pt x="112" y="14"/>
                      <a:pt x="112" y="28"/>
                    </a:cubicBezTo>
                    <a:cubicBezTo>
                      <a:pt x="123" y="31"/>
                      <a:pt x="116" y="16"/>
                      <a:pt x="129" y="21"/>
                    </a:cubicBezTo>
                    <a:cubicBezTo>
                      <a:pt x="130" y="27"/>
                      <a:pt x="125" y="28"/>
                      <a:pt x="126" y="35"/>
                    </a:cubicBezTo>
                    <a:cubicBezTo>
                      <a:pt x="129" y="29"/>
                      <a:pt x="139" y="23"/>
                      <a:pt x="136" y="39"/>
                    </a:cubicBezTo>
                    <a:cubicBezTo>
                      <a:pt x="142" y="34"/>
                      <a:pt x="145" y="26"/>
                      <a:pt x="158" y="28"/>
                    </a:cubicBezTo>
                    <a:cubicBezTo>
                      <a:pt x="156" y="33"/>
                      <a:pt x="151" y="34"/>
                      <a:pt x="151" y="39"/>
                    </a:cubicBezTo>
                    <a:cubicBezTo>
                      <a:pt x="152" y="44"/>
                      <a:pt x="157" y="35"/>
                      <a:pt x="158" y="42"/>
                    </a:cubicBezTo>
                    <a:cubicBezTo>
                      <a:pt x="162" y="42"/>
                      <a:pt x="161" y="36"/>
                      <a:pt x="161" y="32"/>
                    </a:cubicBezTo>
                    <a:cubicBezTo>
                      <a:pt x="177" y="27"/>
                      <a:pt x="162" y="45"/>
                      <a:pt x="168" y="49"/>
                    </a:cubicBezTo>
                    <a:cubicBezTo>
                      <a:pt x="168" y="49"/>
                      <a:pt x="178" y="43"/>
                      <a:pt x="179" y="46"/>
                    </a:cubicBezTo>
                    <a:cubicBezTo>
                      <a:pt x="180" y="49"/>
                      <a:pt x="172" y="48"/>
                      <a:pt x="172" y="49"/>
                    </a:cubicBezTo>
                    <a:cubicBezTo>
                      <a:pt x="166" y="63"/>
                      <a:pt x="183" y="72"/>
                      <a:pt x="210" y="67"/>
                    </a:cubicBezTo>
                    <a:cubicBezTo>
                      <a:pt x="221" y="73"/>
                      <a:pt x="226" y="67"/>
                      <a:pt x="228" y="77"/>
                    </a:cubicBezTo>
                    <a:cubicBezTo>
                      <a:pt x="241" y="76"/>
                      <a:pt x="237" y="68"/>
                      <a:pt x="249" y="74"/>
                    </a:cubicBezTo>
                    <a:cubicBezTo>
                      <a:pt x="243" y="83"/>
                      <a:pt x="245" y="100"/>
                      <a:pt x="253" y="109"/>
                    </a:cubicBezTo>
                    <a:cubicBezTo>
                      <a:pt x="247" y="119"/>
                      <a:pt x="232" y="109"/>
                      <a:pt x="228" y="106"/>
                    </a:cubicBezTo>
                    <a:cubicBezTo>
                      <a:pt x="230" y="103"/>
                      <a:pt x="232" y="100"/>
                      <a:pt x="232" y="95"/>
                    </a:cubicBezTo>
                    <a:cubicBezTo>
                      <a:pt x="229" y="102"/>
                      <a:pt x="217" y="105"/>
                      <a:pt x="210" y="98"/>
                    </a:cubicBezTo>
                    <a:cubicBezTo>
                      <a:pt x="195" y="101"/>
                      <a:pt x="220" y="119"/>
                      <a:pt x="200" y="109"/>
                    </a:cubicBezTo>
                    <a:cubicBezTo>
                      <a:pt x="219" y="131"/>
                      <a:pt x="243" y="126"/>
                      <a:pt x="263" y="144"/>
                    </a:cubicBezTo>
                    <a:cubicBezTo>
                      <a:pt x="253" y="146"/>
                      <a:pt x="260" y="149"/>
                      <a:pt x="263" y="162"/>
                    </a:cubicBezTo>
                    <a:cubicBezTo>
                      <a:pt x="246" y="164"/>
                      <a:pt x="239" y="156"/>
                      <a:pt x="221" y="158"/>
                    </a:cubicBezTo>
                    <a:cubicBezTo>
                      <a:pt x="226" y="175"/>
                      <a:pt x="260" y="164"/>
                      <a:pt x="263" y="183"/>
                    </a:cubicBezTo>
                    <a:cubicBezTo>
                      <a:pt x="220" y="195"/>
                      <a:pt x="194" y="165"/>
                      <a:pt x="165" y="158"/>
                    </a:cubicBezTo>
                    <a:cubicBezTo>
                      <a:pt x="163" y="161"/>
                      <a:pt x="148" y="184"/>
                      <a:pt x="133" y="172"/>
                    </a:cubicBezTo>
                    <a:cubicBezTo>
                      <a:pt x="130" y="162"/>
                      <a:pt x="138" y="163"/>
                      <a:pt x="136" y="155"/>
                    </a:cubicBezTo>
                    <a:cubicBezTo>
                      <a:pt x="155" y="160"/>
                      <a:pt x="155" y="145"/>
                      <a:pt x="168" y="144"/>
                    </a:cubicBezTo>
                    <a:cubicBezTo>
                      <a:pt x="165" y="139"/>
                      <a:pt x="163" y="133"/>
                      <a:pt x="154" y="134"/>
                    </a:cubicBezTo>
                    <a:cubicBezTo>
                      <a:pt x="177" y="107"/>
                      <a:pt x="140" y="66"/>
                      <a:pt x="119" y="84"/>
                    </a:cubicBezTo>
                    <a:cubicBezTo>
                      <a:pt x="123" y="71"/>
                      <a:pt x="100" y="63"/>
                      <a:pt x="87" y="56"/>
                    </a:cubicBezTo>
                    <a:cubicBezTo>
                      <a:pt x="77" y="59"/>
                      <a:pt x="98" y="64"/>
                      <a:pt x="87" y="70"/>
                    </a:cubicBezTo>
                    <a:cubicBezTo>
                      <a:pt x="62" y="68"/>
                      <a:pt x="28" y="84"/>
                      <a:pt x="10" y="67"/>
                    </a:cubicBezTo>
                    <a:cubicBezTo>
                      <a:pt x="7" y="57"/>
                      <a:pt x="26" y="69"/>
                      <a:pt x="24" y="60"/>
                    </a:cubicBezTo>
                    <a:cubicBezTo>
                      <a:pt x="22" y="52"/>
                      <a:pt x="5" y="60"/>
                      <a:pt x="3" y="53"/>
                    </a:cubicBezTo>
                    <a:cubicBezTo>
                      <a:pt x="2" y="28"/>
                      <a:pt x="0" y="0"/>
                      <a:pt x="24" y="0"/>
                    </a:cubicBezTo>
                    <a:cubicBezTo>
                      <a:pt x="6" y="25"/>
                      <a:pt x="44" y="48"/>
                      <a:pt x="31" y="56"/>
                    </a:cubicBezTo>
                    <a:close/>
                    <a:moveTo>
                      <a:pt x="69" y="60"/>
                    </a:moveTo>
                    <a:cubicBezTo>
                      <a:pt x="72" y="60"/>
                      <a:pt x="74" y="60"/>
                      <a:pt x="77" y="60"/>
                    </a:cubicBezTo>
                    <a:cubicBezTo>
                      <a:pt x="77" y="57"/>
                      <a:pt x="77" y="55"/>
                      <a:pt x="77" y="53"/>
                    </a:cubicBezTo>
                    <a:cubicBezTo>
                      <a:pt x="74" y="53"/>
                      <a:pt x="72" y="53"/>
                      <a:pt x="69" y="53"/>
                    </a:cubicBezTo>
                    <a:cubicBezTo>
                      <a:pt x="69" y="55"/>
                      <a:pt x="69" y="57"/>
                      <a:pt x="69" y="6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SV"/>
              </a:p>
            </p:txBody>
          </p:sp>
          <p:sp>
            <p:nvSpPr>
              <p:cNvPr id="242" name="Freeform 30"/>
              <p:cNvSpPr>
                <a:spLocks/>
              </p:cNvSpPr>
              <p:nvPr/>
            </p:nvSpPr>
            <p:spPr bwMode="auto">
              <a:xfrm>
                <a:off x="7766606" y="5351151"/>
                <a:ext cx="105048" cy="152595"/>
              </a:xfrm>
              <a:custGeom>
                <a:avLst/>
                <a:gdLst>
                  <a:gd name="T0" fmla="*/ 27 w 44"/>
                  <a:gd name="T1" fmla="*/ 11 h 64"/>
                  <a:gd name="T2" fmla="*/ 27 w 44"/>
                  <a:gd name="T3" fmla="*/ 28 h 64"/>
                  <a:gd name="T4" fmla="*/ 41 w 44"/>
                  <a:gd name="T5" fmla="*/ 36 h 64"/>
                  <a:gd name="T6" fmla="*/ 23 w 44"/>
                  <a:gd name="T7" fmla="*/ 64 h 64"/>
                  <a:gd name="T8" fmla="*/ 2 w 44"/>
                  <a:gd name="T9" fmla="*/ 28 h 64"/>
                  <a:gd name="T10" fmla="*/ 9 w 44"/>
                  <a:gd name="T11" fmla="*/ 21 h 64"/>
                  <a:gd name="T12" fmla="*/ 30 w 44"/>
                  <a:gd name="T13" fmla="*/ 14 h 64"/>
                  <a:gd name="T14" fmla="*/ 27 w 44"/>
                  <a:gd name="T15" fmla="*/ 11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64">
                    <a:moveTo>
                      <a:pt x="27" y="11"/>
                    </a:moveTo>
                    <a:cubicBezTo>
                      <a:pt x="34" y="0"/>
                      <a:pt x="37" y="28"/>
                      <a:pt x="27" y="28"/>
                    </a:cubicBezTo>
                    <a:cubicBezTo>
                      <a:pt x="29" y="33"/>
                      <a:pt x="34" y="35"/>
                      <a:pt x="41" y="36"/>
                    </a:cubicBezTo>
                    <a:cubicBezTo>
                      <a:pt x="44" y="54"/>
                      <a:pt x="34" y="59"/>
                      <a:pt x="23" y="64"/>
                    </a:cubicBezTo>
                    <a:cubicBezTo>
                      <a:pt x="23" y="45"/>
                      <a:pt x="0" y="49"/>
                      <a:pt x="2" y="28"/>
                    </a:cubicBezTo>
                    <a:cubicBezTo>
                      <a:pt x="6" y="47"/>
                      <a:pt x="28" y="24"/>
                      <a:pt x="9" y="21"/>
                    </a:cubicBezTo>
                    <a:cubicBezTo>
                      <a:pt x="9" y="12"/>
                      <a:pt x="21" y="14"/>
                      <a:pt x="30" y="14"/>
                    </a:cubicBezTo>
                    <a:cubicBezTo>
                      <a:pt x="31" y="11"/>
                      <a:pt x="29" y="11"/>
                      <a:pt x="27" y="1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SV"/>
              </a:p>
            </p:txBody>
          </p:sp>
          <p:sp>
            <p:nvSpPr>
              <p:cNvPr id="243" name="Freeform 31"/>
              <p:cNvSpPr>
                <a:spLocks/>
              </p:cNvSpPr>
              <p:nvPr/>
            </p:nvSpPr>
            <p:spPr bwMode="auto">
              <a:xfrm>
                <a:off x="7493482" y="5384324"/>
                <a:ext cx="295238" cy="264277"/>
              </a:xfrm>
              <a:custGeom>
                <a:avLst/>
                <a:gdLst>
                  <a:gd name="T0" fmla="*/ 96 w 124"/>
                  <a:gd name="T1" fmla="*/ 14 h 111"/>
                  <a:gd name="T2" fmla="*/ 89 w 124"/>
                  <a:gd name="T3" fmla="*/ 4 h 111"/>
                  <a:gd name="T4" fmla="*/ 96 w 124"/>
                  <a:gd name="T5" fmla="*/ 0 h 111"/>
                  <a:gd name="T6" fmla="*/ 103 w 124"/>
                  <a:gd name="T7" fmla="*/ 0 h 111"/>
                  <a:gd name="T8" fmla="*/ 124 w 124"/>
                  <a:gd name="T9" fmla="*/ 85 h 111"/>
                  <a:gd name="T10" fmla="*/ 106 w 124"/>
                  <a:gd name="T11" fmla="*/ 85 h 111"/>
                  <a:gd name="T12" fmla="*/ 117 w 124"/>
                  <a:gd name="T13" fmla="*/ 99 h 111"/>
                  <a:gd name="T14" fmla="*/ 85 w 124"/>
                  <a:gd name="T15" fmla="*/ 88 h 111"/>
                  <a:gd name="T16" fmla="*/ 25 w 124"/>
                  <a:gd name="T17" fmla="*/ 99 h 111"/>
                  <a:gd name="T18" fmla="*/ 4 w 124"/>
                  <a:gd name="T19" fmla="*/ 64 h 111"/>
                  <a:gd name="T20" fmla="*/ 43 w 124"/>
                  <a:gd name="T21" fmla="*/ 67 h 111"/>
                  <a:gd name="T22" fmla="*/ 4 w 124"/>
                  <a:gd name="T23" fmla="*/ 46 h 111"/>
                  <a:gd name="T24" fmla="*/ 22 w 124"/>
                  <a:gd name="T25" fmla="*/ 39 h 111"/>
                  <a:gd name="T26" fmla="*/ 4 w 124"/>
                  <a:gd name="T27" fmla="*/ 29 h 111"/>
                  <a:gd name="T28" fmla="*/ 43 w 124"/>
                  <a:gd name="T29" fmla="*/ 0 h 111"/>
                  <a:gd name="T30" fmla="*/ 54 w 124"/>
                  <a:gd name="T31" fmla="*/ 25 h 111"/>
                  <a:gd name="T32" fmla="*/ 64 w 124"/>
                  <a:gd name="T33" fmla="*/ 14 h 111"/>
                  <a:gd name="T34" fmla="*/ 75 w 124"/>
                  <a:gd name="T35" fmla="*/ 43 h 111"/>
                  <a:gd name="T36" fmla="*/ 82 w 124"/>
                  <a:gd name="T37" fmla="*/ 7 h 111"/>
                  <a:gd name="T38" fmla="*/ 96 w 124"/>
                  <a:gd name="T39" fmla="*/ 1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4" h="111">
                    <a:moveTo>
                      <a:pt x="96" y="14"/>
                    </a:moveTo>
                    <a:cubicBezTo>
                      <a:pt x="96" y="8"/>
                      <a:pt x="93" y="5"/>
                      <a:pt x="89" y="4"/>
                    </a:cubicBezTo>
                    <a:cubicBezTo>
                      <a:pt x="89" y="0"/>
                      <a:pt x="93" y="1"/>
                      <a:pt x="96" y="0"/>
                    </a:cubicBezTo>
                    <a:cubicBezTo>
                      <a:pt x="98" y="0"/>
                      <a:pt x="101" y="0"/>
                      <a:pt x="103" y="0"/>
                    </a:cubicBezTo>
                    <a:cubicBezTo>
                      <a:pt x="88" y="37"/>
                      <a:pt x="104" y="63"/>
                      <a:pt x="124" y="85"/>
                    </a:cubicBezTo>
                    <a:cubicBezTo>
                      <a:pt x="117" y="78"/>
                      <a:pt x="115" y="85"/>
                      <a:pt x="106" y="85"/>
                    </a:cubicBezTo>
                    <a:cubicBezTo>
                      <a:pt x="101" y="98"/>
                      <a:pt x="122" y="86"/>
                      <a:pt x="117" y="99"/>
                    </a:cubicBezTo>
                    <a:cubicBezTo>
                      <a:pt x="107" y="106"/>
                      <a:pt x="87" y="100"/>
                      <a:pt x="85" y="88"/>
                    </a:cubicBezTo>
                    <a:cubicBezTo>
                      <a:pt x="70" y="95"/>
                      <a:pt x="48" y="111"/>
                      <a:pt x="25" y="99"/>
                    </a:cubicBezTo>
                    <a:cubicBezTo>
                      <a:pt x="40" y="76"/>
                      <a:pt x="0" y="87"/>
                      <a:pt x="4" y="64"/>
                    </a:cubicBezTo>
                    <a:cubicBezTo>
                      <a:pt x="19" y="63"/>
                      <a:pt x="33" y="63"/>
                      <a:pt x="43" y="67"/>
                    </a:cubicBezTo>
                    <a:cubicBezTo>
                      <a:pt x="53" y="52"/>
                      <a:pt x="11" y="57"/>
                      <a:pt x="4" y="46"/>
                    </a:cubicBezTo>
                    <a:cubicBezTo>
                      <a:pt x="1" y="34"/>
                      <a:pt x="15" y="41"/>
                      <a:pt x="22" y="39"/>
                    </a:cubicBezTo>
                    <a:cubicBezTo>
                      <a:pt x="15" y="36"/>
                      <a:pt x="12" y="30"/>
                      <a:pt x="4" y="29"/>
                    </a:cubicBezTo>
                    <a:cubicBezTo>
                      <a:pt x="8" y="10"/>
                      <a:pt x="22" y="2"/>
                      <a:pt x="43" y="0"/>
                    </a:cubicBezTo>
                    <a:cubicBezTo>
                      <a:pt x="28" y="24"/>
                      <a:pt x="68" y="3"/>
                      <a:pt x="54" y="25"/>
                    </a:cubicBezTo>
                    <a:cubicBezTo>
                      <a:pt x="60" y="26"/>
                      <a:pt x="74" y="18"/>
                      <a:pt x="64" y="14"/>
                    </a:cubicBezTo>
                    <a:cubicBezTo>
                      <a:pt x="71" y="7"/>
                      <a:pt x="77" y="29"/>
                      <a:pt x="75" y="43"/>
                    </a:cubicBezTo>
                    <a:cubicBezTo>
                      <a:pt x="89" y="43"/>
                      <a:pt x="78" y="18"/>
                      <a:pt x="82" y="7"/>
                    </a:cubicBezTo>
                    <a:cubicBezTo>
                      <a:pt x="87" y="9"/>
                      <a:pt x="91" y="13"/>
                      <a:pt x="96" y="1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SV"/>
              </a:p>
            </p:txBody>
          </p:sp>
          <p:sp>
            <p:nvSpPr>
              <p:cNvPr id="244" name="Freeform 32"/>
              <p:cNvSpPr>
                <a:spLocks/>
              </p:cNvSpPr>
              <p:nvPr/>
            </p:nvSpPr>
            <p:spPr bwMode="auto">
              <a:xfrm>
                <a:off x="8108285" y="5747013"/>
                <a:ext cx="149278" cy="138220"/>
              </a:xfrm>
              <a:custGeom>
                <a:avLst/>
                <a:gdLst>
                  <a:gd name="T0" fmla="*/ 7 w 63"/>
                  <a:gd name="T1" fmla="*/ 0 h 58"/>
                  <a:gd name="T2" fmla="*/ 7 w 63"/>
                  <a:gd name="T3" fmla="*/ 3 h 58"/>
                  <a:gd name="T4" fmla="*/ 46 w 63"/>
                  <a:gd name="T5" fmla="*/ 32 h 58"/>
                  <a:gd name="T6" fmla="*/ 60 w 63"/>
                  <a:gd name="T7" fmla="*/ 39 h 58"/>
                  <a:gd name="T8" fmla="*/ 32 w 63"/>
                  <a:gd name="T9" fmla="*/ 32 h 58"/>
                  <a:gd name="T10" fmla="*/ 14 w 63"/>
                  <a:gd name="T11" fmla="*/ 56 h 58"/>
                  <a:gd name="T12" fmla="*/ 0 w 63"/>
                  <a:gd name="T13" fmla="*/ 49 h 58"/>
                  <a:gd name="T14" fmla="*/ 0 w 63"/>
                  <a:gd name="T15" fmla="*/ 3 h 58"/>
                  <a:gd name="T16" fmla="*/ 7 w 63"/>
                  <a:gd name="T17"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58">
                    <a:moveTo>
                      <a:pt x="7" y="0"/>
                    </a:moveTo>
                    <a:cubicBezTo>
                      <a:pt x="11" y="1"/>
                      <a:pt x="9" y="3"/>
                      <a:pt x="7" y="3"/>
                    </a:cubicBezTo>
                    <a:cubicBezTo>
                      <a:pt x="8" y="22"/>
                      <a:pt x="43" y="8"/>
                      <a:pt x="46" y="32"/>
                    </a:cubicBezTo>
                    <a:cubicBezTo>
                      <a:pt x="52" y="32"/>
                      <a:pt x="63" y="28"/>
                      <a:pt x="60" y="39"/>
                    </a:cubicBezTo>
                    <a:cubicBezTo>
                      <a:pt x="53" y="45"/>
                      <a:pt x="40" y="35"/>
                      <a:pt x="32" y="32"/>
                    </a:cubicBezTo>
                    <a:cubicBezTo>
                      <a:pt x="24" y="38"/>
                      <a:pt x="30" y="58"/>
                      <a:pt x="14" y="56"/>
                    </a:cubicBezTo>
                    <a:cubicBezTo>
                      <a:pt x="16" y="40"/>
                      <a:pt x="8" y="48"/>
                      <a:pt x="0" y="49"/>
                    </a:cubicBezTo>
                    <a:cubicBezTo>
                      <a:pt x="7" y="35"/>
                      <a:pt x="1" y="19"/>
                      <a:pt x="0" y="3"/>
                    </a:cubicBezTo>
                    <a:cubicBezTo>
                      <a:pt x="4" y="4"/>
                      <a:pt x="6" y="3"/>
                      <a:pt x="7"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SV"/>
              </a:p>
            </p:txBody>
          </p:sp>
          <p:sp>
            <p:nvSpPr>
              <p:cNvPr id="245" name="Freeform 33"/>
              <p:cNvSpPr>
                <a:spLocks/>
              </p:cNvSpPr>
              <p:nvPr/>
            </p:nvSpPr>
            <p:spPr bwMode="auto">
              <a:xfrm>
                <a:off x="9089095" y="6116337"/>
                <a:ext cx="210095" cy="235527"/>
              </a:xfrm>
              <a:custGeom>
                <a:avLst/>
                <a:gdLst>
                  <a:gd name="T0" fmla="*/ 14 w 88"/>
                  <a:gd name="T1" fmla="*/ 0 h 99"/>
                  <a:gd name="T2" fmla="*/ 14 w 88"/>
                  <a:gd name="T3" fmla="*/ 3 h 99"/>
                  <a:gd name="T4" fmla="*/ 25 w 88"/>
                  <a:gd name="T5" fmla="*/ 42 h 99"/>
                  <a:gd name="T6" fmla="*/ 67 w 88"/>
                  <a:gd name="T7" fmla="*/ 28 h 99"/>
                  <a:gd name="T8" fmla="*/ 78 w 88"/>
                  <a:gd name="T9" fmla="*/ 39 h 99"/>
                  <a:gd name="T10" fmla="*/ 78 w 88"/>
                  <a:gd name="T11" fmla="*/ 70 h 99"/>
                  <a:gd name="T12" fmla="*/ 18 w 88"/>
                  <a:gd name="T13" fmla="*/ 99 h 99"/>
                  <a:gd name="T14" fmla="*/ 14 w 88"/>
                  <a:gd name="T15" fmla="*/ 0 h 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99">
                    <a:moveTo>
                      <a:pt x="14" y="0"/>
                    </a:moveTo>
                    <a:cubicBezTo>
                      <a:pt x="18" y="1"/>
                      <a:pt x="16" y="3"/>
                      <a:pt x="14" y="3"/>
                    </a:cubicBezTo>
                    <a:cubicBezTo>
                      <a:pt x="24" y="10"/>
                      <a:pt x="19" y="32"/>
                      <a:pt x="25" y="42"/>
                    </a:cubicBezTo>
                    <a:cubicBezTo>
                      <a:pt x="31" y="26"/>
                      <a:pt x="52" y="46"/>
                      <a:pt x="67" y="28"/>
                    </a:cubicBezTo>
                    <a:cubicBezTo>
                      <a:pt x="63" y="37"/>
                      <a:pt x="74" y="48"/>
                      <a:pt x="78" y="39"/>
                    </a:cubicBezTo>
                    <a:cubicBezTo>
                      <a:pt x="88" y="46"/>
                      <a:pt x="74" y="58"/>
                      <a:pt x="78" y="70"/>
                    </a:cubicBezTo>
                    <a:cubicBezTo>
                      <a:pt x="58" y="66"/>
                      <a:pt x="41" y="94"/>
                      <a:pt x="18" y="99"/>
                    </a:cubicBezTo>
                    <a:cubicBezTo>
                      <a:pt x="26" y="69"/>
                      <a:pt x="0" y="30"/>
                      <a:pt x="14"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SV"/>
              </a:p>
            </p:txBody>
          </p:sp>
          <p:sp>
            <p:nvSpPr>
              <p:cNvPr id="246" name="Freeform 34"/>
              <p:cNvSpPr>
                <a:spLocks/>
              </p:cNvSpPr>
              <p:nvPr/>
            </p:nvSpPr>
            <p:spPr bwMode="auto">
              <a:xfrm>
                <a:off x="9012797" y="6459123"/>
                <a:ext cx="74086" cy="36490"/>
              </a:xfrm>
              <a:custGeom>
                <a:avLst/>
                <a:gdLst>
                  <a:gd name="T0" fmla="*/ 25 w 31"/>
                  <a:gd name="T1" fmla="*/ 0 h 15"/>
                  <a:gd name="T2" fmla="*/ 29 w 31"/>
                  <a:gd name="T3" fmla="*/ 7 h 15"/>
                  <a:gd name="T4" fmla="*/ 11 w 31"/>
                  <a:gd name="T5" fmla="*/ 11 h 15"/>
                  <a:gd name="T6" fmla="*/ 25 w 31"/>
                  <a:gd name="T7" fmla="*/ 0 h 15"/>
                </a:gdLst>
                <a:ahLst/>
                <a:cxnLst>
                  <a:cxn ang="0">
                    <a:pos x="T0" y="T1"/>
                  </a:cxn>
                  <a:cxn ang="0">
                    <a:pos x="T2" y="T3"/>
                  </a:cxn>
                  <a:cxn ang="0">
                    <a:pos x="T4" y="T5"/>
                  </a:cxn>
                  <a:cxn ang="0">
                    <a:pos x="T6" y="T7"/>
                  </a:cxn>
                </a:cxnLst>
                <a:rect l="0" t="0" r="r" b="b"/>
                <a:pathLst>
                  <a:path w="31" h="15">
                    <a:moveTo>
                      <a:pt x="25" y="0"/>
                    </a:moveTo>
                    <a:cubicBezTo>
                      <a:pt x="31" y="2"/>
                      <a:pt x="22" y="7"/>
                      <a:pt x="29" y="7"/>
                    </a:cubicBezTo>
                    <a:cubicBezTo>
                      <a:pt x="29" y="15"/>
                      <a:pt x="16" y="9"/>
                      <a:pt x="11" y="11"/>
                    </a:cubicBezTo>
                    <a:cubicBezTo>
                      <a:pt x="0" y="5"/>
                      <a:pt x="29" y="11"/>
                      <a:pt x="25"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SV"/>
              </a:p>
            </p:txBody>
          </p:sp>
          <p:sp>
            <p:nvSpPr>
              <p:cNvPr id="248" name="Freeform 36"/>
              <p:cNvSpPr>
                <a:spLocks/>
              </p:cNvSpPr>
              <p:nvPr/>
            </p:nvSpPr>
            <p:spPr bwMode="auto">
              <a:xfrm>
                <a:off x="6837741" y="6173846"/>
                <a:ext cx="45337" cy="76298"/>
              </a:xfrm>
              <a:custGeom>
                <a:avLst/>
                <a:gdLst>
                  <a:gd name="T0" fmla="*/ 4 w 19"/>
                  <a:gd name="T1" fmla="*/ 1 h 32"/>
                  <a:gd name="T2" fmla="*/ 19 w 19"/>
                  <a:gd name="T3" fmla="*/ 4 h 32"/>
                  <a:gd name="T4" fmla="*/ 8 w 19"/>
                  <a:gd name="T5" fmla="*/ 32 h 32"/>
                  <a:gd name="T6" fmla="*/ 4 w 19"/>
                  <a:gd name="T7" fmla="*/ 1 h 32"/>
                </a:gdLst>
                <a:ahLst/>
                <a:cxnLst>
                  <a:cxn ang="0">
                    <a:pos x="T0" y="T1"/>
                  </a:cxn>
                  <a:cxn ang="0">
                    <a:pos x="T2" y="T3"/>
                  </a:cxn>
                  <a:cxn ang="0">
                    <a:pos x="T4" y="T5"/>
                  </a:cxn>
                  <a:cxn ang="0">
                    <a:pos x="T6" y="T7"/>
                  </a:cxn>
                </a:cxnLst>
                <a:rect l="0" t="0" r="r" b="b"/>
                <a:pathLst>
                  <a:path w="19" h="32">
                    <a:moveTo>
                      <a:pt x="4" y="1"/>
                    </a:moveTo>
                    <a:cubicBezTo>
                      <a:pt x="11" y="0"/>
                      <a:pt x="12" y="5"/>
                      <a:pt x="19" y="4"/>
                    </a:cubicBezTo>
                    <a:cubicBezTo>
                      <a:pt x="10" y="16"/>
                      <a:pt x="11" y="20"/>
                      <a:pt x="8" y="32"/>
                    </a:cubicBezTo>
                    <a:cubicBezTo>
                      <a:pt x="0" y="29"/>
                      <a:pt x="7" y="10"/>
                      <a:pt x="4"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SV"/>
              </a:p>
            </p:txBody>
          </p:sp>
        </p:grpSp>
        <p:sp>
          <p:nvSpPr>
            <p:cNvPr id="215" name="CuadroTexto 214"/>
            <p:cNvSpPr txBox="1"/>
            <p:nvPr/>
          </p:nvSpPr>
          <p:spPr>
            <a:xfrm>
              <a:off x="8452729" y="2731269"/>
              <a:ext cx="771365" cy="923330"/>
            </a:xfrm>
            <a:prstGeom prst="rect">
              <a:avLst/>
            </a:prstGeom>
            <a:grpFill/>
          </p:spPr>
          <p:txBody>
            <a:bodyPr wrap="none" rtlCol="0">
              <a:spAutoFit/>
            </a:bodyPr>
            <a:lstStyle/>
            <a:p>
              <a:pPr algn="ctr"/>
              <a:r>
                <a:rPr lang="es-SV" sz="3200" dirty="0" smtClean="0">
                  <a:solidFill>
                    <a:schemeClr val="bg1"/>
                  </a:solidFill>
                </a:rPr>
                <a:t>1 </a:t>
              </a:r>
              <a:endParaRPr lang="es-SV" dirty="0" smtClean="0">
                <a:solidFill>
                  <a:schemeClr val="bg1"/>
                </a:solidFill>
              </a:endParaRPr>
            </a:p>
            <a:p>
              <a:pPr algn="ctr"/>
              <a:r>
                <a:rPr lang="es-SV" sz="1100" dirty="0" smtClean="0">
                  <a:solidFill>
                    <a:schemeClr val="bg1"/>
                  </a:solidFill>
                </a:rPr>
                <a:t>centro de</a:t>
              </a:r>
            </a:p>
            <a:p>
              <a:pPr algn="ctr"/>
              <a:r>
                <a:rPr lang="es-SV" sz="1100" dirty="0" smtClean="0">
                  <a:solidFill>
                    <a:schemeClr val="bg1"/>
                  </a:solidFill>
                </a:rPr>
                <a:t>servicio</a:t>
              </a:r>
              <a:endParaRPr lang="es-SV" sz="1100" dirty="0"/>
            </a:p>
          </p:txBody>
        </p:sp>
      </p:grpSp>
      <p:grpSp>
        <p:nvGrpSpPr>
          <p:cNvPr id="8" name="Grupo 7"/>
          <p:cNvGrpSpPr/>
          <p:nvPr/>
        </p:nvGrpSpPr>
        <p:grpSpPr>
          <a:xfrm>
            <a:off x="8767739" y="3868687"/>
            <a:ext cx="2089773" cy="369332"/>
            <a:chOff x="8767739" y="3868687"/>
            <a:chExt cx="2089773" cy="369332"/>
          </a:xfrm>
        </p:grpSpPr>
        <p:sp>
          <p:nvSpPr>
            <p:cNvPr id="21" name="TextBox 20"/>
            <p:cNvSpPr txBox="1"/>
            <p:nvPr/>
          </p:nvSpPr>
          <p:spPr>
            <a:xfrm>
              <a:off x="9646104" y="3868687"/>
              <a:ext cx="1211408" cy="369332"/>
            </a:xfrm>
            <a:prstGeom prst="rect">
              <a:avLst/>
            </a:prstGeom>
            <a:solidFill>
              <a:schemeClr val="accent4">
                <a:lumMod val="50000"/>
              </a:schemeClr>
            </a:solidFill>
          </p:spPr>
          <p:txBody>
            <a:bodyPr wrap="square" rtlCol="0">
              <a:spAutoFit/>
            </a:bodyPr>
            <a:lstStyle/>
            <a:p>
              <a:pPr algn="ctr"/>
              <a:r>
                <a:rPr lang="id-ID" dirty="0">
                  <a:solidFill>
                    <a:schemeClr val="bg2"/>
                  </a:solidFill>
                  <a:latin typeface="+mj-lt"/>
                </a:rPr>
                <a:t>0.02%</a:t>
              </a:r>
            </a:p>
          </p:txBody>
        </p:sp>
        <p:sp>
          <p:nvSpPr>
            <p:cNvPr id="217" name="CuadroTexto 216"/>
            <p:cNvSpPr txBox="1"/>
            <p:nvPr/>
          </p:nvSpPr>
          <p:spPr>
            <a:xfrm>
              <a:off x="8767739" y="3890747"/>
              <a:ext cx="862737" cy="307777"/>
            </a:xfrm>
            <a:prstGeom prst="rect">
              <a:avLst/>
            </a:prstGeom>
            <a:noFill/>
          </p:spPr>
          <p:txBody>
            <a:bodyPr wrap="none" rtlCol="0">
              <a:spAutoFit/>
            </a:bodyPr>
            <a:lstStyle/>
            <a:p>
              <a:pPr algn="ctr"/>
              <a:r>
                <a:rPr lang="es-SV" sz="1400" b="1" dirty="0" smtClean="0">
                  <a:solidFill>
                    <a:schemeClr val="accent4">
                      <a:lumMod val="50000"/>
                    </a:schemeClr>
                  </a:solidFill>
                </a:rPr>
                <a:t>180 </a:t>
              </a:r>
              <a:r>
                <a:rPr lang="es-SV" sz="1050" dirty="0" err="1" smtClean="0">
                  <a:solidFill>
                    <a:schemeClr val="accent4">
                      <a:lumMod val="50000"/>
                    </a:schemeClr>
                  </a:solidFill>
                </a:rPr>
                <a:t>DUI’s</a:t>
              </a:r>
              <a:endParaRPr lang="es-SV" sz="1100" dirty="0">
                <a:solidFill>
                  <a:schemeClr val="accent4">
                    <a:lumMod val="50000"/>
                  </a:schemeClr>
                </a:solidFill>
              </a:endParaRPr>
            </a:p>
          </p:txBody>
        </p:sp>
      </p:grpSp>
      <p:grpSp>
        <p:nvGrpSpPr>
          <p:cNvPr id="7" name="Grupo 6"/>
          <p:cNvGrpSpPr/>
          <p:nvPr/>
        </p:nvGrpSpPr>
        <p:grpSpPr>
          <a:xfrm>
            <a:off x="9206787" y="1567190"/>
            <a:ext cx="1211678" cy="307777"/>
            <a:chOff x="9206787" y="1567190"/>
            <a:chExt cx="1211678" cy="307777"/>
          </a:xfrm>
        </p:grpSpPr>
        <p:sp>
          <p:nvSpPr>
            <p:cNvPr id="20" name="TextBox 19"/>
            <p:cNvSpPr txBox="1"/>
            <p:nvPr/>
          </p:nvSpPr>
          <p:spPr>
            <a:xfrm>
              <a:off x="9607024" y="1567190"/>
              <a:ext cx="811441" cy="307777"/>
            </a:xfrm>
            <a:prstGeom prst="rect">
              <a:avLst/>
            </a:prstGeom>
            <a:noFill/>
          </p:spPr>
          <p:txBody>
            <a:bodyPr wrap="none" rtlCol="0">
              <a:spAutoFit/>
            </a:bodyPr>
            <a:lstStyle/>
            <a:p>
              <a:r>
                <a:rPr lang="es-SV" sz="1400" dirty="0" smtClean="0">
                  <a:solidFill>
                    <a:schemeClr val="bg1">
                      <a:lumMod val="65000"/>
                    </a:schemeClr>
                  </a:solidFill>
                </a:rPr>
                <a:t>Canadá</a:t>
              </a:r>
              <a:endParaRPr lang="id-ID" sz="1400" dirty="0">
                <a:solidFill>
                  <a:schemeClr val="bg1">
                    <a:lumMod val="65000"/>
                  </a:schemeClr>
                </a:solidFill>
              </a:endParaRPr>
            </a:p>
          </p:txBody>
        </p:sp>
        <p:pic>
          <p:nvPicPr>
            <p:cNvPr id="1030" name="Picture 6" descr="http://www.photius.com/flags/thumbnails/ca-t.gif"/>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9206787" y="1629762"/>
              <a:ext cx="360000" cy="210463"/>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251" name="TextBox 320"/>
          <p:cNvSpPr txBox="1"/>
          <p:nvPr/>
        </p:nvSpPr>
        <p:spPr>
          <a:xfrm>
            <a:off x="8463230" y="4981662"/>
            <a:ext cx="1050288" cy="677108"/>
          </a:xfrm>
          <a:prstGeom prst="rect">
            <a:avLst/>
          </a:prstGeom>
          <a:noFill/>
        </p:spPr>
        <p:txBody>
          <a:bodyPr wrap="none" rtlCol="0">
            <a:spAutoFit/>
          </a:bodyPr>
          <a:lstStyle/>
          <a:p>
            <a:r>
              <a:rPr lang="id-ID" sz="2400" b="1" dirty="0">
                <a:solidFill>
                  <a:schemeClr val="accent5"/>
                </a:solidFill>
                <a:latin typeface="+mj-lt"/>
              </a:rPr>
              <a:t>48</a:t>
            </a:r>
            <a:r>
              <a:rPr lang="id-ID" sz="1400" b="1" dirty="0">
                <a:solidFill>
                  <a:schemeClr val="accent5"/>
                </a:solidFill>
                <a:latin typeface="+mj-lt"/>
              </a:rPr>
              <a:t>.33</a:t>
            </a:r>
            <a:r>
              <a:rPr lang="id-ID" sz="2400" b="1" dirty="0" smtClean="0">
                <a:solidFill>
                  <a:schemeClr val="accent5"/>
                </a:solidFill>
                <a:latin typeface="+mj-lt"/>
              </a:rPr>
              <a:t>%</a:t>
            </a:r>
            <a:endParaRPr lang="es-SV" sz="2400" b="1" dirty="0" smtClean="0">
              <a:solidFill>
                <a:schemeClr val="accent5"/>
              </a:solidFill>
              <a:latin typeface="+mj-lt"/>
            </a:endParaRPr>
          </a:p>
          <a:p>
            <a:r>
              <a:rPr lang="es-SV" sz="1400" dirty="0" smtClean="0">
                <a:solidFill>
                  <a:schemeClr val="accent5"/>
                </a:solidFill>
                <a:latin typeface="+mj-lt"/>
              </a:rPr>
              <a:t>(87)</a:t>
            </a:r>
            <a:endParaRPr lang="id-ID" sz="1400" dirty="0">
              <a:solidFill>
                <a:schemeClr val="accent5"/>
              </a:solidFill>
              <a:latin typeface="+mj-lt"/>
            </a:endParaRPr>
          </a:p>
        </p:txBody>
      </p:sp>
      <p:sp>
        <p:nvSpPr>
          <p:cNvPr id="252" name="TextBox 321"/>
          <p:cNvSpPr txBox="1"/>
          <p:nvPr/>
        </p:nvSpPr>
        <p:spPr>
          <a:xfrm>
            <a:off x="10111732" y="4981662"/>
            <a:ext cx="1050288" cy="677108"/>
          </a:xfrm>
          <a:prstGeom prst="rect">
            <a:avLst/>
          </a:prstGeom>
          <a:noFill/>
        </p:spPr>
        <p:txBody>
          <a:bodyPr wrap="none" rtlCol="0">
            <a:spAutoFit/>
          </a:bodyPr>
          <a:lstStyle/>
          <a:p>
            <a:pPr algn="r"/>
            <a:r>
              <a:rPr lang="id-ID" sz="2400" b="1" dirty="0" smtClean="0">
                <a:solidFill>
                  <a:schemeClr val="accent2"/>
                </a:solidFill>
                <a:latin typeface="+mj-lt"/>
              </a:rPr>
              <a:t>51</a:t>
            </a:r>
            <a:r>
              <a:rPr lang="id-ID" sz="1400" b="1" dirty="0" smtClean="0">
                <a:solidFill>
                  <a:schemeClr val="accent2"/>
                </a:solidFill>
                <a:latin typeface="+mj-lt"/>
              </a:rPr>
              <a:t>.6</a:t>
            </a:r>
            <a:r>
              <a:rPr lang="es-SV" sz="1400" b="1" dirty="0" smtClean="0">
                <a:solidFill>
                  <a:schemeClr val="accent2"/>
                </a:solidFill>
                <a:latin typeface="+mj-lt"/>
              </a:rPr>
              <a:t>7</a:t>
            </a:r>
            <a:r>
              <a:rPr lang="id-ID" sz="2400" b="1" dirty="0" smtClean="0">
                <a:solidFill>
                  <a:schemeClr val="accent2"/>
                </a:solidFill>
                <a:latin typeface="+mj-lt"/>
              </a:rPr>
              <a:t>%</a:t>
            </a:r>
            <a:endParaRPr lang="es-SV" sz="2400" b="1" dirty="0" smtClean="0">
              <a:solidFill>
                <a:schemeClr val="accent2"/>
              </a:solidFill>
              <a:latin typeface="+mj-lt"/>
            </a:endParaRPr>
          </a:p>
          <a:p>
            <a:pPr algn="r"/>
            <a:r>
              <a:rPr lang="es-SV" sz="1400" dirty="0" smtClean="0">
                <a:solidFill>
                  <a:schemeClr val="accent2"/>
                </a:solidFill>
                <a:latin typeface="+mj-lt"/>
              </a:rPr>
              <a:t>(93)</a:t>
            </a:r>
            <a:endParaRPr lang="id-ID" sz="1400" dirty="0">
              <a:solidFill>
                <a:schemeClr val="accent2"/>
              </a:solidFill>
              <a:latin typeface="+mj-lt"/>
            </a:endParaRPr>
          </a:p>
        </p:txBody>
      </p:sp>
      <p:grpSp>
        <p:nvGrpSpPr>
          <p:cNvPr id="10" name="Grupo 9"/>
          <p:cNvGrpSpPr/>
          <p:nvPr/>
        </p:nvGrpSpPr>
        <p:grpSpPr>
          <a:xfrm>
            <a:off x="8608632" y="5736132"/>
            <a:ext cx="2395971" cy="497591"/>
            <a:chOff x="8608632" y="5736132"/>
            <a:chExt cx="2395971" cy="497591"/>
          </a:xfrm>
        </p:grpSpPr>
        <p:grpSp>
          <p:nvGrpSpPr>
            <p:cNvPr id="253" name="Group 258"/>
            <p:cNvGrpSpPr/>
            <p:nvPr/>
          </p:nvGrpSpPr>
          <p:grpSpPr>
            <a:xfrm>
              <a:off x="10794557" y="5736614"/>
              <a:ext cx="210046" cy="497109"/>
              <a:chOff x="5505537" y="930389"/>
              <a:chExt cx="333375" cy="788988"/>
            </a:xfrm>
            <a:solidFill>
              <a:schemeClr val="accent2"/>
            </a:solidFill>
          </p:grpSpPr>
          <p:sp>
            <p:nvSpPr>
              <p:cNvPr id="281" name="Oval 27"/>
              <p:cNvSpPr>
                <a:spLocks noChangeArrowheads="1"/>
              </p:cNvSpPr>
              <p:nvPr/>
            </p:nvSpPr>
            <p:spPr bwMode="auto">
              <a:xfrm>
                <a:off x="5602373" y="930389"/>
                <a:ext cx="141288" cy="139700"/>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rgbClr val="404040"/>
                  </a:solidFill>
                </a:endParaRPr>
              </a:p>
            </p:txBody>
          </p:sp>
          <p:sp>
            <p:nvSpPr>
              <p:cNvPr id="282" name="Freeform 28"/>
              <p:cNvSpPr>
                <a:spLocks/>
              </p:cNvSpPr>
              <p:nvPr/>
            </p:nvSpPr>
            <p:spPr bwMode="auto">
              <a:xfrm>
                <a:off x="5505537" y="1084378"/>
                <a:ext cx="333375" cy="634999"/>
              </a:xfrm>
              <a:custGeom>
                <a:avLst/>
                <a:gdLst>
                  <a:gd name="T0" fmla="*/ 87 w 87"/>
                  <a:gd name="T1" fmla="*/ 24 h 168"/>
                  <a:gd name="T2" fmla="*/ 62 w 87"/>
                  <a:gd name="T3" fmla="*/ 0 h 168"/>
                  <a:gd name="T4" fmla="*/ 37 w 87"/>
                  <a:gd name="T5" fmla="*/ 0 h 168"/>
                  <a:gd name="T6" fmla="*/ 35 w 87"/>
                  <a:gd name="T7" fmla="*/ 0 h 168"/>
                  <a:gd name="T8" fmla="*/ 25 w 87"/>
                  <a:gd name="T9" fmla="*/ 0 h 168"/>
                  <a:gd name="T10" fmla="*/ 0 w 87"/>
                  <a:gd name="T11" fmla="*/ 24 h 168"/>
                  <a:gd name="T12" fmla="*/ 0 w 87"/>
                  <a:gd name="T13" fmla="*/ 24 h 168"/>
                  <a:gd name="T14" fmla="*/ 0 w 87"/>
                  <a:gd name="T15" fmla="*/ 73 h 168"/>
                  <a:gd name="T16" fmla="*/ 8 w 87"/>
                  <a:gd name="T17" fmla="*/ 81 h 168"/>
                  <a:gd name="T18" fmla="*/ 16 w 87"/>
                  <a:gd name="T19" fmla="*/ 73 h 168"/>
                  <a:gd name="T20" fmla="*/ 16 w 87"/>
                  <a:gd name="T21" fmla="*/ 44 h 168"/>
                  <a:gd name="T22" fmla="*/ 16 w 87"/>
                  <a:gd name="T23" fmla="*/ 28 h 168"/>
                  <a:gd name="T24" fmla="*/ 20 w 87"/>
                  <a:gd name="T25" fmla="*/ 28 h 168"/>
                  <a:gd name="T26" fmla="*/ 20 w 87"/>
                  <a:gd name="T27" fmla="*/ 46 h 168"/>
                  <a:gd name="T28" fmla="*/ 20 w 87"/>
                  <a:gd name="T29" fmla="*/ 77 h 168"/>
                  <a:gd name="T30" fmla="*/ 20 w 87"/>
                  <a:gd name="T31" fmla="*/ 81 h 168"/>
                  <a:gd name="T32" fmla="*/ 20 w 87"/>
                  <a:gd name="T33" fmla="*/ 157 h 168"/>
                  <a:gd name="T34" fmla="*/ 31 w 87"/>
                  <a:gd name="T35" fmla="*/ 168 h 168"/>
                  <a:gd name="T36" fmla="*/ 41 w 87"/>
                  <a:gd name="T37" fmla="*/ 157 h 168"/>
                  <a:gd name="T38" fmla="*/ 41 w 87"/>
                  <a:gd name="T39" fmla="*/ 81 h 168"/>
                  <a:gd name="T40" fmla="*/ 46 w 87"/>
                  <a:gd name="T41" fmla="*/ 81 h 168"/>
                  <a:gd name="T42" fmla="*/ 46 w 87"/>
                  <a:gd name="T43" fmla="*/ 157 h 168"/>
                  <a:gd name="T44" fmla="*/ 56 w 87"/>
                  <a:gd name="T45" fmla="*/ 168 h 168"/>
                  <a:gd name="T46" fmla="*/ 67 w 87"/>
                  <a:gd name="T47" fmla="*/ 157 h 168"/>
                  <a:gd name="T48" fmla="*/ 67 w 87"/>
                  <a:gd name="T49" fmla="*/ 81 h 168"/>
                  <a:gd name="T50" fmla="*/ 67 w 87"/>
                  <a:gd name="T51" fmla="*/ 77 h 168"/>
                  <a:gd name="T52" fmla="*/ 67 w 87"/>
                  <a:gd name="T53" fmla="*/ 46 h 168"/>
                  <a:gd name="T54" fmla="*/ 67 w 87"/>
                  <a:gd name="T55" fmla="*/ 28 h 168"/>
                  <a:gd name="T56" fmla="*/ 71 w 87"/>
                  <a:gd name="T57" fmla="*/ 28 h 168"/>
                  <a:gd name="T58" fmla="*/ 71 w 87"/>
                  <a:gd name="T59" fmla="*/ 44 h 168"/>
                  <a:gd name="T60" fmla="*/ 71 w 87"/>
                  <a:gd name="T61" fmla="*/ 73 h 168"/>
                  <a:gd name="T62" fmla="*/ 79 w 87"/>
                  <a:gd name="T63" fmla="*/ 81 h 168"/>
                  <a:gd name="T64" fmla="*/ 87 w 87"/>
                  <a:gd name="T65" fmla="*/ 73 h 168"/>
                  <a:gd name="T66" fmla="*/ 87 w 87"/>
                  <a:gd name="T67" fmla="*/ 24 h 168"/>
                  <a:gd name="T68" fmla="*/ 87 w 87"/>
                  <a:gd name="T69" fmla="*/ 2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7" h="168">
                    <a:moveTo>
                      <a:pt x="87" y="24"/>
                    </a:moveTo>
                    <a:cubicBezTo>
                      <a:pt x="87" y="11"/>
                      <a:pt x="75" y="0"/>
                      <a:pt x="62" y="0"/>
                    </a:cubicBezTo>
                    <a:cubicBezTo>
                      <a:pt x="37" y="0"/>
                      <a:pt x="37" y="0"/>
                      <a:pt x="37" y="0"/>
                    </a:cubicBezTo>
                    <a:cubicBezTo>
                      <a:pt x="35" y="0"/>
                      <a:pt x="35" y="0"/>
                      <a:pt x="35" y="0"/>
                    </a:cubicBezTo>
                    <a:cubicBezTo>
                      <a:pt x="25" y="0"/>
                      <a:pt x="25" y="0"/>
                      <a:pt x="25" y="0"/>
                    </a:cubicBezTo>
                    <a:cubicBezTo>
                      <a:pt x="12" y="0"/>
                      <a:pt x="0" y="11"/>
                      <a:pt x="0" y="24"/>
                    </a:cubicBezTo>
                    <a:cubicBezTo>
                      <a:pt x="0" y="24"/>
                      <a:pt x="0" y="24"/>
                      <a:pt x="0" y="24"/>
                    </a:cubicBezTo>
                    <a:cubicBezTo>
                      <a:pt x="0" y="73"/>
                      <a:pt x="0" y="73"/>
                      <a:pt x="0" y="73"/>
                    </a:cubicBezTo>
                    <a:cubicBezTo>
                      <a:pt x="0" y="78"/>
                      <a:pt x="4" y="81"/>
                      <a:pt x="8" y="81"/>
                    </a:cubicBezTo>
                    <a:cubicBezTo>
                      <a:pt x="13" y="81"/>
                      <a:pt x="16" y="78"/>
                      <a:pt x="16" y="73"/>
                    </a:cubicBezTo>
                    <a:cubicBezTo>
                      <a:pt x="16" y="44"/>
                      <a:pt x="16" y="44"/>
                      <a:pt x="16" y="44"/>
                    </a:cubicBezTo>
                    <a:cubicBezTo>
                      <a:pt x="16" y="28"/>
                      <a:pt x="16" y="28"/>
                      <a:pt x="16" y="28"/>
                    </a:cubicBezTo>
                    <a:cubicBezTo>
                      <a:pt x="20" y="28"/>
                      <a:pt x="20" y="28"/>
                      <a:pt x="20" y="28"/>
                    </a:cubicBezTo>
                    <a:cubicBezTo>
                      <a:pt x="20" y="46"/>
                      <a:pt x="20" y="46"/>
                      <a:pt x="20" y="46"/>
                    </a:cubicBezTo>
                    <a:cubicBezTo>
                      <a:pt x="20" y="77"/>
                      <a:pt x="20" y="77"/>
                      <a:pt x="20" y="77"/>
                    </a:cubicBezTo>
                    <a:cubicBezTo>
                      <a:pt x="20" y="81"/>
                      <a:pt x="20" y="81"/>
                      <a:pt x="20" y="81"/>
                    </a:cubicBezTo>
                    <a:cubicBezTo>
                      <a:pt x="20" y="157"/>
                      <a:pt x="20" y="157"/>
                      <a:pt x="20" y="157"/>
                    </a:cubicBezTo>
                    <a:cubicBezTo>
                      <a:pt x="20" y="163"/>
                      <a:pt x="25" y="168"/>
                      <a:pt x="31" y="168"/>
                    </a:cubicBezTo>
                    <a:cubicBezTo>
                      <a:pt x="37" y="168"/>
                      <a:pt x="41" y="163"/>
                      <a:pt x="41" y="157"/>
                    </a:cubicBezTo>
                    <a:cubicBezTo>
                      <a:pt x="41" y="81"/>
                      <a:pt x="41" y="81"/>
                      <a:pt x="41" y="81"/>
                    </a:cubicBezTo>
                    <a:cubicBezTo>
                      <a:pt x="46" y="81"/>
                      <a:pt x="46" y="81"/>
                      <a:pt x="46" y="81"/>
                    </a:cubicBezTo>
                    <a:cubicBezTo>
                      <a:pt x="46" y="157"/>
                      <a:pt x="46" y="157"/>
                      <a:pt x="46" y="157"/>
                    </a:cubicBezTo>
                    <a:cubicBezTo>
                      <a:pt x="46" y="163"/>
                      <a:pt x="50" y="168"/>
                      <a:pt x="56" y="168"/>
                    </a:cubicBezTo>
                    <a:cubicBezTo>
                      <a:pt x="62" y="168"/>
                      <a:pt x="67" y="163"/>
                      <a:pt x="67" y="157"/>
                    </a:cubicBezTo>
                    <a:cubicBezTo>
                      <a:pt x="67" y="81"/>
                      <a:pt x="67" y="81"/>
                      <a:pt x="67" y="81"/>
                    </a:cubicBezTo>
                    <a:cubicBezTo>
                      <a:pt x="67" y="77"/>
                      <a:pt x="67" y="77"/>
                      <a:pt x="67" y="77"/>
                    </a:cubicBezTo>
                    <a:cubicBezTo>
                      <a:pt x="67" y="46"/>
                      <a:pt x="67" y="46"/>
                      <a:pt x="67" y="46"/>
                    </a:cubicBezTo>
                    <a:cubicBezTo>
                      <a:pt x="67" y="28"/>
                      <a:pt x="67" y="28"/>
                      <a:pt x="67" y="28"/>
                    </a:cubicBezTo>
                    <a:cubicBezTo>
                      <a:pt x="71" y="28"/>
                      <a:pt x="71" y="28"/>
                      <a:pt x="71" y="28"/>
                    </a:cubicBezTo>
                    <a:cubicBezTo>
                      <a:pt x="71" y="44"/>
                      <a:pt x="71" y="44"/>
                      <a:pt x="71" y="44"/>
                    </a:cubicBezTo>
                    <a:cubicBezTo>
                      <a:pt x="71" y="73"/>
                      <a:pt x="71" y="73"/>
                      <a:pt x="71" y="73"/>
                    </a:cubicBezTo>
                    <a:cubicBezTo>
                      <a:pt x="71" y="78"/>
                      <a:pt x="74" y="81"/>
                      <a:pt x="79" y="81"/>
                    </a:cubicBezTo>
                    <a:cubicBezTo>
                      <a:pt x="83" y="81"/>
                      <a:pt x="87" y="78"/>
                      <a:pt x="87" y="73"/>
                    </a:cubicBezTo>
                    <a:cubicBezTo>
                      <a:pt x="87" y="24"/>
                      <a:pt x="87" y="24"/>
                      <a:pt x="87" y="24"/>
                    </a:cubicBezTo>
                    <a:cubicBezTo>
                      <a:pt x="87" y="24"/>
                      <a:pt x="87" y="24"/>
                      <a:pt x="87" y="2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rgbClr val="404040"/>
                  </a:solidFill>
                </a:endParaRPr>
              </a:p>
            </p:txBody>
          </p:sp>
        </p:grpSp>
        <p:grpSp>
          <p:nvGrpSpPr>
            <p:cNvPr id="254" name="Group 259"/>
            <p:cNvGrpSpPr/>
            <p:nvPr/>
          </p:nvGrpSpPr>
          <p:grpSpPr>
            <a:xfrm>
              <a:off x="10552007" y="5736614"/>
              <a:ext cx="210046" cy="497109"/>
              <a:chOff x="5505537" y="930389"/>
              <a:chExt cx="333375" cy="788988"/>
            </a:xfrm>
            <a:solidFill>
              <a:schemeClr val="accent2"/>
            </a:solidFill>
          </p:grpSpPr>
          <p:sp>
            <p:nvSpPr>
              <p:cNvPr id="279" name="Oval 27"/>
              <p:cNvSpPr>
                <a:spLocks noChangeArrowheads="1"/>
              </p:cNvSpPr>
              <p:nvPr/>
            </p:nvSpPr>
            <p:spPr bwMode="auto">
              <a:xfrm>
                <a:off x="5602373" y="930389"/>
                <a:ext cx="141288" cy="139700"/>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rgbClr val="404040"/>
                  </a:solidFill>
                </a:endParaRPr>
              </a:p>
            </p:txBody>
          </p:sp>
          <p:sp>
            <p:nvSpPr>
              <p:cNvPr id="280" name="Freeform 28"/>
              <p:cNvSpPr>
                <a:spLocks/>
              </p:cNvSpPr>
              <p:nvPr/>
            </p:nvSpPr>
            <p:spPr bwMode="auto">
              <a:xfrm>
                <a:off x="5505537" y="1084378"/>
                <a:ext cx="333375" cy="634999"/>
              </a:xfrm>
              <a:custGeom>
                <a:avLst/>
                <a:gdLst>
                  <a:gd name="T0" fmla="*/ 87 w 87"/>
                  <a:gd name="T1" fmla="*/ 24 h 168"/>
                  <a:gd name="T2" fmla="*/ 62 w 87"/>
                  <a:gd name="T3" fmla="*/ 0 h 168"/>
                  <a:gd name="T4" fmla="*/ 37 w 87"/>
                  <a:gd name="T5" fmla="*/ 0 h 168"/>
                  <a:gd name="T6" fmla="*/ 35 w 87"/>
                  <a:gd name="T7" fmla="*/ 0 h 168"/>
                  <a:gd name="T8" fmla="*/ 25 w 87"/>
                  <a:gd name="T9" fmla="*/ 0 h 168"/>
                  <a:gd name="T10" fmla="*/ 0 w 87"/>
                  <a:gd name="T11" fmla="*/ 24 h 168"/>
                  <a:gd name="T12" fmla="*/ 0 w 87"/>
                  <a:gd name="T13" fmla="*/ 24 h 168"/>
                  <a:gd name="T14" fmla="*/ 0 w 87"/>
                  <a:gd name="T15" fmla="*/ 73 h 168"/>
                  <a:gd name="T16" fmla="*/ 8 w 87"/>
                  <a:gd name="T17" fmla="*/ 81 h 168"/>
                  <a:gd name="T18" fmla="*/ 16 w 87"/>
                  <a:gd name="T19" fmla="*/ 73 h 168"/>
                  <a:gd name="T20" fmla="*/ 16 w 87"/>
                  <a:gd name="T21" fmla="*/ 44 h 168"/>
                  <a:gd name="T22" fmla="*/ 16 w 87"/>
                  <a:gd name="T23" fmla="*/ 28 h 168"/>
                  <a:gd name="T24" fmla="*/ 20 w 87"/>
                  <a:gd name="T25" fmla="*/ 28 h 168"/>
                  <a:gd name="T26" fmla="*/ 20 w 87"/>
                  <a:gd name="T27" fmla="*/ 46 h 168"/>
                  <a:gd name="T28" fmla="*/ 20 w 87"/>
                  <a:gd name="T29" fmla="*/ 77 h 168"/>
                  <a:gd name="T30" fmla="*/ 20 w 87"/>
                  <a:gd name="T31" fmla="*/ 81 h 168"/>
                  <a:gd name="T32" fmla="*/ 20 w 87"/>
                  <a:gd name="T33" fmla="*/ 157 h 168"/>
                  <a:gd name="T34" fmla="*/ 31 w 87"/>
                  <a:gd name="T35" fmla="*/ 168 h 168"/>
                  <a:gd name="T36" fmla="*/ 41 w 87"/>
                  <a:gd name="T37" fmla="*/ 157 h 168"/>
                  <a:gd name="T38" fmla="*/ 41 w 87"/>
                  <a:gd name="T39" fmla="*/ 81 h 168"/>
                  <a:gd name="T40" fmla="*/ 46 w 87"/>
                  <a:gd name="T41" fmla="*/ 81 h 168"/>
                  <a:gd name="T42" fmla="*/ 46 w 87"/>
                  <a:gd name="T43" fmla="*/ 157 h 168"/>
                  <a:gd name="T44" fmla="*/ 56 w 87"/>
                  <a:gd name="T45" fmla="*/ 168 h 168"/>
                  <a:gd name="T46" fmla="*/ 67 w 87"/>
                  <a:gd name="T47" fmla="*/ 157 h 168"/>
                  <a:gd name="T48" fmla="*/ 67 w 87"/>
                  <a:gd name="T49" fmla="*/ 81 h 168"/>
                  <a:gd name="T50" fmla="*/ 67 w 87"/>
                  <a:gd name="T51" fmla="*/ 77 h 168"/>
                  <a:gd name="T52" fmla="*/ 67 w 87"/>
                  <a:gd name="T53" fmla="*/ 46 h 168"/>
                  <a:gd name="T54" fmla="*/ 67 w 87"/>
                  <a:gd name="T55" fmla="*/ 28 h 168"/>
                  <a:gd name="T56" fmla="*/ 71 w 87"/>
                  <a:gd name="T57" fmla="*/ 28 h 168"/>
                  <a:gd name="T58" fmla="*/ 71 w 87"/>
                  <a:gd name="T59" fmla="*/ 44 h 168"/>
                  <a:gd name="T60" fmla="*/ 71 w 87"/>
                  <a:gd name="T61" fmla="*/ 73 h 168"/>
                  <a:gd name="T62" fmla="*/ 79 w 87"/>
                  <a:gd name="T63" fmla="*/ 81 h 168"/>
                  <a:gd name="T64" fmla="*/ 87 w 87"/>
                  <a:gd name="T65" fmla="*/ 73 h 168"/>
                  <a:gd name="T66" fmla="*/ 87 w 87"/>
                  <a:gd name="T67" fmla="*/ 24 h 168"/>
                  <a:gd name="T68" fmla="*/ 87 w 87"/>
                  <a:gd name="T69" fmla="*/ 2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7" h="168">
                    <a:moveTo>
                      <a:pt x="87" y="24"/>
                    </a:moveTo>
                    <a:cubicBezTo>
                      <a:pt x="87" y="11"/>
                      <a:pt x="75" y="0"/>
                      <a:pt x="62" y="0"/>
                    </a:cubicBezTo>
                    <a:cubicBezTo>
                      <a:pt x="37" y="0"/>
                      <a:pt x="37" y="0"/>
                      <a:pt x="37" y="0"/>
                    </a:cubicBezTo>
                    <a:cubicBezTo>
                      <a:pt x="35" y="0"/>
                      <a:pt x="35" y="0"/>
                      <a:pt x="35" y="0"/>
                    </a:cubicBezTo>
                    <a:cubicBezTo>
                      <a:pt x="25" y="0"/>
                      <a:pt x="25" y="0"/>
                      <a:pt x="25" y="0"/>
                    </a:cubicBezTo>
                    <a:cubicBezTo>
                      <a:pt x="12" y="0"/>
                      <a:pt x="0" y="11"/>
                      <a:pt x="0" y="24"/>
                    </a:cubicBezTo>
                    <a:cubicBezTo>
                      <a:pt x="0" y="24"/>
                      <a:pt x="0" y="24"/>
                      <a:pt x="0" y="24"/>
                    </a:cubicBezTo>
                    <a:cubicBezTo>
                      <a:pt x="0" y="73"/>
                      <a:pt x="0" y="73"/>
                      <a:pt x="0" y="73"/>
                    </a:cubicBezTo>
                    <a:cubicBezTo>
                      <a:pt x="0" y="78"/>
                      <a:pt x="4" y="81"/>
                      <a:pt x="8" y="81"/>
                    </a:cubicBezTo>
                    <a:cubicBezTo>
                      <a:pt x="13" y="81"/>
                      <a:pt x="16" y="78"/>
                      <a:pt x="16" y="73"/>
                    </a:cubicBezTo>
                    <a:cubicBezTo>
                      <a:pt x="16" y="44"/>
                      <a:pt x="16" y="44"/>
                      <a:pt x="16" y="44"/>
                    </a:cubicBezTo>
                    <a:cubicBezTo>
                      <a:pt x="16" y="28"/>
                      <a:pt x="16" y="28"/>
                      <a:pt x="16" y="28"/>
                    </a:cubicBezTo>
                    <a:cubicBezTo>
                      <a:pt x="20" y="28"/>
                      <a:pt x="20" y="28"/>
                      <a:pt x="20" y="28"/>
                    </a:cubicBezTo>
                    <a:cubicBezTo>
                      <a:pt x="20" y="46"/>
                      <a:pt x="20" y="46"/>
                      <a:pt x="20" y="46"/>
                    </a:cubicBezTo>
                    <a:cubicBezTo>
                      <a:pt x="20" y="77"/>
                      <a:pt x="20" y="77"/>
                      <a:pt x="20" y="77"/>
                    </a:cubicBezTo>
                    <a:cubicBezTo>
                      <a:pt x="20" y="81"/>
                      <a:pt x="20" y="81"/>
                      <a:pt x="20" y="81"/>
                    </a:cubicBezTo>
                    <a:cubicBezTo>
                      <a:pt x="20" y="157"/>
                      <a:pt x="20" y="157"/>
                      <a:pt x="20" y="157"/>
                    </a:cubicBezTo>
                    <a:cubicBezTo>
                      <a:pt x="20" y="163"/>
                      <a:pt x="25" y="168"/>
                      <a:pt x="31" y="168"/>
                    </a:cubicBezTo>
                    <a:cubicBezTo>
                      <a:pt x="37" y="168"/>
                      <a:pt x="41" y="163"/>
                      <a:pt x="41" y="157"/>
                    </a:cubicBezTo>
                    <a:cubicBezTo>
                      <a:pt x="41" y="81"/>
                      <a:pt x="41" y="81"/>
                      <a:pt x="41" y="81"/>
                    </a:cubicBezTo>
                    <a:cubicBezTo>
                      <a:pt x="46" y="81"/>
                      <a:pt x="46" y="81"/>
                      <a:pt x="46" y="81"/>
                    </a:cubicBezTo>
                    <a:cubicBezTo>
                      <a:pt x="46" y="157"/>
                      <a:pt x="46" y="157"/>
                      <a:pt x="46" y="157"/>
                    </a:cubicBezTo>
                    <a:cubicBezTo>
                      <a:pt x="46" y="163"/>
                      <a:pt x="50" y="168"/>
                      <a:pt x="56" y="168"/>
                    </a:cubicBezTo>
                    <a:cubicBezTo>
                      <a:pt x="62" y="168"/>
                      <a:pt x="67" y="163"/>
                      <a:pt x="67" y="157"/>
                    </a:cubicBezTo>
                    <a:cubicBezTo>
                      <a:pt x="67" y="81"/>
                      <a:pt x="67" y="81"/>
                      <a:pt x="67" y="81"/>
                    </a:cubicBezTo>
                    <a:cubicBezTo>
                      <a:pt x="67" y="77"/>
                      <a:pt x="67" y="77"/>
                      <a:pt x="67" y="77"/>
                    </a:cubicBezTo>
                    <a:cubicBezTo>
                      <a:pt x="67" y="46"/>
                      <a:pt x="67" y="46"/>
                      <a:pt x="67" y="46"/>
                    </a:cubicBezTo>
                    <a:cubicBezTo>
                      <a:pt x="67" y="28"/>
                      <a:pt x="67" y="28"/>
                      <a:pt x="67" y="28"/>
                    </a:cubicBezTo>
                    <a:cubicBezTo>
                      <a:pt x="71" y="28"/>
                      <a:pt x="71" y="28"/>
                      <a:pt x="71" y="28"/>
                    </a:cubicBezTo>
                    <a:cubicBezTo>
                      <a:pt x="71" y="44"/>
                      <a:pt x="71" y="44"/>
                      <a:pt x="71" y="44"/>
                    </a:cubicBezTo>
                    <a:cubicBezTo>
                      <a:pt x="71" y="73"/>
                      <a:pt x="71" y="73"/>
                      <a:pt x="71" y="73"/>
                    </a:cubicBezTo>
                    <a:cubicBezTo>
                      <a:pt x="71" y="78"/>
                      <a:pt x="74" y="81"/>
                      <a:pt x="79" y="81"/>
                    </a:cubicBezTo>
                    <a:cubicBezTo>
                      <a:pt x="83" y="81"/>
                      <a:pt x="87" y="78"/>
                      <a:pt x="87" y="73"/>
                    </a:cubicBezTo>
                    <a:cubicBezTo>
                      <a:pt x="87" y="24"/>
                      <a:pt x="87" y="24"/>
                      <a:pt x="87" y="24"/>
                    </a:cubicBezTo>
                    <a:cubicBezTo>
                      <a:pt x="87" y="24"/>
                      <a:pt x="87" y="24"/>
                      <a:pt x="87" y="2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rgbClr val="404040"/>
                  </a:solidFill>
                </a:endParaRPr>
              </a:p>
            </p:txBody>
          </p:sp>
        </p:grpSp>
        <p:grpSp>
          <p:nvGrpSpPr>
            <p:cNvPr id="255" name="Group 260"/>
            <p:cNvGrpSpPr/>
            <p:nvPr/>
          </p:nvGrpSpPr>
          <p:grpSpPr>
            <a:xfrm>
              <a:off x="10312507" y="5736614"/>
              <a:ext cx="210046" cy="497109"/>
              <a:chOff x="5505537" y="930389"/>
              <a:chExt cx="333375" cy="788988"/>
            </a:xfrm>
            <a:solidFill>
              <a:schemeClr val="accent2"/>
            </a:solidFill>
          </p:grpSpPr>
          <p:sp>
            <p:nvSpPr>
              <p:cNvPr id="277" name="Oval 282"/>
              <p:cNvSpPr>
                <a:spLocks noChangeArrowheads="1"/>
              </p:cNvSpPr>
              <p:nvPr/>
            </p:nvSpPr>
            <p:spPr bwMode="auto">
              <a:xfrm>
                <a:off x="5602373" y="930389"/>
                <a:ext cx="141288" cy="139700"/>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rgbClr val="404040"/>
                  </a:solidFill>
                </a:endParaRPr>
              </a:p>
            </p:txBody>
          </p:sp>
          <p:sp>
            <p:nvSpPr>
              <p:cNvPr id="278" name="Freeform 283"/>
              <p:cNvSpPr>
                <a:spLocks/>
              </p:cNvSpPr>
              <p:nvPr/>
            </p:nvSpPr>
            <p:spPr bwMode="auto">
              <a:xfrm>
                <a:off x="5505537" y="1084378"/>
                <a:ext cx="333375" cy="634999"/>
              </a:xfrm>
              <a:custGeom>
                <a:avLst/>
                <a:gdLst>
                  <a:gd name="T0" fmla="*/ 87 w 87"/>
                  <a:gd name="T1" fmla="*/ 24 h 168"/>
                  <a:gd name="T2" fmla="*/ 62 w 87"/>
                  <a:gd name="T3" fmla="*/ 0 h 168"/>
                  <a:gd name="T4" fmla="*/ 37 w 87"/>
                  <a:gd name="T5" fmla="*/ 0 h 168"/>
                  <a:gd name="T6" fmla="*/ 35 w 87"/>
                  <a:gd name="T7" fmla="*/ 0 h 168"/>
                  <a:gd name="T8" fmla="*/ 25 w 87"/>
                  <a:gd name="T9" fmla="*/ 0 h 168"/>
                  <a:gd name="T10" fmla="*/ 0 w 87"/>
                  <a:gd name="T11" fmla="*/ 24 h 168"/>
                  <a:gd name="T12" fmla="*/ 0 w 87"/>
                  <a:gd name="T13" fmla="*/ 24 h 168"/>
                  <a:gd name="T14" fmla="*/ 0 w 87"/>
                  <a:gd name="T15" fmla="*/ 73 h 168"/>
                  <a:gd name="T16" fmla="*/ 8 w 87"/>
                  <a:gd name="T17" fmla="*/ 81 h 168"/>
                  <a:gd name="T18" fmla="*/ 16 w 87"/>
                  <a:gd name="T19" fmla="*/ 73 h 168"/>
                  <a:gd name="T20" fmla="*/ 16 w 87"/>
                  <a:gd name="T21" fmla="*/ 44 h 168"/>
                  <a:gd name="T22" fmla="*/ 16 w 87"/>
                  <a:gd name="T23" fmla="*/ 28 h 168"/>
                  <a:gd name="T24" fmla="*/ 20 w 87"/>
                  <a:gd name="T25" fmla="*/ 28 h 168"/>
                  <a:gd name="T26" fmla="*/ 20 w 87"/>
                  <a:gd name="T27" fmla="*/ 46 h 168"/>
                  <a:gd name="T28" fmla="*/ 20 w 87"/>
                  <a:gd name="T29" fmla="*/ 77 h 168"/>
                  <a:gd name="T30" fmla="*/ 20 w 87"/>
                  <a:gd name="T31" fmla="*/ 81 h 168"/>
                  <a:gd name="T32" fmla="*/ 20 w 87"/>
                  <a:gd name="T33" fmla="*/ 157 h 168"/>
                  <a:gd name="T34" fmla="*/ 31 w 87"/>
                  <a:gd name="T35" fmla="*/ 168 h 168"/>
                  <a:gd name="T36" fmla="*/ 41 w 87"/>
                  <a:gd name="T37" fmla="*/ 157 h 168"/>
                  <a:gd name="T38" fmla="*/ 41 w 87"/>
                  <a:gd name="T39" fmla="*/ 81 h 168"/>
                  <a:gd name="T40" fmla="*/ 46 w 87"/>
                  <a:gd name="T41" fmla="*/ 81 h 168"/>
                  <a:gd name="T42" fmla="*/ 46 w 87"/>
                  <a:gd name="T43" fmla="*/ 157 h 168"/>
                  <a:gd name="T44" fmla="*/ 56 w 87"/>
                  <a:gd name="T45" fmla="*/ 168 h 168"/>
                  <a:gd name="T46" fmla="*/ 67 w 87"/>
                  <a:gd name="T47" fmla="*/ 157 h 168"/>
                  <a:gd name="T48" fmla="*/ 67 w 87"/>
                  <a:gd name="T49" fmla="*/ 81 h 168"/>
                  <a:gd name="T50" fmla="*/ 67 w 87"/>
                  <a:gd name="T51" fmla="*/ 77 h 168"/>
                  <a:gd name="T52" fmla="*/ 67 w 87"/>
                  <a:gd name="T53" fmla="*/ 46 h 168"/>
                  <a:gd name="T54" fmla="*/ 67 w 87"/>
                  <a:gd name="T55" fmla="*/ 28 h 168"/>
                  <a:gd name="T56" fmla="*/ 71 w 87"/>
                  <a:gd name="T57" fmla="*/ 28 h 168"/>
                  <a:gd name="T58" fmla="*/ 71 w 87"/>
                  <a:gd name="T59" fmla="*/ 44 h 168"/>
                  <a:gd name="T60" fmla="*/ 71 w 87"/>
                  <a:gd name="T61" fmla="*/ 73 h 168"/>
                  <a:gd name="T62" fmla="*/ 79 w 87"/>
                  <a:gd name="T63" fmla="*/ 81 h 168"/>
                  <a:gd name="T64" fmla="*/ 87 w 87"/>
                  <a:gd name="T65" fmla="*/ 73 h 168"/>
                  <a:gd name="T66" fmla="*/ 87 w 87"/>
                  <a:gd name="T67" fmla="*/ 24 h 168"/>
                  <a:gd name="T68" fmla="*/ 87 w 87"/>
                  <a:gd name="T69" fmla="*/ 2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7" h="168">
                    <a:moveTo>
                      <a:pt x="87" y="24"/>
                    </a:moveTo>
                    <a:cubicBezTo>
                      <a:pt x="87" y="11"/>
                      <a:pt x="75" y="0"/>
                      <a:pt x="62" y="0"/>
                    </a:cubicBezTo>
                    <a:cubicBezTo>
                      <a:pt x="37" y="0"/>
                      <a:pt x="37" y="0"/>
                      <a:pt x="37" y="0"/>
                    </a:cubicBezTo>
                    <a:cubicBezTo>
                      <a:pt x="35" y="0"/>
                      <a:pt x="35" y="0"/>
                      <a:pt x="35" y="0"/>
                    </a:cubicBezTo>
                    <a:cubicBezTo>
                      <a:pt x="25" y="0"/>
                      <a:pt x="25" y="0"/>
                      <a:pt x="25" y="0"/>
                    </a:cubicBezTo>
                    <a:cubicBezTo>
                      <a:pt x="12" y="0"/>
                      <a:pt x="0" y="11"/>
                      <a:pt x="0" y="24"/>
                    </a:cubicBezTo>
                    <a:cubicBezTo>
                      <a:pt x="0" y="24"/>
                      <a:pt x="0" y="24"/>
                      <a:pt x="0" y="24"/>
                    </a:cubicBezTo>
                    <a:cubicBezTo>
                      <a:pt x="0" y="73"/>
                      <a:pt x="0" y="73"/>
                      <a:pt x="0" y="73"/>
                    </a:cubicBezTo>
                    <a:cubicBezTo>
                      <a:pt x="0" y="78"/>
                      <a:pt x="4" y="81"/>
                      <a:pt x="8" y="81"/>
                    </a:cubicBezTo>
                    <a:cubicBezTo>
                      <a:pt x="13" y="81"/>
                      <a:pt x="16" y="78"/>
                      <a:pt x="16" y="73"/>
                    </a:cubicBezTo>
                    <a:cubicBezTo>
                      <a:pt x="16" y="44"/>
                      <a:pt x="16" y="44"/>
                      <a:pt x="16" y="44"/>
                    </a:cubicBezTo>
                    <a:cubicBezTo>
                      <a:pt x="16" y="28"/>
                      <a:pt x="16" y="28"/>
                      <a:pt x="16" y="28"/>
                    </a:cubicBezTo>
                    <a:cubicBezTo>
                      <a:pt x="20" y="28"/>
                      <a:pt x="20" y="28"/>
                      <a:pt x="20" y="28"/>
                    </a:cubicBezTo>
                    <a:cubicBezTo>
                      <a:pt x="20" y="46"/>
                      <a:pt x="20" y="46"/>
                      <a:pt x="20" y="46"/>
                    </a:cubicBezTo>
                    <a:cubicBezTo>
                      <a:pt x="20" y="77"/>
                      <a:pt x="20" y="77"/>
                      <a:pt x="20" y="77"/>
                    </a:cubicBezTo>
                    <a:cubicBezTo>
                      <a:pt x="20" y="81"/>
                      <a:pt x="20" y="81"/>
                      <a:pt x="20" y="81"/>
                    </a:cubicBezTo>
                    <a:cubicBezTo>
                      <a:pt x="20" y="157"/>
                      <a:pt x="20" y="157"/>
                      <a:pt x="20" y="157"/>
                    </a:cubicBezTo>
                    <a:cubicBezTo>
                      <a:pt x="20" y="163"/>
                      <a:pt x="25" y="168"/>
                      <a:pt x="31" y="168"/>
                    </a:cubicBezTo>
                    <a:cubicBezTo>
                      <a:pt x="37" y="168"/>
                      <a:pt x="41" y="163"/>
                      <a:pt x="41" y="157"/>
                    </a:cubicBezTo>
                    <a:cubicBezTo>
                      <a:pt x="41" y="81"/>
                      <a:pt x="41" y="81"/>
                      <a:pt x="41" y="81"/>
                    </a:cubicBezTo>
                    <a:cubicBezTo>
                      <a:pt x="46" y="81"/>
                      <a:pt x="46" y="81"/>
                      <a:pt x="46" y="81"/>
                    </a:cubicBezTo>
                    <a:cubicBezTo>
                      <a:pt x="46" y="157"/>
                      <a:pt x="46" y="157"/>
                      <a:pt x="46" y="157"/>
                    </a:cubicBezTo>
                    <a:cubicBezTo>
                      <a:pt x="46" y="163"/>
                      <a:pt x="50" y="168"/>
                      <a:pt x="56" y="168"/>
                    </a:cubicBezTo>
                    <a:cubicBezTo>
                      <a:pt x="62" y="168"/>
                      <a:pt x="67" y="163"/>
                      <a:pt x="67" y="157"/>
                    </a:cubicBezTo>
                    <a:cubicBezTo>
                      <a:pt x="67" y="81"/>
                      <a:pt x="67" y="81"/>
                      <a:pt x="67" y="81"/>
                    </a:cubicBezTo>
                    <a:cubicBezTo>
                      <a:pt x="67" y="77"/>
                      <a:pt x="67" y="77"/>
                      <a:pt x="67" y="77"/>
                    </a:cubicBezTo>
                    <a:cubicBezTo>
                      <a:pt x="67" y="46"/>
                      <a:pt x="67" y="46"/>
                      <a:pt x="67" y="46"/>
                    </a:cubicBezTo>
                    <a:cubicBezTo>
                      <a:pt x="67" y="28"/>
                      <a:pt x="67" y="28"/>
                      <a:pt x="67" y="28"/>
                    </a:cubicBezTo>
                    <a:cubicBezTo>
                      <a:pt x="71" y="28"/>
                      <a:pt x="71" y="28"/>
                      <a:pt x="71" y="28"/>
                    </a:cubicBezTo>
                    <a:cubicBezTo>
                      <a:pt x="71" y="44"/>
                      <a:pt x="71" y="44"/>
                      <a:pt x="71" y="44"/>
                    </a:cubicBezTo>
                    <a:cubicBezTo>
                      <a:pt x="71" y="73"/>
                      <a:pt x="71" y="73"/>
                      <a:pt x="71" y="73"/>
                    </a:cubicBezTo>
                    <a:cubicBezTo>
                      <a:pt x="71" y="78"/>
                      <a:pt x="74" y="81"/>
                      <a:pt x="79" y="81"/>
                    </a:cubicBezTo>
                    <a:cubicBezTo>
                      <a:pt x="83" y="81"/>
                      <a:pt x="87" y="78"/>
                      <a:pt x="87" y="73"/>
                    </a:cubicBezTo>
                    <a:cubicBezTo>
                      <a:pt x="87" y="24"/>
                      <a:pt x="87" y="24"/>
                      <a:pt x="87" y="24"/>
                    </a:cubicBezTo>
                    <a:cubicBezTo>
                      <a:pt x="87" y="24"/>
                      <a:pt x="87" y="24"/>
                      <a:pt x="87" y="2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rgbClr val="404040"/>
                  </a:solidFill>
                </a:endParaRPr>
              </a:p>
            </p:txBody>
          </p:sp>
        </p:grpSp>
        <p:grpSp>
          <p:nvGrpSpPr>
            <p:cNvPr id="256" name="Group 261"/>
            <p:cNvGrpSpPr/>
            <p:nvPr/>
          </p:nvGrpSpPr>
          <p:grpSpPr>
            <a:xfrm>
              <a:off x="10069957" y="5736614"/>
              <a:ext cx="210046" cy="497109"/>
              <a:chOff x="5505537" y="930389"/>
              <a:chExt cx="333375" cy="788988"/>
            </a:xfrm>
            <a:solidFill>
              <a:schemeClr val="accent2"/>
            </a:solidFill>
          </p:grpSpPr>
          <p:sp>
            <p:nvSpPr>
              <p:cNvPr id="275" name="Oval 27"/>
              <p:cNvSpPr>
                <a:spLocks noChangeArrowheads="1"/>
              </p:cNvSpPr>
              <p:nvPr/>
            </p:nvSpPr>
            <p:spPr bwMode="auto">
              <a:xfrm>
                <a:off x="5602373" y="930389"/>
                <a:ext cx="141288" cy="139700"/>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rgbClr val="404040"/>
                  </a:solidFill>
                </a:endParaRPr>
              </a:p>
            </p:txBody>
          </p:sp>
          <p:sp>
            <p:nvSpPr>
              <p:cNvPr id="276" name="Freeform 28"/>
              <p:cNvSpPr>
                <a:spLocks/>
              </p:cNvSpPr>
              <p:nvPr/>
            </p:nvSpPr>
            <p:spPr bwMode="auto">
              <a:xfrm>
                <a:off x="5505537" y="1084378"/>
                <a:ext cx="333375" cy="634999"/>
              </a:xfrm>
              <a:custGeom>
                <a:avLst/>
                <a:gdLst>
                  <a:gd name="T0" fmla="*/ 87 w 87"/>
                  <a:gd name="T1" fmla="*/ 24 h 168"/>
                  <a:gd name="T2" fmla="*/ 62 w 87"/>
                  <a:gd name="T3" fmla="*/ 0 h 168"/>
                  <a:gd name="T4" fmla="*/ 37 w 87"/>
                  <a:gd name="T5" fmla="*/ 0 h 168"/>
                  <a:gd name="T6" fmla="*/ 35 w 87"/>
                  <a:gd name="T7" fmla="*/ 0 h 168"/>
                  <a:gd name="T8" fmla="*/ 25 w 87"/>
                  <a:gd name="T9" fmla="*/ 0 h 168"/>
                  <a:gd name="T10" fmla="*/ 0 w 87"/>
                  <a:gd name="T11" fmla="*/ 24 h 168"/>
                  <a:gd name="T12" fmla="*/ 0 w 87"/>
                  <a:gd name="T13" fmla="*/ 24 h 168"/>
                  <a:gd name="T14" fmla="*/ 0 w 87"/>
                  <a:gd name="T15" fmla="*/ 73 h 168"/>
                  <a:gd name="T16" fmla="*/ 8 w 87"/>
                  <a:gd name="T17" fmla="*/ 81 h 168"/>
                  <a:gd name="T18" fmla="*/ 16 w 87"/>
                  <a:gd name="T19" fmla="*/ 73 h 168"/>
                  <a:gd name="T20" fmla="*/ 16 w 87"/>
                  <a:gd name="T21" fmla="*/ 44 h 168"/>
                  <a:gd name="T22" fmla="*/ 16 w 87"/>
                  <a:gd name="T23" fmla="*/ 28 h 168"/>
                  <a:gd name="T24" fmla="*/ 20 w 87"/>
                  <a:gd name="T25" fmla="*/ 28 h 168"/>
                  <a:gd name="T26" fmla="*/ 20 w 87"/>
                  <a:gd name="T27" fmla="*/ 46 h 168"/>
                  <a:gd name="T28" fmla="*/ 20 w 87"/>
                  <a:gd name="T29" fmla="*/ 77 h 168"/>
                  <a:gd name="T30" fmla="*/ 20 w 87"/>
                  <a:gd name="T31" fmla="*/ 81 h 168"/>
                  <a:gd name="T32" fmla="*/ 20 w 87"/>
                  <a:gd name="T33" fmla="*/ 157 h 168"/>
                  <a:gd name="T34" fmla="*/ 31 w 87"/>
                  <a:gd name="T35" fmla="*/ 168 h 168"/>
                  <a:gd name="T36" fmla="*/ 41 w 87"/>
                  <a:gd name="T37" fmla="*/ 157 h 168"/>
                  <a:gd name="T38" fmla="*/ 41 w 87"/>
                  <a:gd name="T39" fmla="*/ 81 h 168"/>
                  <a:gd name="T40" fmla="*/ 46 w 87"/>
                  <a:gd name="T41" fmla="*/ 81 h 168"/>
                  <a:gd name="T42" fmla="*/ 46 w 87"/>
                  <a:gd name="T43" fmla="*/ 157 h 168"/>
                  <a:gd name="T44" fmla="*/ 56 w 87"/>
                  <a:gd name="T45" fmla="*/ 168 h 168"/>
                  <a:gd name="T46" fmla="*/ 67 w 87"/>
                  <a:gd name="T47" fmla="*/ 157 h 168"/>
                  <a:gd name="T48" fmla="*/ 67 w 87"/>
                  <a:gd name="T49" fmla="*/ 81 h 168"/>
                  <a:gd name="T50" fmla="*/ 67 w 87"/>
                  <a:gd name="T51" fmla="*/ 77 h 168"/>
                  <a:gd name="T52" fmla="*/ 67 w 87"/>
                  <a:gd name="T53" fmla="*/ 46 h 168"/>
                  <a:gd name="T54" fmla="*/ 67 w 87"/>
                  <a:gd name="T55" fmla="*/ 28 h 168"/>
                  <a:gd name="T56" fmla="*/ 71 w 87"/>
                  <a:gd name="T57" fmla="*/ 28 h 168"/>
                  <a:gd name="T58" fmla="*/ 71 w 87"/>
                  <a:gd name="T59" fmla="*/ 44 h 168"/>
                  <a:gd name="T60" fmla="*/ 71 w 87"/>
                  <a:gd name="T61" fmla="*/ 73 h 168"/>
                  <a:gd name="T62" fmla="*/ 79 w 87"/>
                  <a:gd name="T63" fmla="*/ 81 h 168"/>
                  <a:gd name="T64" fmla="*/ 87 w 87"/>
                  <a:gd name="T65" fmla="*/ 73 h 168"/>
                  <a:gd name="T66" fmla="*/ 87 w 87"/>
                  <a:gd name="T67" fmla="*/ 24 h 168"/>
                  <a:gd name="T68" fmla="*/ 87 w 87"/>
                  <a:gd name="T69" fmla="*/ 2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7" h="168">
                    <a:moveTo>
                      <a:pt x="87" y="24"/>
                    </a:moveTo>
                    <a:cubicBezTo>
                      <a:pt x="87" y="11"/>
                      <a:pt x="75" y="0"/>
                      <a:pt x="62" y="0"/>
                    </a:cubicBezTo>
                    <a:cubicBezTo>
                      <a:pt x="37" y="0"/>
                      <a:pt x="37" y="0"/>
                      <a:pt x="37" y="0"/>
                    </a:cubicBezTo>
                    <a:cubicBezTo>
                      <a:pt x="35" y="0"/>
                      <a:pt x="35" y="0"/>
                      <a:pt x="35" y="0"/>
                    </a:cubicBezTo>
                    <a:cubicBezTo>
                      <a:pt x="25" y="0"/>
                      <a:pt x="25" y="0"/>
                      <a:pt x="25" y="0"/>
                    </a:cubicBezTo>
                    <a:cubicBezTo>
                      <a:pt x="12" y="0"/>
                      <a:pt x="0" y="11"/>
                      <a:pt x="0" y="24"/>
                    </a:cubicBezTo>
                    <a:cubicBezTo>
                      <a:pt x="0" y="24"/>
                      <a:pt x="0" y="24"/>
                      <a:pt x="0" y="24"/>
                    </a:cubicBezTo>
                    <a:cubicBezTo>
                      <a:pt x="0" y="73"/>
                      <a:pt x="0" y="73"/>
                      <a:pt x="0" y="73"/>
                    </a:cubicBezTo>
                    <a:cubicBezTo>
                      <a:pt x="0" y="78"/>
                      <a:pt x="4" y="81"/>
                      <a:pt x="8" y="81"/>
                    </a:cubicBezTo>
                    <a:cubicBezTo>
                      <a:pt x="13" y="81"/>
                      <a:pt x="16" y="78"/>
                      <a:pt x="16" y="73"/>
                    </a:cubicBezTo>
                    <a:cubicBezTo>
                      <a:pt x="16" y="44"/>
                      <a:pt x="16" y="44"/>
                      <a:pt x="16" y="44"/>
                    </a:cubicBezTo>
                    <a:cubicBezTo>
                      <a:pt x="16" y="28"/>
                      <a:pt x="16" y="28"/>
                      <a:pt x="16" y="28"/>
                    </a:cubicBezTo>
                    <a:cubicBezTo>
                      <a:pt x="20" y="28"/>
                      <a:pt x="20" y="28"/>
                      <a:pt x="20" y="28"/>
                    </a:cubicBezTo>
                    <a:cubicBezTo>
                      <a:pt x="20" y="46"/>
                      <a:pt x="20" y="46"/>
                      <a:pt x="20" y="46"/>
                    </a:cubicBezTo>
                    <a:cubicBezTo>
                      <a:pt x="20" y="77"/>
                      <a:pt x="20" y="77"/>
                      <a:pt x="20" y="77"/>
                    </a:cubicBezTo>
                    <a:cubicBezTo>
                      <a:pt x="20" y="81"/>
                      <a:pt x="20" y="81"/>
                      <a:pt x="20" y="81"/>
                    </a:cubicBezTo>
                    <a:cubicBezTo>
                      <a:pt x="20" y="157"/>
                      <a:pt x="20" y="157"/>
                      <a:pt x="20" y="157"/>
                    </a:cubicBezTo>
                    <a:cubicBezTo>
                      <a:pt x="20" y="163"/>
                      <a:pt x="25" y="168"/>
                      <a:pt x="31" y="168"/>
                    </a:cubicBezTo>
                    <a:cubicBezTo>
                      <a:pt x="37" y="168"/>
                      <a:pt x="41" y="163"/>
                      <a:pt x="41" y="157"/>
                    </a:cubicBezTo>
                    <a:cubicBezTo>
                      <a:pt x="41" y="81"/>
                      <a:pt x="41" y="81"/>
                      <a:pt x="41" y="81"/>
                    </a:cubicBezTo>
                    <a:cubicBezTo>
                      <a:pt x="46" y="81"/>
                      <a:pt x="46" y="81"/>
                      <a:pt x="46" y="81"/>
                    </a:cubicBezTo>
                    <a:cubicBezTo>
                      <a:pt x="46" y="157"/>
                      <a:pt x="46" y="157"/>
                      <a:pt x="46" y="157"/>
                    </a:cubicBezTo>
                    <a:cubicBezTo>
                      <a:pt x="46" y="163"/>
                      <a:pt x="50" y="168"/>
                      <a:pt x="56" y="168"/>
                    </a:cubicBezTo>
                    <a:cubicBezTo>
                      <a:pt x="62" y="168"/>
                      <a:pt x="67" y="163"/>
                      <a:pt x="67" y="157"/>
                    </a:cubicBezTo>
                    <a:cubicBezTo>
                      <a:pt x="67" y="81"/>
                      <a:pt x="67" y="81"/>
                      <a:pt x="67" y="81"/>
                    </a:cubicBezTo>
                    <a:cubicBezTo>
                      <a:pt x="67" y="77"/>
                      <a:pt x="67" y="77"/>
                      <a:pt x="67" y="77"/>
                    </a:cubicBezTo>
                    <a:cubicBezTo>
                      <a:pt x="67" y="46"/>
                      <a:pt x="67" y="46"/>
                      <a:pt x="67" y="46"/>
                    </a:cubicBezTo>
                    <a:cubicBezTo>
                      <a:pt x="67" y="28"/>
                      <a:pt x="67" y="28"/>
                      <a:pt x="67" y="28"/>
                    </a:cubicBezTo>
                    <a:cubicBezTo>
                      <a:pt x="71" y="28"/>
                      <a:pt x="71" y="28"/>
                      <a:pt x="71" y="28"/>
                    </a:cubicBezTo>
                    <a:cubicBezTo>
                      <a:pt x="71" y="44"/>
                      <a:pt x="71" y="44"/>
                      <a:pt x="71" y="44"/>
                    </a:cubicBezTo>
                    <a:cubicBezTo>
                      <a:pt x="71" y="73"/>
                      <a:pt x="71" y="73"/>
                      <a:pt x="71" y="73"/>
                    </a:cubicBezTo>
                    <a:cubicBezTo>
                      <a:pt x="71" y="78"/>
                      <a:pt x="74" y="81"/>
                      <a:pt x="79" y="81"/>
                    </a:cubicBezTo>
                    <a:cubicBezTo>
                      <a:pt x="83" y="81"/>
                      <a:pt x="87" y="78"/>
                      <a:pt x="87" y="73"/>
                    </a:cubicBezTo>
                    <a:cubicBezTo>
                      <a:pt x="87" y="24"/>
                      <a:pt x="87" y="24"/>
                      <a:pt x="87" y="24"/>
                    </a:cubicBezTo>
                    <a:cubicBezTo>
                      <a:pt x="87" y="24"/>
                      <a:pt x="87" y="24"/>
                      <a:pt x="87" y="2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rgbClr val="404040"/>
                  </a:solidFill>
                </a:endParaRPr>
              </a:p>
            </p:txBody>
          </p:sp>
        </p:grpSp>
        <p:grpSp>
          <p:nvGrpSpPr>
            <p:cNvPr id="257" name="Group 262"/>
            <p:cNvGrpSpPr/>
            <p:nvPr/>
          </p:nvGrpSpPr>
          <p:grpSpPr>
            <a:xfrm>
              <a:off x="9823128" y="5736614"/>
              <a:ext cx="210046" cy="497109"/>
              <a:chOff x="5505537" y="930389"/>
              <a:chExt cx="333375" cy="788988"/>
            </a:xfrm>
            <a:solidFill>
              <a:schemeClr val="accent2"/>
            </a:solidFill>
          </p:grpSpPr>
          <p:sp>
            <p:nvSpPr>
              <p:cNvPr id="273" name="Oval 27"/>
              <p:cNvSpPr>
                <a:spLocks noChangeArrowheads="1"/>
              </p:cNvSpPr>
              <p:nvPr/>
            </p:nvSpPr>
            <p:spPr bwMode="auto">
              <a:xfrm>
                <a:off x="5602373" y="930389"/>
                <a:ext cx="141288" cy="139700"/>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rgbClr val="404040"/>
                  </a:solidFill>
                </a:endParaRPr>
              </a:p>
            </p:txBody>
          </p:sp>
          <p:sp>
            <p:nvSpPr>
              <p:cNvPr id="274" name="Freeform 28"/>
              <p:cNvSpPr>
                <a:spLocks/>
              </p:cNvSpPr>
              <p:nvPr/>
            </p:nvSpPr>
            <p:spPr bwMode="auto">
              <a:xfrm>
                <a:off x="5505537" y="1084378"/>
                <a:ext cx="333375" cy="634999"/>
              </a:xfrm>
              <a:custGeom>
                <a:avLst/>
                <a:gdLst>
                  <a:gd name="T0" fmla="*/ 87 w 87"/>
                  <a:gd name="T1" fmla="*/ 24 h 168"/>
                  <a:gd name="T2" fmla="*/ 62 w 87"/>
                  <a:gd name="T3" fmla="*/ 0 h 168"/>
                  <a:gd name="T4" fmla="*/ 37 w 87"/>
                  <a:gd name="T5" fmla="*/ 0 h 168"/>
                  <a:gd name="T6" fmla="*/ 35 w 87"/>
                  <a:gd name="T7" fmla="*/ 0 h 168"/>
                  <a:gd name="T8" fmla="*/ 25 w 87"/>
                  <a:gd name="T9" fmla="*/ 0 h 168"/>
                  <a:gd name="T10" fmla="*/ 0 w 87"/>
                  <a:gd name="T11" fmla="*/ 24 h 168"/>
                  <a:gd name="T12" fmla="*/ 0 w 87"/>
                  <a:gd name="T13" fmla="*/ 24 h 168"/>
                  <a:gd name="T14" fmla="*/ 0 w 87"/>
                  <a:gd name="T15" fmla="*/ 73 h 168"/>
                  <a:gd name="T16" fmla="*/ 8 w 87"/>
                  <a:gd name="T17" fmla="*/ 81 h 168"/>
                  <a:gd name="T18" fmla="*/ 16 w 87"/>
                  <a:gd name="T19" fmla="*/ 73 h 168"/>
                  <a:gd name="T20" fmla="*/ 16 w 87"/>
                  <a:gd name="T21" fmla="*/ 44 h 168"/>
                  <a:gd name="T22" fmla="*/ 16 w 87"/>
                  <a:gd name="T23" fmla="*/ 28 h 168"/>
                  <a:gd name="T24" fmla="*/ 20 w 87"/>
                  <a:gd name="T25" fmla="*/ 28 h 168"/>
                  <a:gd name="T26" fmla="*/ 20 w 87"/>
                  <a:gd name="T27" fmla="*/ 46 h 168"/>
                  <a:gd name="T28" fmla="*/ 20 w 87"/>
                  <a:gd name="T29" fmla="*/ 77 h 168"/>
                  <a:gd name="T30" fmla="*/ 20 w 87"/>
                  <a:gd name="T31" fmla="*/ 81 h 168"/>
                  <a:gd name="T32" fmla="*/ 20 w 87"/>
                  <a:gd name="T33" fmla="*/ 157 h 168"/>
                  <a:gd name="T34" fmla="*/ 31 w 87"/>
                  <a:gd name="T35" fmla="*/ 168 h 168"/>
                  <a:gd name="T36" fmla="*/ 41 w 87"/>
                  <a:gd name="T37" fmla="*/ 157 h 168"/>
                  <a:gd name="T38" fmla="*/ 41 w 87"/>
                  <a:gd name="T39" fmla="*/ 81 h 168"/>
                  <a:gd name="T40" fmla="*/ 46 w 87"/>
                  <a:gd name="T41" fmla="*/ 81 h 168"/>
                  <a:gd name="T42" fmla="*/ 46 w 87"/>
                  <a:gd name="T43" fmla="*/ 157 h 168"/>
                  <a:gd name="T44" fmla="*/ 56 w 87"/>
                  <a:gd name="T45" fmla="*/ 168 h 168"/>
                  <a:gd name="T46" fmla="*/ 67 w 87"/>
                  <a:gd name="T47" fmla="*/ 157 h 168"/>
                  <a:gd name="T48" fmla="*/ 67 w 87"/>
                  <a:gd name="T49" fmla="*/ 81 h 168"/>
                  <a:gd name="T50" fmla="*/ 67 w 87"/>
                  <a:gd name="T51" fmla="*/ 77 h 168"/>
                  <a:gd name="T52" fmla="*/ 67 w 87"/>
                  <a:gd name="T53" fmla="*/ 46 h 168"/>
                  <a:gd name="T54" fmla="*/ 67 w 87"/>
                  <a:gd name="T55" fmla="*/ 28 h 168"/>
                  <a:gd name="T56" fmla="*/ 71 w 87"/>
                  <a:gd name="T57" fmla="*/ 28 h 168"/>
                  <a:gd name="T58" fmla="*/ 71 w 87"/>
                  <a:gd name="T59" fmla="*/ 44 h 168"/>
                  <a:gd name="T60" fmla="*/ 71 w 87"/>
                  <a:gd name="T61" fmla="*/ 73 h 168"/>
                  <a:gd name="T62" fmla="*/ 79 w 87"/>
                  <a:gd name="T63" fmla="*/ 81 h 168"/>
                  <a:gd name="T64" fmla="*/ 87 w 87"/>
                  <a:gd name="T65" fmla="*/ 73 h 168"/>
                  <a:gd name="T66" fmla="*/ 87 w 87"/>
                  <a:gd name="T67" fmla="*/ 24 h 168"/>
                  <a:gd name="T68" fmla="*/ 87 w 87"/>
                  <a:gd name="T69" fmla="*/ 2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7" h="168">
                    <a:moveTo>
                      <a:pt x="87" y="24"/>
                    </a:moveTo>
                    <a:cubicBezTo>
                      <a:pt x="87" y="11"/>
                      <a:pt x="75" y="0"/>
                      <a:pt x="62" y="0"/>
                    </a:cubicBezTo>
                    <a:cubicBezTo>
                      <a:pt x="37" y="0"/>
                      <a:pt x="37" y="0"/>
                      <a:pt x="37" y="0"/>
                    </a:cubicBezTo>
                    <a:cubicBezTo>
                      <a:pt x="35" y="0"/>
                      <a:pt x="35" y="0"/>
                      <a:pt x="35" y="0"/>
                    </a:cubicBezTo>
                    <a:cubicBezTo>
                      <a:pt x="25" y="0"/>
                      <a:pt x="25" y="0"/>
                      <a:pt x="25" y="0"/>
                    </a:cubicBezTo>
                    <a:cubicBezTo>
                      <a:pt x="12" y="0"/>
                      <a:pt x="0" y="11"/>
                      <a:pt x="0" y="24"/>
                    </a:cubicBezTo>
                    <a:cubicBezTo>
                      <a:pt x="0" y="24"/>
                      <a:pt x="0" y="24"/>
                      <a:pt x="0" y="24"/>
                    </a:cubicBezTo>
                    <a:cubicBezTo>
                      <a:pt x="0" y="73"/>
                      <a:pt x="0" y="73"/>
                      <a:pt x="0" y="73"/>
                    </a:cubicBezTo>
                    <a:cubicBezTo>
                      <a:pt x="0" y="78"/>
                      <a:pt x="4" y="81"/>
                      <a:pt x="8" y="81"/>
                    </a:cubicBezTo>
                    <a:cubicBezTo>
                      <a:pt x="13" y="81"/>
                      <a:pt x="16" y="78"/>
                      <a:pt x="16" y="73"/>
                    </a:cubicBezTo>
                    <a:cubicBezTo>
                      <a:pt x="16" y="44"/>
                      <a:pt x="16" y="44"/>
                      <a:pt x="16" y="44"/>
                    </a:cubicBezTo>
                    <a:cubicBezTo>
                      <a:pt x="16" y="28"/>
                      <a:pt x="16" y="28"/>
                      <a:pt x="16" y="28"/>
                    </a:cubicBezTo>
                    <a:cubicBezTo>
                      <a:pt x="20" y="28"/>
                      <a:pt x="20" y="28"/>
                      <a:pt x="20" y="28"/>
                    </a:cubicBezTo>
                    <a:cubicBezTo>
                      <a:pt x="20" y="46"/>
                      <a:pt x="20" y="46"/>
                      <a:pt x="20" y="46"/>
                    </a:cubicBezTo>
                    <a:cubicBezTo>
                      <a:pt x="20" y="77"/>
                      <a:pt x="20" y="77"/>
                      <a:pt x="20" y="77"/>
                    </a:cubicBezTo>
                    <a:cubicBezTo>
                      <a:pt x="20" y="81"/>
                      <a:pt x="20" y="81"/>
                      <a:pt x="20" y="81"/>
                    </a:cubicBezTo>
                    <a:cubicBezTo>
                      <a:pt x="20" y="157"/>
                      <a:pt x="20" y="157"/>
                      <a:pt x="20" y="157"/>
                    </a:cubicBezTo>
                    <a:cubicBezTo>
                      <a:pt x="20" y="163"/>
                      <a:pt x="25" y="168"/>
                      <a:pt x="31" y="168"/>
                    </a:cubicBezTo>
                    <a:cubicBezTo>
                      <a:pt x="37" y="168"/>
                      <a:pt x="41" y="163"/>
                      <a:pt x="41" y="157"/>
                    </a:cubicBezTo>
                    <a:cubicBezTo>
                      <a:pt x="41" y="81"/>
                      <a:pt x="41" y="81"/>
                      <a:pt x="41" y="81"/>
                    </a:cubicBezTo>
                    <a:cubicBezTo>
                      <a:pt x="46" y="81"/>
                      <a:pt x="46" y="81"/>
                      <a:pt x="46" y="81"/>
                    </a:cubicBezTo>
                    <a:cubicBezTo>
                      <a:pt x="46" y="157"/>
                      <a:pt x="46" y="157"/>
                      <a:pt x="46" y="157"/>
                    </a:cubicBezTo>
                    <a:cubicBezTo>
                      <a:pt x="46" y="163"/>
                      <a:pt x="50" y="168"/>
                      <a:pt x="56" y="168"/>
                    </a:cubicBezTo>
                    <a:cubicBezTo>
                      <a:pt x="62" y="168"/>
                      <a:pt x="67" y="163"/>
                      <a:pt x="67" y="157"/>
                    </a:cubicBezTo>
                    <a:cubicBezTo>
                      <a:pt x="67" y="81"/>
                      <a:pt x="67" y="81"/>
                      <a:pt x="67" y="81"/>
                    </a:cubicBezTo>
                    <a:cubicBezTo>
                      <a:pt x="67" y="77"/>
                      <a:pt x="67" y="77"/>
                      <a:pt x="67" y="77"/>
                    </a:cubicBezTo>
                    <a:cubicBezTo>
                      <a:pt x="67" y="46"/>
                      <a:pt x="67" y="46"/>
                      <a:pt x="67" y="46"/>
                    </a:cubicBezTo>
                    <a:cubicBezTo>
                      <a:pt x="67" y="28"/>
                      <a:pt x="67" y="28"/>
                      <a:pt x="67" y="28"/>
                    </a:cubicBezTo>
                    <a:cubicBezTo>
                      <a:pt x="71" y="28"/>
                      <a:pt x="71" y="28"/>
                      <a:pt x="71" y="28"/>
                    </a:cubicBezTo>
                    <a:cubicBezTo>
                      <a:pt x="71" y="44"/>
                      <a:pt x="71" y="44"/>
                      <a:pt x="71" y="44"/>
                    </a:cubicBezTo>
                    <a:cubicBezTo>
                      <a:pt x="71" y="73"/>
                      <a:pt x="71" y="73"/>
                      <a:pt x="71" y="73"/>
                    </a:cubicBezTo>
                    <a:cubicBezTo>
                      <a:pt x="71" y="78"/>
                      <a:pt x="74" y="81"/>
                      <a:pt x="79" y="81"/>
                    </a:cubicBezTo>
                    <a:cubicBezTo>
                      <a:pt x="83" y="81"/>
                      <a:pt x="87" y="78"/>
                      <a:pt x="87" y="73"/>
                    </a:cubicBezTo>
                    <a:cubicBezTo>
                      <a:pt x="87" y="24"/>
                      <a:pt x="87" y="24"/>
                      <a:pt x="87" y="24"/>
                    </a:cubicBezTo>
                    <a:cubicBezTo>
                      <a:pt x="87" y="24"/>
                      <a:pt x="87" y="24"/>
                      <a:pt x="87" y="2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rgbClr val="404040"/>
                  </a:solidFill>
                </a:endParaRPr>
              </a:p>
            </p:txBody>
          </p:sp>
        </p:grpSp>
        <p:grpSp>
          <p:nvGrpSpPr>
            <p:cNvPr id="260" name="Group 296"/>
            <p:cNvGrpSpPr/>
            <p:nvPr/>
          </p:nvGrpSpPr>
          <p:grpSpPr>
            <a:xfrm flipH="1">
              <a:off x="9087280" y="5738513"/>
              <a:ext cx="229613" cy="493313"/>
              <a:chOff x="5670652" y="1738427"/>
              <a:chExt cx="363539" cy="781050"/>
            </a:xfrm>
            <a:solidFill>
              <a:schemeClr val="accent5"/>
            </a:solidFill>
          </p:grpSpPr>
          <p:sp>
            <p:nvSpPr>
              <p:cNvPr id="267" name="Oval 25"/>
              <p:cNvSpPr>
                <a:spLocks noChangeArrowheads="1"/>
              </p:cNvSpPr>
              <p:nvPr/>
            </p:nvSpPr>
            <p:spPr bwMode="auto">
              <a:xfrm>
                <a:off x="5781760" y="1738427"/>
                <a:ext cx="141288" cy="139700"/>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rgbClr val="404040"/>
                  </a:solidFill>
                </a:endParaRPr>
              </a:p>
            </p:txBody>
          </p:sp>
          <p:sp>
            <p:nvSpPr>
              <p:cNvPr id="268" name="Freeform 26"/>
              <p:cNvSpPr>
                <a:spLocks/>
              </p:cNvSpPr>
              <p:nvPr/>
            </p:nvSpPr>
            <p:spPr bwMode="auto">
              <a:xfrm>
                <a:off x="5670652" y="1889240"/>
                <a:ext cx="363539" cy="630237"/>
              </a:xfrm>
              <a:custGeom>
                <a:avLst/>
                <a:gdLst>
                  <a:gd name="T0" fmla="*/ 94 w 95"/>
                  <a:gd name="T1" fmla="*/ 64 h 167"/>
                  <a:gd name="T2" fmla="*/ 80 w 95"/>
                  <a:gd name="T3" fmla="*/ 19 h 167"/>
                  <a:gd name="T4" fmla="*/ 79 w 95"/>
                  <a:gd name="T5" fmla="*/ 18 h 167"/>
                  <a:gd name="T6" fmla="*/ 56 w 95"/>
                  <a:gd name="T7" fmla="*/ 0 h 167"/>
                  <a:gd name="T8" fmla="*/ 49 w 95"/>
                  <a:gd name="T9" fmla="*/ 0 h 167"/>
                  <a:gd name="T10" fmla="*/ 46 w 95"/>
                  <a:gd name="T11" fmla="*/ 0 h 167"/>
                  <a:gd name="T12" fmla="*/ 39 w 95"/>
                  <a:gd name="T13" fmla="*/ 0 h 167"/>
                  <a:gd name="T14" fmla="*/ 16 w 95"/>
                  <a:gd name="T15" fmla="*/ 18 h 167"/>
                  <a:gd name="T16" fmla="*/ 15 w 95"/>
                  <a:gd name="T17" fmla="*/ 19 h 167"/>
                  <a:gd name="T18" fmla="*/ 1 w 95"/>
                  <a:gd name="T19" fmla="*/ 64 h 167"/>
                  <a:gd name="T20" fmla="*/ 5 w 95"/>
                  <a:gd name="T21" fmla="*/ 73 h 167"/>
                  <a:gd name="T22" fmla="*/ 15 w 95"/>
                  <a:gd name="T23" fmla="*/ 69 h 167"/>
                  <a:gd name="T24" fmla="*/ 28 w 95"/>
                  <a:gd name="T25" fmla="*/ 25 h 167"/>
                  <a:gd name="T26" fmla="*/ 32 w 95"/>
                  <a:gd name="T27" fmla="*/ 25 h 167"/>
                  <a:gd name="T28" fmla="*/ 8 w 95"/>
                  <a:gd name="T29" fmla="*/ 100 h 167"/>
                  <a:gd name="T30" fmla="*/ 27 w 95"/>
                  <a:gd name="T31" fmla="*/ 100 h 167"/>
                  <a:gd name="T32" fmla="*/ 27 w 95"/>
                  <a:gd name="T33" fmla="*/ 158 h 167"/>
                  <a:gd name="T34" fmla="*/ 36 w 95"/>
                  <a:gd name="T35" fmla="*/ 167 h 167"/>
                  <a:gd name="T36" fmla="*/ 44 w 95"/>
                  <a:gd name="T37" fmla="*/ 158 h 167"/>
                  <a:gd name="T38" fmla="*/ 44 w 95"/>
                  <a:gd name="T39" fmla="*/ 100 h 167"/>
                  <a:gd name="T40" fmla="*/ 51 w 95"/>
                  <a:gd name="T41" fmla="*/ 100 h 167"/>
                  <a:gd name="T42" fmla="*/ 51 w 95"/>
                  <a:gd name="T43" fmla="*/ 158 h 167"/>
                  <a:gd name="T44" fmla="*/ 59 w 95"/>
                  <a:gd name="T45" fmla="*/ 167 h 167"/>
                  <a:gd name="T46" fmla="*/ 68 w 95"/>
                  <a:gd name="T47" fmla="*/ 158 h 167"/>
                  <a:gd name="T48" fmla="*/ 68 w 95"/>
                  <a:gd name="T49" fmla="*/ 100 h 167"/>
                  <a:gd name="T50" fmla="*/ 87 w 95"/>
                  <a:gd name="T51" fmla="*/ 100 h 167"/>
                  <a:gd name="T52" fmla="*/ 63 w 95"/>
                  <a:gd name="T53" fmla="*/ 25 h 167"/>
                  <a:gd name="T54" fmla="*/ 67 w 95"/>
                  <a:gd name="T55" fmla="*/ 25 h 167"/>
                  <a:gd name="T56" fmla="*/ 80 w 95"/>
                  <a:gd name="T57" fmla="*/ 69 h 167"/>
                  <a:gd name="T58" fmla="*/ 90 w 95"/>
                  <a:gd name="T59" fmla="*/ 73 h 167"/>
                  <a:gd name="T60" fmla="*/ 94 w 95"/>
                  <a:gd name="T61" fmla="*/ 6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5" h="167">
                    <a:moveTo>
                      <a:pt x="94" y="64"/>
                    </a:moveTo>
                    <a:cubicBezTo>
                      <a:pt x="80" y="19"/>
                      <a:pt x="80" y="19"/>
                      <a:pt x="80" y="19"/>
                    </a:cubicBezTo>
                    <a:cubicBezTo>
                      <a:pt x="80" y="19"/>
                      <a:pt x="79" y="18"/>
                      <a:pt x="79" y="18"/>
                    </a:cubicBezTo>
                    <a:cubicBezTo>
                      <a:pt x="74" y="4"/>
                      <a:pt x="61" y="0"/>
                      <a:pt x="56" y="0"/>
                    </a:cubicBezTo>
                    <a:cubicBezTo>
                      <a:pt x="52" y="0"/>
                      <a:pt x="53" y="0"/>
                      <a:pt x="49" y="0"/>
                    </a:cubicBezTo>
                    <a:cubicBezTo>
                      <a:pt x="48" y="0"/>
                      <a:pt x="47" y="0"/>
                      <a:pt x="46" y="0"/>
                    </a:cubicBezTo>
                    <a:cubicBezTo>
                      <a:pt x="42" y="0"/>
                      <a:pt x="43" y="0"/>
                      <a:pt x="39" y="0"/>
                    </a:cubicBezTo>
                    <a:cubicBezTo>
                      <a:pt x="34" y="0"/>
                      <a:pt x="21" y="4"/>
                      <a:pt x="16" y="18"/>
                    </a:cubicBezTo>
                    <a:cubicBezTo>
                      <a:pt x="16" y="18"/>
                      <a:pt x="15" y="19"/>
                      <a:pt x="15" y="19"/>
                    </a:cubicBezTo>
                    <a:cubicBezTo>
                      <a:pt x="1" y="64"/>
                      <a:pt x="1" y="64"/>
                      <a:pt x="1" y="64"/>
                    </a:cubicBezTo>
                    <a:cubicBezTo>
                      <a:pt x="0" y="68"/>
                      <a:pt x="2" y="72"/>
                      <a:pt x="5" y="73"/>
                    </a:cubicBezTo>
                    <a:cubicBezTo>
                      <a:pt x="9" y="74"/>
                      <a:pt x="13" y="72"/>
                      <a:pt x="15" y="69"/>
                    </a:cubicBezTo>
                    <a:cubicBezTo>
                      <a:pt x="28" y="25"/>
                      <a:pt x="28" y="25"/>
                      <a:pt x="28" y="25"/>
                    </a:cubicBezTo>
                    <a:cubicBezTo>
                      <a:pt x="32" y="25"/>
                      <a:pt x="32" y="25"/>
                      <a:pt x="32" y="25"/>
                    </a:cubicBezTo>
                    <a:cubicBezTo>
                      <a:pt x="8" y="100"/>
                      <a:pt x="8" y="100"/>
                      <a:pt x="8" y="100"/>
                    </a:cubicBezTo>
                    <a:cubicBezTo>
                      <a:pt x="27" y="100"/>
                      <a:pt x="27" y="100"/>
                      <a:pt x="27" y="100"/>
                    </a:cubicBezTo>
                    <a:cubicBezTo>
                      <a:pt x="27" y="158"/>
                      <a:pt x="27" y="158"/>
                      <a:pt x="27" y="158"/>
                    </a:cubicBezTo>
                    <a:cubicBezTo>
                      <a:pt x="27" y="163"/>
                      <a:pt x="31" y="167"/>
                      <a:pt x="36" y="167"/>
                    </a:cubicBezTo>
                    <a:cubicBezTo>
                      <a:pt x="41" y="167"/>
                      <a:pt x="44" y="163"/>
                      <a:pt x="44" y="158"/>
                    </a:cubicBezTo>
                    <a:cubicBezTo>
                      <a:pt x="44" y="100"/>
                      <a:pt x="44" y="100"/>
                      <a:pt x="44" y="100"/>
                    </a:cubicBezTo>
                    <a:cubicBezTo>
                      <a:pt x="51" y="100"/>
                      <a:pt x="51" y="100"/>
                      <a:pt x="51" y="100"/>
                    </a:cubicBezTo>
                    <a:cubicBezTo>
                      <a:pt x="51" y="158"/>
                      <a:pt x="51" y="158"/>
                      <a:pt x="51" y="158"/>
                    </a:cubicBezTo>
                    <a:cubicBezTo>
                      <a:pt x="51" y="163"/>
                      <a:pt x="54" y="167"/>
                      <a:pt x="59" y="167"/>
                    </a:cubicBezTo>
                    <a:cubicBezTo>
                      <a:pt x="64" y="167"/>
                      <a:pt x="68" y="163"/>
                      <a:pt x="68" y="158"/>
                    </a:cubicBezTo>
                    <a:cubicBezTo>
                      <a:pt x="68" y="100"/>
                      <a:pt x="68" y="100"/>
                      <a:pt x="68" y="100"/>
                    </a:cubicBezTo>
                    <a:cubicBezTo>
                      <a:pt x="87" y="100"/>
                      <a:pt x="87" y="100"/>
                      <a:pt x="87" y="100"/>
                    </a:cubicBezTo>
                    <a:cubicBezTo>
                      <a:pt x="63" y="25"/>
                      <a:pt x="63" y="25"/>
                      <a:pt x="63" y="25"/>
                    </a:cubicBezTo>
                    <a:cubicBezTo>
                      <a:pt x="67" y="25"/>
                      <a:pt x="67" y="25"/>
                      <a:pt x="67" y="25"/>
                    </a:cubicBezTo>
                    <a:cubicBezTo>
                      <a:pt x="80" y="69"/>
                      <a:pt x="80" y="69"/>
                      <a:pt x="80" y="69"/>
                    </a:cubicBezTo>
                    <a:cubicBezTo>
                      <a:pt x="82" y="72"/>
                      <a:pt x="86" y="74"/>
                      <a:pt x="90" y="73"/>
                    </a:cubicBezTo>
                    <a:cubicBezTo>
                      <a:pt x="93" y="72"/>
                      <a:pt x="95" y="68"/>
                      <a:pt x="94" y="6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rgbClr val="404040"/>
                  </a:solidFill>
                </a:endParaRPr>
              </a:p>
            </p:txBody>
          </p:sp>
        </p:grpSp>
        <p:grpSp>
          <p:nvGrpSpPr>
            <p:cNvPr id="261" name="Group 297"/>
            <p:cNvGrpSpPr/>
            <p:nvPr/>
          </p:nvGrpSpPr>
          <p:grpSpPr>
            <a:xfrm flipH="1">
              <a:off x="8848463" y="5738513"/>
              <a:ext cx="229613" cy="493313"/>
              <a:chOff x="5670652" y="1738427"/>
              <a:chExt cx="363539" cy="781050"/>
            </a:xfrm>
            <a:solidFill>
              <a:schemeClr val="accent5"/>
            </a:solidFill>
          </p:grpSpPr>
          <p:sp>
            <p:nvSpPr>
              <p:cNvPr id="265" name="Oval 25"/>
              <p:cNvSpPr>
                <a:spLocks noChangeArrowheads="1"/>
              </p:cNvSpPr>
              <p:nvPr/>
            </p:nvSpPr>
            <p:spPr bwMode="auto">
              <a:xfrm>
                <a:off x="5781760" y="1738427"/>
                <a:ext cx="141288" cy="139700"/>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rgbClr val="404040"/>
                  </a:solidFill>
                </a:endParaRPr>
              </a:p>
            </p:txBody>
          </p:sp>
          <p:sp>
            <p:nvSpPr>
              <p:cNvPr id="266" name="Freeform 26"/>
              <p:cNvSpPr>
                <a:spLocks/>
              </p:cNvSpPr>
              <p:nvPr/>
            </p:nvSpPr>
            <p:spPr bwMode="auto">
              <a:xfrm>
                <a:off x="5670652" y="1889240"/>
                <a:ext cx="363539" cy="630237"/>
              </a:xfrm>
              <a:custGeom>
                <a:avLst/>
                <a:gdLst>
                  <a:gd name="T0" fmla="*/ 94 w 95"/>
                  <a:gd name="T1" fmla="*/ 64 h 167"/>
                  <a:gd name="T2" fmla="*/ 80 w 95"/>
                  <a:gd name="T3" fmla="*/ 19 h 167"/>
                  <a:gd name="T4" fmla="*/ 79 w 95"/>
                  <a:gd name="T5" fmla="*/ 18 h 167"/>
                  <a:gd name="T6" fmla="*/ 56 w 95"/>
                  <a:gd name="T7" fmla="*/ 0 h 167"/>
                  <a:gd name="T8" fmla="*/ 49 w 95"/>
                  <a:gd name="T9" fmla="*/ 0 h 167"/>
                  <a:gd name="T10" fmla="*/ 46 w 95"/>
                  <a:gd name="T11" fmla="*/ 0 h 167"/>
                  <a:gd name="T12" fmla="*/ 39 w 95"/>
                  <a:gd name="T13" fmla="*/ 0 h 167"/>
                  <a:gd name="T14" fmla="*/ 16 w 95"/>
                  <a:gd name="T15" fmla="*/ 18 h 167"/>
                  <a:gd name="T16" fmla="*/ 15 w 95"/>
                  <a:gd name="T17" fmla="*/ 19 h 167"/>
                  <a:gd name="T18" fmla="*/ 1 w 95"/>
                  <a:gd name="T19" fmla="*/ 64 h 167"/>
                  <a:gd name="T20" fmla="*/ 5 w 95"/>
                  <a:gd name="T21" fmla="*/ 73 h 167"/>
                  <a:gd name="T22" fmla="*/ 15 w 95"/>
                  <a:gd name="T23" fmla="*/ 69 h 167"/>
                  <a:gd name="T24" fmla="*/ 28 w 95"/>
                  <a:gd name="T25" fmla="*/ 25 h 167"/>
                  <a:gd name="T26" fmla="*/ 32 w 95"/>
                  <a:gd name="T27" fmla="*/ 25 h 167"/>
                  <a:gd name="T28" fmla="*/ 8 w 95"/>
                  <a:gd name="T29" fmla="*/ 100 h 167"/>
                  <a:gd name="T30" fmla="*/ 27 w 95"/>
                  <a:gd name="T31" fmla="*/ 100 h 167"/>
                  <a:gd name="T32" fmla="*/ 27 w 95"/>
                  <a:gd name="T33" fmla="*/ 158 h 167"/>
                  <a:gd name="T34" fmla="*/ 36 w 95"/>
                  <a:gd name="T35" fmla="*/ 167 h 167"/>
                  <a:gd name="T36" fmla="*/ 44 w 95"/>
                  <a:gd name="T37" fmla="*/ 158 h 167"/>
                  <a:gd name="T38" fmla="*/ 44 w 95"/>
                  <a:gd name="T39" fmla="*/ 100 h 167"/>
                  <a:gd name="T40" fmla="*/ 51 w 95"/>
                  <a:gd name="T41" fmla="*/ 100 h 167"/>
                  <a:gd name="T42" fmla="*/ 51 w 95"/>
                  <a:gd name="T43" fmla="*/ 158 h 167"/>
                  <a:gd name="T44" fmla="*/ 59 w 95"/>
                  <a:gd name="T45" fmla="*/ 167 h 167"/>
                  <a:gd name="T46" fmla="*/ 68 w 95"/>
                  <a:gd name="T47" fmla="*/ 158 h 167"/>
                  <a:gd name="T48" fmla="*/ 68 w 95"/>
                  <a:gd name="T49" fmla="*/ 100 h 167"/>
                  <a:gd name="T50" fmla="*/ 87 w 95"/>
                  <a:gd name="T51" fmla="*/ 100 h 167"/>
                  <a:gd name="T52" fmla="*/ 63 w 95"/>
                  <a:gd name="T53" fmla="*/ 25 h 167"/>
                  <a:gd name="T54" fmla="*/ 67 w 95"/>
                  <a:gd name="T55" fmla="*/ 25 h 167"/>
                  <a:gd name="T56" fmla="*/ 80 w 95"/>
                  <a:gd name="T57" fmla="*/ 69 h 167"/>
                  <a:gd name="T58" fmla="*/ 90 w 95"/>
                  <a:gd name="T59" fmla="*/ 73 h 167"/>
                  <a:gd name="T60" fmla="*/ 94 w 95"/>
                  <a:gd name="T61" fmla="*/ 6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5" h="167">
                    <a:moveTo>
                      <a:pt x="94" y="64"/>
                    </a:moveTo>
                    <a:cubicBezTo>
                      <a:pt x="80" y="19"/>
                      <a:pt x="80" y="19"/>
                      <a:pt x="80" y="19"/>
                    </a:cubicBezTo>
                    <a:cubicBezTo>
                      <a:pt x="80" y="19"/>
                      <a:pt x="79" y="18"/>
                      <a:pt x="79" y="18"/>
                    </a:cubicBezTo>
                    <a:cubicBezTo>
                      <a:pt x="74" y="4"/>
                      <a:pt x="61" y="0"/>
                      <a:pt x="56" y="0"/>
                    </a:cubicBezTo>
                    <a:cubicBezTo>
                      <a:pt x="52" y="0"/>
                      <a:pt x="53" y="0"/>
                      <a:pt x="49" y="0"/>
                    </a:cubicBezTo>
                    <a:cubicBezTo>
                      <a:pt x="48" y="0"/>
                      <a:pt x="47" y="0"/>
                      <a:pt x="46" y="0"/>
                    </a:cubicBezTo>
                    <a:cubicBezTo>
                      <a:pt x="42" y="0"/>
                      <a:pt x="43" y="0"/>
                      <a:pt x="39" y="0"/>
                    </a:cubicBezTo>
                    <a:cubicBezTo>
                      <a:pt x="34" y="0"/>
                      <a:pt x="21" y="4"/>
                      <a:pt x="16" y="18"/>
                    </a:cubicBezTo>
                    <a:cubicBezTo>
                      <a:pt x="16" y="18"/>
                      <a:pt x="15" y="19"/>
                      <a:pt x="15" y="19"/>
                    </a:cubicBezTo>
                    <a:cubicBezTo>
                      <a:pt x="1" y="64"/>
                      <a:pt x="1" y="64"/>
                      <a:pt x="1" y="64"/>
                    </a:cubicBezTo>
                    <a:cubicBezTo>
                      <a:pt x="0" y="68"/>
                      <a:pt x="2" y="72"/>
                      <a:pt x="5" y="73"/>
                    </a:cubicBezTo>
                    <a:cubicBezTo>
                      <a:pt x="9" y="74"/>
                      <a:pt x="13" y="72"/>
                      <a:pt x="15" y="69"/>
                    </a:cubicBezTo>
                    <a:cubicBezTo>
                      <a:pt x="28" y="25"/>
                      <a:pt x="28" y="25"/>
                      <a:pt x="28" y="25"/>
                    </a:cubicBezTo>
                    <a:cubicBezTo>
                      <a:pt x="32" y="25"/>
                      <a:pt x="32" y="25"/>
                      <a:pt x="32" y="25"/>
                    </a:cubicBezTo>
                    <a:cubicBezTo>
                      <a:pt x="8" y="100"/>
                      <a:pt x="8" y="100"/>
                      <a:pt x="8" y="100"/>
                    </a:cubicBezTo>
                    <a:cubicBezTo>
                      <a:pt x="27" y="100"/>
                      <a:pt x="27" y="100"/>
                      <a:pt x="27" y="100"/>
                    </a:cubicBezTo>
                    <a:cubicBezTo>
                      <a:pt x="27" y="158"/>
                      <a:pt x="27" y="158"/>
                      <a:pt x="27" y="158"/>
                    </a:cubicBezTo>
                    <a:cubicBezTo>
                      <a:pt x="27" y="163"/>
                      <a:pt x="31" y="167"/>
                      <a:pt x="36" y="167"/>
                    </a:cubicBezTo>
                    <a:cubicBezTo>
                      <a:pt x="41" y="167"/>
                      <a:pt x="44" y="163"/>
                      <a:pt x="44" y="158"/>
                    </a:cubicBezTo>
                    <a:cubicBezTo>
                      <a:pt x="44" y="100"/>
                      <a:pt x="44" y="100"/>
                      <a:pt x="44" y="100"/>
                    </a:cubicBezTo>
                    <a:cubicBezTo>
                      <a:pt x="51" y="100"/>
                      <a:pt x="51" y="100"/>
                      <a:pt x="51" y="100"/>
                    </a:cubicBezTo>
                    <a:cubicBezTo>
                      <a:pt x="51" y="158"/>
                      <a:pt x="51" y="158"/>
                      <a:pt x="51" y="158"/>
                    </a:cubicBezTo>
                    <a:cubicBezTo>
                      <a:pt x="51" y="163"/>
                      <a:pt x="54" y="167"/>
                      <a:pt x="59" y="167"/>
                    </a:cubicBezTo>
                    <a:cubicBezTo>
                      <a:pt x="64" y="167"/>
                      <a:pt x="68" y="163"/>
                      <a:pt x="68" y="158"/>
                    </a:cubicBezTo>
                    <a:cubicBezTo>
                      <a:pt x="68" y="100"/>
                      <a:pt x="68" y="100"/>
                      <a:pt x="68" y="100"/>
                    </a:cubicBezTo>
                    <a:cubicBezTo>
                      <a:pt x="87" y="100"/>
                      <a:pt x="87" y="100"/>
                      <a:pt x="87" y="100"/>
                    </a:cubicBezTo>
                    <a:cubicBezTo>
                      <a:pt x="63" y="25"/>
                      <a:pt x="63" y="25"/>
                      <a:pt x="63" y="25"/>
                    </a:cubicBezTo>
                    <a:cubicBezTo>
                      <a:pt x="67" y="25"/>
                      <a:pt x="67" y="25"/>
                      <a:pt x="67" y="25"/>
                    </a:cubicBezTo>
                    <a:cubicBezTo>
                      <a:pt x="80" y="69"/>
                      <a:pt x="80" y="69"/>
                      <a:pt x="80" y="69"/>
                    </a:cubicBezTo>
                    <a:cubicBezTo>
                      <a:pt x="82" y="72"/>
                      <a:pt x="86" y="74"/>
                      <a:pt x="90" y="73"/>
                    </a:cubicBezTo>
                    <a:cubicBezTo>
                      <a:pt x="93" y="72"/>
                      <a:pt x="95" y="68"/>
                      <a:pt x="94" y="6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rgbClr val="404040"/>
                  </a:solidFill>
                </a:endParaRPr>
              </a:p>
            </p:txBody>
          </p:sp>
        </p:grpSp>
        <p:grpSp>
          <p:nvGrpSpPr>
            <p:cNvPr id="262" name="Group 298"/>
            <p:cNvGrpSpPr/>
            <p:nvPr/>
          </p:nvGrpSpPr>
          <p:grpSpPr>
            <a:xfrm flipH="1">
              <a:off x="8608632" y="5738513"/>
              <a:ext cx="229613" cy="493313"/>
              <a:chOff x="5670652" y="1738427"/>
              <a:chExt cx="363539" cy="781050"/>
            </a:xfrm>
            <a:solidFill>
              <a:schemeClr val="accent5"/>
            </a:solidFill>
          </p:grpSpPr>
          <p:sp>
            <p:nvSpPr>
              <p:cNvPr id="263" name="Oval 25"/>
              <p:cNvSpPr>
                <a:spLocks noChangeArrowheads="1"/>
              </p:cNvSpPr>
              <p:nvPr/>
            </p:nvSpPr>
            <p:spPr bwMode="auto">
              <a:xfrm>
                <a:off x="5781760" y="1738427"/>
                <a:ext cx="141288" cy="139700"/>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rgbClr val="404040"/>
                  </a:solidFill>
                </a:endParaRPr>
              </a:p>
            </p:txBody>
          </p:sp>
          <p:sp>
            <p:nvSpPr>
              <p:cNvPr id="264" name="Freeform 26"/>
              <p:cNvSpPr>
                <a:spLocks/>
              </p:cNvSpPr>
              <p:nvPr/>
            </p:nvSpPr>
            <p:spPr bwMode="auto">
              <a:xfrm>
                <a:off x="5670652" y="1889240"/>
                <a:ext cx="363539" cy="630237"/>
              </a:xfrm>
              <a:custGeom>
                <a:avLst/>
                <a:gdLst>
                  <a:gd name="T0" fmla="*/ 94 w 95"/>
                  <a:gd name="T1" fmla="*/ 64 h 167"/>
                  <a:gd name="T2" fmla="*/ 80 w 95"/>
                  <a:gd name="T3" fmla="*/ 19 h 167"/>
                  <a:gd name="T4" fmla="*/ 79 w 95"/>
                  <a:gd name="T5" fmla="*/ 18 h 167"/>
                  <a:gd name="T6" fmla="*/ 56 w 95"/>
                  <a:gd name="T7" fmla="*/ 0 h 167"/>
                  <a:gd name="T8" fmla="*/ 49 w 95"/>
                  <a:gd name="T9" fmla="*/ 0 h 167"/>
                  <a:gd name="T10" fmla="*/ 46 w 95"/>
                  <a:gd name="T11" fmla="*/ 0 h 167"/>
                  <a:gd name="T12" fmla="*/ 39 w 95"/>
                  <a:gd name="T13" fmla="*/ 0 h 167"/>
                  <a:gd name="T14" fmla="*/ 16 w 95"/>
                  <a:gd name="T15" fmla="*/ 18 h 167"/>
                  <a:gd name="T16" fmla="*/ 15 w 95"/>
                  <a:gd name="T17" fmla="*/ 19 h 167"/>
                  <a:gd name="T18" fmla="*/ 1 w 95"/>
                  <a:gd name="T19" fmla="*/ 64 h 167"/>
                  <a:gd name="T20" fmla="*/ 5 w 95"/>
                  <a:gd name="T21" fmla="*/ 73 h 167"/>
                  <a:gd name="T22" fmla="*/ 15 w 95"/>
                  <a:gd name="T23" fmla="*/ 69 h 167"/>
                  <a:gd name="T24" fmla="*/ 28 w 95"/>
                  <a:gd name="T25" fmla="*/ 25 h 167"/>
                  <a:gd name="T26" fmla="*/ 32 w 95"/>
                  <a:gd name="T27" fmla="*/ 25 h 167"/>
                  <a:gd name="T28" fmla="*/ 8 w 95"/>
                  <a:gd name="T29" fmla="*/ 100 h 167"/>
                  <a:gd name="T30" fmla="*/ 27 w 95"/>
                  <a:gd name="T31" fmla="*/ 100 h 167"/>
                  <a:gd name="T32" fmla="*/ 27 w 95"/>
                  <a:gd name="T33" fmla="*/ 158 h 167"/>
                  <a:gd name="T34" fmla="*/ 36 w 95"/>
                  <a:gd name="T35" fmla="*/ 167 h 167"/>
                  <a:gd name="T36" fmla="*/ 44 w 95"/>
                  <a:gd name="T37" fmla="*/ 158 h 167"/>
                  <a:gd name="T38" fmla="*/ 44 w 95"/>
                  <a:gd name="T39" fmla="*/ 100 h 167"/>
                  <a:gd name="T40" fmla="*/ 51 w 95"/>
                  <a:gd name="T41" fmla="*/ 100 h 167"/>
                  <a:gd name="T42" fmla="*/ 51 w 95"/>
                  <a:gd name="T43" fmla="*/ 158 h 167"/>
                  <a:gd name="T44" fmla="*/ 59 w 95"/>
                  <a:gd name="T45" fmla="*/ 167 h 167"/>
                  <a:gd name="T46" fmla="*/ 68 w 95"/>
                  <a:gd name="T47" fmla="*/ 158 h 167"/>
                  <a:gd name="T48" fmla="*/ 68 w 95"/>
                  <a:gd name="T49" fmla="*/ 100 h 167"/>
                  <a:gd name="T50" fmla="*/ 87 w 95"/>
                  <a:gd name="T51" fmla="*/ 100 h 167"/>
                  <a:gd name="T52" fmla="*/ 63 w 95"/>
                  <a:gd name="T53" fmla="*/ 25 h 167"/>
                  <a:gd name="T54" fmla="*/ 67 w 95"/>
                  <a:gd name="T55" fmla="*/ 25 h 167"/>
                  <a:gd name="T56" fmla="*/ 80 w 95"/>
                  <a:gd name="T57" fmla="*/ 69 h 167"/>
                  <a:gd name="T58" fmla="*/ 90 w 95"/>
                  <a:gd name="T59" fmla="*/ 73 h 167"/>
                  <a:gd name="T60" fmla="*/ 94 w 95"/>
                  <a:gd name="T61" fmla="*/ 6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5" h="167">
                    <a:moveTo>
                      <a:pt x="94" y="64"/>
                    </a:moveTo>
                    <a:cubicBezTo>
                      <a:pt x="80" y="19"/>
                      <a:pt x="80" y="19"/>
                      <a:pt x="80" y="19"/>
                    </a:cubicBezTo>
                    <a:cubicBezTo>
                      <a:pt x="80" y="19"/>
                      <a:pt x="79" y="18"/>
                      <a:pt x="79" y="18"/>
                    </a:cubicBezTo>
                    <a:cubicBezTo>
                      <a:pt x="74" y="4"/>
                      <a:pt x="61" y="0"/>
                      <a:pt x="56" y="0"/>
                    </a:cubicBezTo>
                    <a:cubicBezTo>
                      <a:pt x="52" y="0"/>
                      <a:pt x="53" y="0"/>
                      <a:pt x="49" y="0"/>
                    </a:cubicBezTo>
                    <a:cubicBezTo>
                      <a:pt x="48" y="0"/>
                      <a:pt x="47" y="0"/>
                      <a:pt x="46" y="0"/>
                    </a:cubicBezTo>
                    <a:cubicBezTo>
                      <a:pt x="42" y="0"/>
                      <a:pt x="43" y="0"/>
                      <a:pt x="39" y="0"/>
                    </a:cubicBezTo>
                    <a:cubicBezTo>
                      <a:pt x="34" y="0"/>
                      <a:pt x="21" y="4"/>
                      <a:pt x="16" y="18"/>
                    </a:cubicBezTo>
                    <a:cubicBezTo>
                      <a:pt x="16" y="18"/>
                      <a:pt x="15" y="19"/>
                      <a:pt x="15" y="19"/>
                    </a:cubicBezTo>
                    <a:cubicBezTo>
                      <a:pt x="1" y="64"/>
                      <a:pt x="1" y="64"/>
                      <a:pt x="1" y="64"/>
                    </a:cubicBezTo>
                    <a:cubicBezTo>
                      <a:pt x="0" y="68"/>
                      <a:pt x="2" y="72"/>
                      <a:pt x="5" y="73"/>
                    </a:cubicBezTo>
                    <a:cubicBezTo>
                      <a:pt x="9" y="74"/>
                      <a:pt x="13" y="72"/>
                      <a:pt x="15" y="69"/>
                    </a:cubicBezTo>
                    <a:cubicBezTo>
                      <a:pt x="28" y="25"/>
                      <a:pt x="28" y="25"/>
                      <a:pt x="28" y="25"/>
                    </a:cubicBezTo>
                    <a:cubicBezTo>
                      <a:pt x="32" y="25"/>
                      <a:pt x="32" y="25"/>
                      <a:pt x="32" y="25"/>
                    </a:cubicBezTo>
                    <a:cubicBezTo>
                      <a:pt x="8" y="100"/>
                      <a:pt x="8" y="100"/>
                      <a:pt x="8" y="100"/>
                    </a:cubicBezTo>
                    <a:cubicBezTo>
                      <a:pt x="27" y="100"/>
                      <a:pt x="27" y="100"/>
                      <a:pt x="27" y="100"/>
                    </a:cubicBezTo>
                    <a:cubicBezTo>
                      <a:pt x="27" y="158"/>
                      <a:pt x="27" y="158"/>
                      <a:pt x="27" y="158"/>
                    </a:cubicBezTo>
                    <a:cubicBezTo>
                      <a:pt x="27" y="163"/>
                      <a:pt x="31" y="167"/>
                      <a:pt x="36" y="167"/>
                    </a:cubicBezTo>
                    <a:cubicBezTo>
                      <a:pt x="41" y="167"/>
                      <a:pt x="44" y="163"/>
                      <a:pt x="44" y="158"/>
                    </a:cubicBezTo>
                    <a:cubicBezTo>
                      <a:pt x="44" y="100"/>
                      <a:pt x="44" y="100"/>
                      <a:pt x="44" y="100"/>
                    </a:cubicBezTo>
                    <a:cubicBezTo>
                      <a:pt x="51" y="100"/>
                      <a:pt x="51" y="100"/>
                      <a:pt x="51" y="100"/>
                    </a:cubicBezTo>
                    <a:cubicBezTo>
                      <a:pt x="51" y="158"/>
                      <a:pt x="51" y="158"/>
                      <a:pt x="51" y="158"/>
                    </a:cubicBezTo>
                    <a:cubicBezTo>
                      <a:pt x="51" y="163"/>
                      <a:pt x="54" y="167"/>
                      <a:pt x="59" y="167"/>
                    </a:cubicBezTo>
                    <a:cubicBezTo>
                      <a:pt x="64" y="167"/>
                      <a:pt x="68" y="163"/>
                      <a:pt x="68" y="158"/>
                    </a:cubicBezTo>
                    <a:cubicBezTo>
                      <a:pt x="68" y="100"/>
                      <a:pt x="68" y="100"/>
                      <a:pt x="68" y="100"/>
                    </a:cubicBezTo>
                    <a:cubicBezTo>
                      <a:pt x="87" y="100"/>
                      <a:pt x="87" y="100"/>
                      <a:pt x="87" y="100"/>
                    </a:cubicBezTo>
                    <a:cubicBezTo>
                      <a:pt x="63" y="25"/>
                      <a:pt x="63" y="25"/>
                      <a:pt x="63" y="25"/>
                    </a:cubicBezTo>
                    <a:cubicBezTo>
                      <a:pt x="67" y="25"/>
                      <a:pt x="67" y="25"/>
                      <a:pt x="67" y="25"/>
                    </a:cubicBezTo>
                    <a:cubicBezTo>
                      <a:pt x="80" y="69"/>
                      <a:pt x="80" y="69"/>
                      <a:pt x="80" y="69"/>
                    </a:cubicBezTo>
                    <a:cubicBezTo>
                      <a:pt x="82" y="72"/>
                      <a:pt x="86" y="74"/>
                      <a:pt x="90" y="73"/>
                    </a:cubicBezTo>
                    <a:cubicBezTo>
                      <a:pt x="93" y="72"/>
                      <a:pt x="95" y="68"/>
                      <a:pt x="94" y="6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rgbClr val="404040"/>
                  </a:solidFill>
                </a:endParaRPr>
              </a:p>
            </p:txBody>
          </p:sp>
        </p:grpSp>
        <p:grpSp>
          <p:nvGrpSpPr>
            <p:cNvPr id="400" name="Group 296"/>
            <p:cNvGrpSpPr/>
            <p:nvPr/>
          </p:nvGrpSpPr>
          <p:grpSpPr>
            <a:xfrm flipH="1">
              <a:off x="9331294" y="5736614"/>
              <a:ext cx="229613" cy="493313"/>
              <a:chOff x="5670652" y="1738427"/>
              <a:chExt cx="363539" cy="781050"/>
            </a:xfrm>
            <a:solidFill>
              <a:schemeClr val="accent5"/>
            </a:solidFill>
          </p:grpSpPr>
          <p:sp>
            <p:nvSpPr>
              <p:cNvPr id="401" name="Oval 25"/>
              <p:cNvSpPr>
                <a:spLocks noChangeArrowheads="1"/>
              </p:cNvSpPr>
              <p:nvPr/>
            </p:nvSpPr>
            <p:spPr bwMode="auto">
              <a:xfrm>
                <a:off x="5781760" y="1738427"/>
                <a:ext cx="141288" cy="139700"/>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rgbClr val="404040"/>
                  </a:solidFill>
                </a:endParaRPr>
              </a:p>
            </p:txBody>
          </p:sp>
          <p:sp>
            <p:nvSpPr>
              <p:cNvPr id="402" name="Freeform 26"/>
              <p:cNvSpPr>
                <a:spLocks/>
              </p:cNvSpPr>
              <p:nvPr/>
            </p:nvSpPr>
            <p:spPr bwMode="auto">
              <a:xfrm>
                <a:off x="5670652" y="1889240"/>
                <a:ext cx="363539" cy="630237"/>
              </a:xfrm>
              <a:custGeom>
                <a:avLst/>
                <a:gdLst>
                  <a:gd name="T0" fmla="*/ 94 w 95"/>
                  <a:gd name="T1" fmla="*/ 64 h 167"/>
                  <a:gd name="T2" fmla="*/ 80 w 95"/>
                  <a:gd name="T3" fmla="*/ 19 h 167"/>
                  <a:gd name="T4" fmla="*/ 79 w 95"/>
                  <a:gd name="T5" fmla="*/ 18 h 167"/>
                  <a:gd name="T6" fmla="*/ 56 w 95"/>
                  <a:gd name="T7" fmla="*/ 0 h 167"/>
                  <a:gd name="T8" fmla="*/ 49 w 95"/>
                  <a:gd name="T9" fmla="*/ 0 h 167"/>
                  <a:gd name="T10" fmla="*/ 46 w 95"/>
                  <a:gd name="T11" fmla="*/ 0 h 167"/>
                  <a:gd name="T12" fmla="*/ 39 w 95"/>
                  <a:gd name="T13" fmla="*/ 0 h 167"/>
                  <a:gd name="T14" fmla="*/ 16 w 95"/>
                  <a:gd name="T15" fmla="*/ 18 h 167"/>
                  <a:gd name="T16" fmla="*/ 15 w 95"/>
                  <a:gd name="T17" fmla="*/ 19 h 167"/>
                  <a:gd name="T18" fmla="*/ 1 w 95"/>
                  <a:gd name="T19" fmla="*/ 64 h 167"/>
                  <a:gd name="T20" fmla="*/ 5 w 95"/>
                  <a:gd name="T21" fmla="*/ 73 h 167"/>
                  <a:gd name="T22" fmla="*/ 15 w 95"/>
                  <a:gd name="T23" fmla="*/ 69 h 167"/>
                  <a:gd name="T24" fmla="*/ 28 w 95"/>
                  <a:gd name="T25" fmla="*/ 25 h 167"/>
                  <a:gd name="T26" fmla="*/ 32 w 95"/>
                  <a:gd name="T27" fmla="*/ 25 h 167"/>
                  <a:gd name="T28" fmla="*/ 8 w 95"/>
                  <a:gd name="T29" fmla="*/ 100 h 167"/>
                  <a:gd name="T30" fmla="*/ 27 w 95"/>
                  <a:gd name="T31" fmla="*/ 100 h 167"/>
                  <a:gd name="T32" fmla="*/ 27 w 95"/>
                  <a:gd name="T33" fmla="*/ 158 h 167"/>
                  <a:gd name="T34" fmla="*/ 36 w 95"/>
                  <a:gd name="T35" fmla="*/ 167 h 167"/>
                  <a:gd name="T36" fmla="*/ 44 w 95"/>
                  <a:gd name="T37" fmla="*/ 158 h 167"/>
                  <a:gd name="T38" fmla="*/ 44 w 95"/>
                  <a:gd name="T39" fmla="*/ 100 h 167"/>
                  <a:gd name="T40" fmla="*/ 51 w 95"/>
                  <a:gd name="T41" fmla="*/ 100 h 167"/>
                  <a:gd name="T42" fmla="*/ 51 w 95"/>
                  <a:gd name="T43" fmla="*/ 158 h 167"/>
                  <a:gd name="T44" fmla="*/ 59 w 95"/>
                  <a:gd name="T45" fmla="*/ 167 h 167"/>
                  <a:gd name="T46" fmla="*/ 68 w 95"/>
                  <a:gd name="T47" fmla="*/ 158 h 167"/>
                  <a:gd name="T48" fmla="*/ 68 w 95"/>
                  <a:gd name="T49" fmla="*/ 100 h 167"/>
                  <a:gd name="T50" fmla="*/ 87 w 95"/>
                  <a:gd name="T51" fmla="*/ 100 h 167"/>
                  <a:gd name="T52" fmla="*/ 63 w 95"/>
                  <a:gd name="T53" fmla="*/ 25 h 167"/>
                  <a:gd name="T54" fmla="*/ 67 w 95"/>
                  <a:gd name="T55" fmla="*/ 25 h 167"/>
                  <a:gd name="T56" fmla="*/ 80 w 95"/>
                  <a:gd name="T57" fmla="*/ 69 h 167"/>
                  <a:gd name="T58" fmla="*/ 90 w 95"/>
                  <a:gd name="T59" fmla="*/ 73 h 167"/>
                  <a:gd name="T60" fmla="*/ 94 w 95"/>
                  <a:gd name="T61" fmla="*/ 6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5" h="167">
                    <a:moveTo>
                      <a:pt x="94" y="64"/>
                    </a:moveTo>
                    <a:cubicBezTo>
                      <a:pt x="80" y="19"/>
                      <a:pt x="80" y="19"/>
                      <a:pt x="80" y="19"/>
                    </a:cubicBezTo>
                    <a:cubicBezTo>
                      <a:pt x="80" y="19"/>
                      <a:pt x="79" y="18"/>
                      <a:pt x="79" y="18"/>
                    </a:cubicBezTo>
                    <a:cubicBezTo>
                      <a:pt x="74" y="4"/>
                      <a:pt x="61" y="0"/>
                      <a:pt x="56" y="0"/>
                    </a:cubicBezTo>
                    <a:cubicBezTo>
                      <a:pt x="52" y="0"/>
                      <a:pt x="53" y="0"/>
                      <a:pt x="49" y="0"/>
                    </a:cubicBezTo>
                    <a:cubicBezTo>
                      <a:pt x="48" y="0"/>
                      <a:pt x="47" y="0"/>
                      <a:pt x="46" y="0"/>
                    </a:cubicBezTo>
                    <a:cubicBezTo>
                      <a:pt x="42" y="0"/>
                      <a:pt x="43" y="0"/>
                      <a:pt x="39" y="0"/>
                    </a:cubicBezTo>
                    <a:cubicBezTo>
                      <a:pt x="34" y="0"/>
                      <a:pt x="21" y="4"/>
                      <a:pt x="16" y="18"/>
                    </a:cubicBezTo>
                    <a:cubicBezTo>
                      <a:pt x="16" y="18"/>
                      <a:pt x="15" y="19"/>
                      <a:pt x="15" y="19"/>
                    </a:cubicBezTo>
                    <a:cubicBezTo>
                      <a:pt x="1" y="64"/>
                      <a:pt x="1" y="64"/>
                      <a:pt x="1" y="64"/>
                    </a:cubicBezTo>
                    <a:cubicBezTo>
                      <a:pt x="0" y="68"/>
                      <a:pt x="2" y="72"/>
                      <a:pt x="5" y="73"/>
                    </a:cubicBezTo>
                    <a:cubicBezTo>
                      <a:pt x="9" y="74"/>
                      <a:pt x="13" y="72"/>
                      <a:pt x="15" y="69"/>
                    </a:cubicBezTo>
                    <a:cubicBezTo>
                      <a:pt x="28" y="25"/>
                      <a:pt x="28" y="25"/>
                      <a:pt x="28" y="25"/>
                    </a:cubicBezTo>
                    <a:cubicBezTo>
                      <a:pt x="32" y="25"/>
                      <a:pt x="32" y="25"/>
                      <a:pt x="32" y="25"/>
                    </a:cubicBezTo>
                    <a:cubicBezTo>
                      <a:pt x="8" y="100"/>
                      <a:pt x="8" y="100"/>
                      <a:pt x="8" y="100"/>
                    </a:cubicBezTo>
                    <a:cubicBezTo>
                      <a:pt x="27" y="100"/>
                      <a:pt x="27" y="100"/>
                      <a:pt x="27" y="100"/>
                    </a:cubicBezTo>
                    <a:cubicBezTo>
                      <a:pt x="27" y="158"/>
                      <a:pt x="27" y="158"/>
                      <a:pt x="27" y="158"/>
                    </a:cubicBezTo>
                    <a:cubicBezTo>
                      <a:pt x="27" y="163"/>
                      <a:pt x="31" y="167"/>
                      <a:pt x="36" y="167"/>
                    </a:cubicBezTo>
                    <a:cubicBezTo>
                      <a:pt x="41" y="167"/>
                      <a:pt x="44" y="163"/>
                      <a:pt x="44" y="158"/>
                    </a:cubicBezTo>
                    <a:cubicBezTo>
                      <a:pt x="44" y="100"/>
                      <a:pt x="44" y="100"/>
                      <a:pt x="44" y="100"/>
                    </a:cubicBezTo>
                    <a:cubicBezTo>
                      <a:pt x="51" y="100"/>
                      <a:pt x="51" y="100"/>
                      <a:pt x="51" y="100"/>
                    </a:cubicBezTo>
                    <a:cubicBezTo>
                      <a:pt x="51" y="158"/>
                      <a:pt x="51" y="158"/>
                      <a:pt x="51" y="158"/>
                    </a:cubicBezTo>
                    <a:cubicBezTo>
                      <a:pt x="51" y="163"/>
                      <a:pt x="54" y="167"/>
                      <a:pt x="59" y="167"/>
                    </a:cubicBezTo>
                    <a:cubicBezTo>
                      <a:pt x="64" y="167"/>
                      <a:pt x="68" y="163"/>
                      <a:pt x="68" y="158"/>
                    </a:cubicBezTo>
                    <a:cubicBezTo>
                      <a:pt x="68" y="100"/>
                      <a:pt x="68" y="100"/>
                      <a:pt x="68" y="100"/>
                    </a:cubicBezTo>
                    <a:cubicBezTo>
                      <a:pt x="87" y="100"/>
                      <a:pt x="87" y="100"/>
                      <a:pt x="87" y="100"/>
                    </a:cubicBezTo>
                    <a:cubicBezTo>
                      <a:pt x="63" y="25"/>
                      <a:pt x="63" y="25"/>
                      <a:pt x="63" y="25"/>
                    </a:cubicBezTo>
                    <a:cubicBezTo>
                      <a:pt x="67" y="25"/>
                      <a:pt x="67" y="25"/>
                      <a:pt x="67" y="25"/>
                    </a:cubicBezTo>
                    <a:cubicBezTo>
                      <a:pt x="80" y="69"/>
                      <a:pt x="80" y="69"/>
                      <a:pt x="80" y="69"/>
                    </a:cubicBezTo>
                    <a:cubicBezTo>
                      <a:pt x="82" y="72"/>
                      <a:pt x="86" y="74"/>
                      <a:pt x="90" y="73"/>
                    </a:cubicBezTo>
                    <a:cubicBezTo>
                      <a:pt x="93" y="72"/>
                      <a:pt x="95" y="68"/>
                      <a:pt x="94" y="6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rgbClr val="404040"/>
                  </a:solidFill>
                </a:endParaRPr>
              </a:p>
            </p:txBody>
          </p:sp>
        </p:grpSp>
        <p:sp>
          <p:nvSpPr>
            <p:cNvPr id="493" name="Oval 25"/>
            <p:cNvSpPr>
              <a:spLocks noChangeArrowheads="1"/>
            </p:cNvSpPr>
            <p:nvPr/>
          </p:nvSpPr>
          <p:spPr bwMode="auto">
            <a:xfrm flipH="1">
              <a:off x="9641408" y="5736132"/>
              <a:ext cx="89238" cy="88235"/>
            </a:xfrm>
            <a:prstGeom prst="ellipse">
              <a:avLst/>
            </a:prstGeom>
            <a:solidFill>
              <a:schemeClr val="accent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rgbClr val="404040"/>
                </a:solidFill>
              </a:endParaRPr>
            </a:p>
          </p:txBody>
        </p:sp>
        <p:sp>
          <p:nvSpPr>
            <p:cNvPr id="494" name="Freeform 26"/>
            <p:cNvSpPr>
              <a:spLocks/>
            </p:cNvSpPr>
            <p:nvPr/>
          </p:nvSpPr>
          <p:spPr bwMode="auto">
            <a:xfrm flipH="1">
              <a:off x="9571210" y="5831386"/>
              <a:ext cx="229613" cy="398059"/>
            </a:xfrm>
            <a:custGeom>
              <a:avLst/>
              <a:gdLst>
                <a:gd name="T0" fmla="*/ 94 w 95"/>
                <a:gd name="T1" fmla="*/ 64 h 167"/>
                <a:gd name="T2" fmla="*/ 80 w 95"/>
                <a:gd name="T3" fmla="*/ 19 h 167"/>
                <a:gd name="T4" fmla="*/ 79 w 95"/>
                <a:gd name="T5" fmla="*/ 18 h 167"/>
                <a:gd name="T6" fmla="*/ 56 w 95"/>
                <a:gd name="T7" fmla="*/ 0 h 167"/>
                <a:gd name="T8" fmla="*/ 49 w 95"/>
                <a:gd name="T9" fmla="*/ 0 h 167"/>
                <a:gd name="T10" fmla="*/ 46 w 95"/>
                <a:gd name="T11" fmla="*/ 0 h 167"/>
                <a:gd name="T12" fmla="*/ 39 w 95"/>
                <a:gd name="T13" fmla="*/ 0 h 167"/>
                <a:gd name="T14" fmla="*/ 16 w 95"/>
                <a:gd name="T15" fmla="*/ 18 h 167"/>
                <a:gd name="T16" fmla="*/ 15 w 95"/>
                <a:gd name="T17" fmla="*/ 19 h 167"/>
                <a:gd name="T18" fmla="*/ 1 w 95"/>
                <a:gd name="T19" fmla="*/ 64 h 167"/>
                <a:gd name="T20" fmla="*/ 5 w 95"/>
                <a:gd name="T21" fmla="*/ 73 h 167"/>
                <a:gd name="T22" fmla="*/ 15 w 95"/>
                <a:gd name="T23" fmla="*/ 69 h 167"/>
                <a:gd name="T24" fmla="*/ 28 w 95"/>
                <a:gd name="T25" fmla="*/ 25 h 167"/>
                <a:gd name="T26" fmla="*/ 32 w 95"/>
                <a:gd name="T27" fmla="*/ 25 h 167"/>
                <a:gd name="T28" fmla="*/ 8 w 95"/>
                <a:gd name="T29" fmla="*/ 100 h 167"/>
                <a:gd name="T30" fmla="*/ 27 w 95"/>
                <a:gd name="T31" fmla="*/ 100 h 167"/>
                <a:gd name="T32" fmla="*/ 27 w 95"/>
                <a:gd name="T33" fmla="*/ 158 h 167"/>
                <a:gd name="T34" fmla="*/ 36 w 95"/>
                <a:gd name="T35" fmla="*/ 167 h 167"/>
                <a:gd name="T36" fmla="*/ 44 w 95"/>
                <a:gd name="T37" fmla="*/ 158 h 167"/>
                <a:gd name="T38" fmla="*/ 44 w 95"/>
                <a:gd name="T39" fmla="*/ 100 h 167"/>
                <a:gd name="T40" fmla="*/ 51 w 95"/>
                <a:gd name="T41" fmla="*/ 100 h 167"/>
                <a:gd name="T42" fmla="*/ 51 w 95"/>
                <a:gd name="T43" fmla="*/ 158 h 167"/>
                <a:gd name="T44" fmla="*/ 59 w 95"/>
                <a:gd name="T45" fmla="*/ 167 h 167"/>
                <a:gd name="T46" fmla="*/ 68 w 95"/>
                <a:gd name="T47" fmla="*/ 158 h 167"/>
                <a:gd name="T48" fmla="*/ 68 w 95"/>
                <a:gd name="T49" fmla="*/ 100 h 167"/>
                <a:gd name="T50" fmla="*/ 87 w 95"/>
                <a:gd name="T51" fmla="*/ 100 h 167"/>
                <a:gd name="T52" fmla="*/ 63 w 95"/>
                <a:gd name="T53" fmla="*/ 25 h 167"/>
                <a:gd name="T54" fmla="*/ 67 w 95"/>
                <a:gd name="T55" fmla="*/ 25 h 167"/>
                <a:gd name="T56" fmla="*/ 80 w 95"/>
                <a:gd name="T57" fmla="*/ 69 h 167"/>
                <a:gd name="T58" fmla="*/ 90 w 95"/>
                <a:gd name="T59" fmla="*/ 73 h 167"/>
                <a:gd name="T60" fmla="*/ 94 w 95"/>
                <a:gd name="T61" fmla="*/ 6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5" h="167">
                  <a:moveTo>
                    <a:pt x="94" y="64"/>
                  </a:moveTo>
                  <a:cubicBezTo>
                    <a:pt x="80" y="19"/>
                    <a:pt x="80" y="19"/>
                    <a:pt x="80" y="19"/>
                  </a:cubicBezTo>
                  <a:cubicBezTo>
                    <a:pt x="80" y="19"/>
                    <a:pt x="79" y="18"/>
                    <a:pt x="79" y="18"/>
                  </a:cubicBezTo>
                  <a:cubicBezTo>
                    <a:pt x="74" y="4"/>
                    <a:pt x="61" y="0"/>
                    <a:pt x="56" y="0"/>
                  </a:cubicBezTo>
                  <a:cubicBezTo>
                    <a:pt x="52" y="0"/>
                    <a:pt x="53" y="0"/>
                    <a:pt x="49" y="0"/>
                  </a:cubicBezTo>
                  <a:cubicBezTo>
                    <a:pt x="48" y="0"/>
                    <a:pt x="47" y="0"/>
                    <a:pt x="46" y="0"/>
                  </a:cubicBezTo>
                  <a:cubicBezTo>
                    <a:pt x="42" y="0"/>
                    <a:pt x="43" y="0"/>
                    <a:pt x="39" y="0"/>
                  </a:cubicBezTo>
                  <a:cubicBezTo>
                    <a:pt x="34" y="0"/>
                    <a:pt x="21" y="4"/>
                    <a:pt x="16" y="18"/>
                  </a:cubicBezTo>
                  <a:cubicBezTo>
                    <a:pt x="16" y="18"/>
                    <a:pt x="15" y="19"/>
                    <a:pt x="15" y="19"/>
                  </a:cubicBezTo>
                  <a:cubicBezTo>
                    <a:pt x="1" y="64"/>
                    <a:pt x="1" y="64"/>
                    <a:pt x="1" y="64"/>
                  </a:cubicBezTo>
                  <a:cubicBezTo>
                    <a:pt x="0" y="68"/>
                    <a:pt x="2" y="72"/>
                    <a:pt x="5" y="73"/>
                  </a:cubicBezTo>
                  <a:cubicBezTo>
                    <a:pt x="9" y="74"/>
                    <a:pt x="13" y="72"/>
                    <a:pt x="15" y="69"/>
                  </a:cubicBezTo>
                  <a:cubicBezTo>
                    <a:pt x="28" y="25"/>
                    <a:pt x="28" y="25"/>
                    <a:pt x="28" y="25"/>
                  </a:cubicBezTo>
                  <a:cubicBezTo>
                    <a:pt x="32" y="25"/>
                    <a:pt x="32" y="25"/>
                    <a:pt x="32" y="25"/>
                  </a:cubicBezTo>
                  <a:cubicBezTo>
                    <a:pt x="8" y="100"/>
                    <a:pt x="8" y="100"/>
                    <a:pt x="8" y="100"/>
                  </a:cubicBezTo>
                  <a:cubicBezTo>
                    <a:pt x="27" y="100"/>
                    <a:pt x="27" y="100"/>
                    <a:pt x="27" y="100"/>
                  </a:cubicBezTo>
                  <a:cubicBezTo>
                    <a:pt x="27" y="158"/>
                    <a:pt x="27" y="158"/>
                    <a:pt x="27" y="158"/>
                  </a:cubicBezTo>
                  <a:cubicBezTo>
                    <a:pt x="27" y="163"/>
                    <a:pt x="31" y="167"/>
                    <a:pt x="36" y="167"/>
                  </a:cubicBezTo>
                  <a:cubicBezTo>
                    <a:pt x="41" y="167"/>
                    <a:pt x="44" y="163"/>
                    <a:pt x="44" y="158"/>
                  </a:cubicBezTo>
                  <a:cubicBezTo>
                    <a:pt x="44" y="100"/>
                    <a:pt x="44" y="100"/>
                    <a:pt x="44" y="100"/>
                  </a:cubicBezTo>
                  <a:cubicBezTo>
                    <a:pt x="51" y="100"/>
                    <a:pt x="51" y="100"/>
                    <a:pt x="51" y="100"/>
                  </a:cubicBezTo>
                  <a:cubicBezTo>
                    <a:pt x="51" y="158"/>
                    <a:pt x="51" y="158"/>
                    <a:pt x="51" y="158"/>
                  </a:cubicBezTo>
                  <a:cubicBezTo>
                    <a:pt x="51" y="163"/>
                    <a:pt x="54" y="167"/>
                    <a:pt x="59" y="167"/>
                  </a:cubicBezTo>
                  <a:cubicBezTo>
                    <a:pt x="64" y="167"/>
                    <a:pt x="68" y="163"/>
                    <a:pt x="68" y="158"/>
                  </a:cubicBezTo>
                  <a:cubicBezTo>
                    <a:pt x="68" y="100"/>
                    <a:pt x="68" y="100"/>
                    <a:pt x="68" y="100"/>
                  </a:cubicBezTo>
                  <a:cubicBezTo>
                    <a:pt x="87" y="100"/>
                    <a:pt x="87" y="100"/>
                    <a:pt x="87" y="100"/>
                  </a:cubicBezTo>
                  <a:cubicBezTo>
                    <a:pt x="63" y="25"/>
                    <a:pt x="63" y="25"/>
                    <a:pt x="63" y="25"/>
                  </a:cubicBezTo>
                  <a:cubicBezTo>
                    <a:pt x="67" y="25"/>
                    <a:pt x="67" y="25"/>
                    <a:pt x="67" y="25"/>
                  </a:cubicBezTo>
                  <a:cubicBezTo>
                    <a:pt x="80" y="69"/>
                    <a:pt x="80" y="69"/>
                    <a:pt x="80" y="69"/>
                  </a:cubicBezTo>
                  <a:cubicBezTo>
                    <a:pt x="82" y="72"/>
                    <a:pt x="86" y="74"/>
                    <a:pt x="90" y="73"/>
                  </a:cubicBezTo>
                  <a:cubicBezTo>
                    <a:pt x="93" y="72"/>
                    <a:pt x="95" y="68"/>
                    <a:pt x="94" y="64"/>
                  </a:cubicBezTo>
                  <a:close/>
                </a:path>
              </a:pathLst>
            </a:custGeom>
            <a:solidFill>
              <a:schemeClr val="accent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rgbClr val="404040"/>
                </a:solidFill>
              </a:endParaRPr>
            </a:p>
          </p:txBody>
        </p:sp>
      </p:grpSp>
      <p:grpSp>
        <p:nvGrpSpPr>
          <p:cNvPr id="27" name="Grupo 26"/>
          <p:cNvGrpSpPr/>
          <p:nvPr/>
        </p:nvGrpSpPr>
        <p:grpSpPr>
          <a:xfrm>
            <a:off x="1057764" y="2192342"/>
            <a:ext cx="2636134" cy="1449652"/>
            <a:chOff x="1430227" y="2460718"/>
            <a:chExt cx="2636134" cy="1449652"/>
          </a:xfrm>
        </p:grpSpPr>
        <p:sp>
          <p:nvSpPr>
            <p:cNvPr id="103" name="Freeform 5"/>
            <p:cNvSpPr>
              <a:spLocks/>
            </p:cNvSpPr>
            <p:nvPr/>
          </p:nvSpPr>
          <p:spPr bwMode="auto">
            <a:xfrm>
              <a:off x="1430227" y="2460718"/>
              <a:ext cx="2636134" cy="1449652"/>
            </a:xfrm>
            <a:custGeom>
              <a:avLst/>
              <a:gdLst>
                <a:gd name="T0" fmla="*/ 807 w 1106"/>
                <a:gd name="T1" fmla="*/ 572 h 608"/>
                <a:gd name="T2" fmla="*/ 784 w 1106"/>
                <a:gd name="T3" fmla="*/ 595 h 608"/>
                <a:gd name="T4" fmla="*/ 757 w 1106"/>
                <a:gd name="T5" fmla="*/ 554 h 608"/>
                <a:gd name="T6" fmla="*/ 761 w 1106"/>
                <a:gd name="T7" fmla="*/ 577 h 608"/>
                <a:gd name="T8" fmla="*/ 730 w 1106"/>
                <a:gd name="T9" fmla="*/ 568 h 608"/>
                <a:gd name="T10" fmla="*/ 639 w 1106"/>
                <a:gd name="T11" fmla="*/ 550 h 608"/>
                <a:gd name="T12" fmla="*/ 721 w 1106"/>
                <a:gd name="T13" fmla="*/ 568 h 608"/>
                <a:gd name="T14" fmla="*/ 693 w 1106"/>
                <a:gd name="T15" fmla="*/ 568 h 608"/>
                <a:gd name="T16" fmla="*/ 761 w 1106"/>
                <a:gd name="T17" fmla="*/ 591 h 608"/>
                <a:gd name="T18" fmla="*/ 725 w 1106"/>
                <a:gd name="T19" fmla="*/ 582 h 608"/>
                <a:gd name="T20" fmla="*/ 512 w 1106"/>
                <a:gd name="T21" fmla="*/ 518 h 608"/>
                <a:gd name="T22" fmla="*/ 331 w 1106"/>
                <a:gd name="T23" fmla="*/ 446 h 608"/>
                <a:gd name="T24" fmla="*/ 268 w 1106"/>
                <a:gd name="T25" fmla="*/ 446 h 608"/>
                <a:gd name="T26" fmla="*/ 141 w 1106"/>
                <a:gd name="T27" fmla="*/ 432 h 608"/>
                <a:gd name="T28" fmla="*/ 5 w 1106"/>
                <a:gd name="T29" fmla="*/ 332 h 608"/>
                <a:gd name="T30" fmla="*/ 0 w 1106"/>
                <a:gd name="T31" fmla="*/ 287 h 608"/>
                <a:gd name="T32" fmla="*/ 127 w 1106"/>
                <a:gd name="T33" fmla="*/ 187 h 608"/>
                <a:gd name="T34" fmla="*/ 163 w 1106"/>
                <a:gd name="T35" fmla="*/ 201 h 608"/>
                <a:gd name="T36" fmla="*/ 272 w 1106"/>
                <a:gd name="T37" fmla="*/ 110 h 608"/>
                <a:gd name="T38" fmla="*/ 236 w 1106"/>
                <a:gd name="T39" fmla="*/ 70 h 608"/>
                <a:gd name="T40" fmla="*/ 245 w 1106"/>
                <a:gd name="T41" fmla="*/ 29 h 608"/>
                <a:gd name="T42" fmla="*/ 259 w 1106"/>
                <a:gd name="T43" fmla="*/ 38 h 608"/>
                <a:gd name="T44" fmla="*/ 431 w 1106"/>
                <a:gd name="T45" fmla="*/ 56 h 608"/>
                <a:gd name="T46" fmla="*/ 462 w 1106"/>
                <a:gd name="T47" fmla="*/ 33 h 608"/>
                <a:gd name="T48" fmla="*/ 494 w 1106"/>
                <a:gd name="T49" fmla="*/ 65 h 608"/>
                <a:gd name="T50" fmla="*/ 526 w 1106"/>
                <a:gd name="T51" fmla="*/ 133 h 608"/>
                <a:gd name="T52" fmla="*/ 553 w 1106"/>
                <a:gd name="T53" fmla="*/ 124 h 608"/>
                <a:gd name="T54" fmla="*/ 580 w 1106"/>
                <a:gd name="T55" fmla="*/ 169 h 608"/>
                <a:gd name="T56" fmla="*/ 630 w 1106"/>
                <a:gd name="T57" fmla="*/ 169 h 608"/>
                <a:gd name="T58" fmla="*/ 739 w 1106"/>
                <a:gd name="T59" fmla="*/ 224 h 608"/>
                <a:gd name="T60" fmla="*/ 743 w 1106"/>
                <a:gd name="T61" fmla="*/ 287 h 608"/>
                <a:gd name="T62" fmla="*/ 775 w 1106"/>
                <a:gd name="T63" fmla="*/ 273 h 608"/>
                <a:gd name="T64" fmla="*/ 866 w 1106"/>
                <a:gd name="T65" fmla="*/ 242 h 608"/>
                <a:gd name="T66" fmla="*/ 861 w 1106"/>
                <a:gd name="T67" fmla="*/ 219 h 608"/>
                <a:gd name="T68" fmla="*/ 929 w 1106"/>
                <a:gd name="T69" fmla="*/ 224 h 608"/>
                <a:gd name="T70" fmla="*/ 961 w 1106"/>
                <a:gd name="T71" fmla="*/ 278 h 608"/>
                <a:gd name="T72" fmla="*/ 1056 w 1106"/>
                <a:gd name="T73" fmla="*/ 255 h 608"/>
                <a:gd name="T74" fmla="*/ 1106 w 1106"/>
                <a:gd name="T75" fmla="*/ 301 h 608"/>
                <a:gd name="T76" fmla="*/ 1069 w 1106"/>
                <a:gd name="T77" fmla="*/ 437 h 608"/>
                <a:gd name="T78" fmla="*/ 1097 w 1106"/>
                <a:gd name="T79" fmla="*/ 446 h 608"/>
                <a:gd name="T80" fmla="*/ 1047 w 1106"/>
                <a:gd name="T81" fmla="*/ 473 h 608"/>
                <a:gd name="T82" fmla="*/ 1029 w 1106"/>
                <a:gd name="T83" fmla="*/ 500 h 608"/>
                <a:gd name="T84" fmla="*/ 1065 w 1106"/>
                <a:gd name="T85" fmla="*/ 545 h 608"/>
                <a:gd name="T86" fmla="*/ 1011 w 1106"/>
                <a:gd name="T87" fmla="*/ 582 h 608"/>
                <a:gd name="T88" fmla="*/ 1011 w 1106"/>
                <a:gd name="T89" fmla="*/ 600 h 608"/>
                <a:gd name="T90" fmla="*/ 816 w 1106"/>
                <a:gd name="T91" fmla="*/ 600 h 608"/>
                <a:gd name="T92" fmla="*/ 807 w 1106"/>
                <a:gd name="T93" fmla="*/ 572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06" h="608">
                  <a:moveTo>
                    <a:pt x="807" y="572"/>
                  </a:moveTo>
                  <a:cubicBezTo>
                    <a:pt x="825" y="594"/>
                    <a:pt x="774" y="581"/>
                    <a:pt x="784" y="595"/>
                  </a:cubicBezTo>
                  <a:cubicBezTo>
                    <a:pt x="762" y="591"/>
                    <a:pt x="789" y="562"/>
                    <a:pt x="757" y="554"/>
                  </a:cubicBezTo>
                  <a:cubicBezTo>
                    <a:pt x="755" y="565"/>
                    <a:pt x="765" y="564"/>
                    <a:pt x="761" y="577"/>
                  </a:cubicBezTo>
                  <a:cubicBezTo>
                    <a:pt x="752" y="573"/>
                    <a:pt x="746" y="565"/>
                    <a:pt x="730" y="568"/>
                  </a:cubicBezTo>
                  <a:cubicBezTo>
                    <a:pt x="722" y="532"/>
                    <a:pt x="673" y="550"/>
                    <a:pt x="639" y="550"/>
                  </a:cubicBezTo>
                  <a:cubicBezTo>
                    <a:pt x="657" y="574"/>
                    <a:pt x="710" y="543"/>
                    <a:pt x="721" y="568"/>
                  </a:cubicBezTo>
                  <a:cubicBezTo>
                    <a:pt x="715" y="582"/>
                    <a:pt x="705" y="563"/>
                    <a:pt x="693" y="568"/>
                  </a:cubicBezTo>
                  <a:cubicBezTo>
                    <a:pt x="711" y="580"/>
                    <a:pt x="743" y="579"/>
                    <a:pt x="761" y="591"/>
                  </a:cubicBezTo>
                  <a:cubicBezTo>
                    <a:pt x="756" y="608"/>
                    <a:pt x="734" y="587"/>
                    <a:pt x="725" y="582"/>
                  </a:cubicBezTo>
                  <a:cubicBezTo>
                    <a:pt x="634" y="577"/>
                    <a:pt x="578" y="549"/>
                    <a:pt x="512" y="518"/>
                  </a:cubicBezTo>
                  <a:cubicBezTo>
                    <a:pt x="454" y="491"/>
                    <a:pt x="412" y="452"/>
                    <a:pt x="331" y="446"/>
                  </a:cubicBezTo>
                  <a:cubicBezTo>
                    <a:pt x="312" y="444"/>
                    <a:pt x="289" y="448"/>
                    <a:pt x="268" y="446"/>
                  </a:cubicBezTo>
                  <a:cubicBezTo>
                    <a:pt x="231" y="441"/>
                    <a:pt x="186" y="419"/>
                    <a:pt x="141" y="432"/>
                  </a:cubicBezTo>
                  <a:cubicBezTo>
                    <a:pt x="119" y="375"/>
                    <a:pt x="58" y="358"/>
                    <a:pt x="5" y="332"/>
                  </a:cubicBezTo>
                  <a:cubicBezTo>
                    <a:pt x="0" y="320"/>
                    <a:pt x="0" y="305"/>
                    <a:pt x="0" y="287"/>
                  </a:cubicBezTo>
                  <a:cubicBezTo>
                    <a:pt x="40" y="251"/>
                    <a:pt x="76" y="212"/>
                    <a:pt x="127" y="187"/>
                  </a:cubicBezTo>
                  <a:cubicBezTo>
                    <a:pt x="142" y="190"/>
                    <a:pt x="146" y="202"/>
                    <a:pt x="163" y="201"/>
                  </a:cubicBezTo>
                  <a:cubicBezTo>
                    <a:pt x="163" y="151"/>
                    <a:pt x="214" y="117"/>
                    <a:pt x="272" y="110"/>
                  </a:cubicBezTo>
                  <a:cubicBezTo>
                    <a:pt x="261" y="96"/>
                    <a:pt x="260" y="71"/>
                    <a:pt x="236" y="70"/>
                  </a:cubicBezTo>
                  <a:cubicBezTo>
                    <a:pt x="250" y="57"/>
                    <a:pt x="236" y="44"/>
                    <a:pt x="245" y="29"/>
                  </a:cubicBezTo>
                  <a:cubicBezTo>
                    <a:pt x="254" y="27"/>
                    <a:pt x="259" y="30"/>
                    <a:pt x="259" y="38"/>
                  </a:cubicBezTo>
                  <a:cubicBezTo>
                    <a:pt x="306" y="0"/>
                    <a:pt x="377" y="30"/>
                    <a:pt x="431" y="56"/>
                  </a:cubicBezTo>
                  <a:cubicBezTo>
                    <a:pt x="451" y="58"/>
                    <a:pt x="443" y="32"/>
                    <a:pt x="462" y="33"/>
                  </a:cubicBezTo>
                  <a:cubicBezTo>
                    <a:pt x="469" y="48"/>
                    <a:pt x="464" y="74"/>
                    <a:pt x="494" y="65"/>
                  </a:cubicBezTo>
                  <a:cubicBezTo>
                    <a:pt x="494" y="98"/>
                    <a:pt x="525" y="101"/>
                    <a:pt x="526" y="133"/>
                  </a:cubicBezTo>
                  <a:cubicBezTo>
                    <a:pt x="539" y="134"/>
                    <a:pt x="540" y="123"/>
                    <a:pt x="553" y="124"/>
                  </a:cubicBezTo>
                  <a:cubicBezTo>
                    <a:pt x="565" y="136"/>
                    <a:pt x="583" y="142"/>
                    <a:pt x="580" y="169"/>
                  </a:cubicBezTo>
                  <a:cubicBezTo>
                    <a:pt x="600" y="173"/>
                    <a:pt x="622" y="164"/>
                    <a:pt x="630" y="169"/>
                  </a:cubicBezTo>
                  <a:cubicBezTo>
                    <a:pt x="620" y="217"/>
                    <a:pt x="697" y="213"/>
                    <a:pt x="739" y="224"/>
                  </a:cubicBezTo>
                  <a:cubicBezTo>
                    <a:pt x="736" y="250"/>
                    <a:pt x="744" y="264"/>
                    <a:pt x="743" y="287"/>
                  </a:cubicBezTo>
                  <a:cubicBezTo>
                    <a:pt x="755" y="284"/>
                    <a:pt x="766" y="280"/>
                    <a:pt x="775" y="273"/>
                  </a:cubicBezTo>
                  <a:cubicBezTo>
                    <a:pt x="821" y="278"/>
                    <a:pt x="839" y="256"/>
                    <a:pt x="866" y="242"/>
                  </a:cubicBezTo>
                  <a:cubicBezTo>
                    <a:pt x="862" y="237"/>
                    <a:pt x="860" y="230"/>
                    <a:pt x="861" y="219"/>
                  </a:cubicBezTo>
                  <a:cubicBezTo>
                    <a:pt x="878" y="226"/>
                    <a:pt x="906" y="223"/>
                    <a:pt x="929" y="224"/>
                  </a:cubicBezTo>
                  <a:cubicBezTo>
                    <a:pt x="931" y="250"/>
                    <a:pt x="959" y="251"/>
                    <a:pt x="961" y="278"/>
                  </a:cubicBezTo>
                  <a:cubicBezTo>
                    <a:pt x="998" y="261"/>
                    <a:pt x="1025" y="278"/>
                    <a:pt x="1056" y="255"/>
                  </a:cubicBezTo>
                  <a:cubicBezTo>
                    <a:pt x="1064" y="279"/>
                    <a:pt x="1085" y="289"/>
                    <a:pt x="1106" y="301"/>
                  </a:cubicBezTo>
                  <a:cubicBezTo>
                    <a:pt x="1088" y="338"/>
                    <a:pt x="1071" y="398"/>
                    <a:pt x="1069" y="437"/>
                  </a:cubicBezTo>
                  <a:cubicBezTo>
                    <a:pt x="1073" y="455"/>
                    <a:pt x="1088" y="434"/>
                    <a:pt x="1097" y="446"/>
                  </a:cubicBezTo>
                  <a:cubicBezTo>
                    <a:pt x="1106" y="477"/>
                    <a:pt x="1053" y="500"/>
                    <a:pt x="1047" y="473"/>
                  </a:cubicBezTo>
                  <a:cubicBezTo>
                    <a:pt x="1039" y="480"/>
                    <a:pt x="1034" y="490"/>
                    <a:pt x="1029" y="500"/>
                  </a:cubicBezTo>
                  <a:cubicBezTo>
                    <a:pt x="1032" y="524"/>
                    <a:pt x="1063" y="520"/>
                    <a:pt x="1065" y="545"/>
                  </a:cubicBezTo>
                  <a:cubicBezTo>
                    <a:pt x="1057" y="568"/>
                    <a:pt x="1029" y="569"/>
                    <a:pt x="1011" y="582"/>
                  </a:cubicBezTo>
                  <a:cubicBezTo>
                    <a:pt x="1004" y="592"/>
                    <a:pt x="1022" y="599"/>
                    <a:pt x="1011" y="600"/>
                  </a:cubicBezTo>
                  <a:cubicBezTo>
                    <a:pt x="956" y="601"/>
                    <a:pt x="874" y="595"/>
                    <a:pt x="816" y="600"/>
                  </a:cubicBezTo>
                  <a:cubicBezTo>
                    <a:pt x="826" y="590"/>
                    <a:pt x="817" y="575"/>
                    <a:pt x="807" y="572"/>
                  </a:cubicBezTo>
                  <a:close/>
                </a:path>
              </a:pathLst>
            </a:cu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a:effectLst>
              <a:outerShdw blurRad="76200" dir="13500000" sy="23000" kx="1200000" algn="br" rotWithShape="0">
                <a:prstClr val="black">
                  <a:alpha val="20000"/>
                </a:prstClr>
              </a:outerShdw>
            </a:effectLst>
          </p:spPr>
          <p:txBody>
            <a:bodyPr vert="horz" wrap="square" lIns="91440" tIns="45720" rIns="91440" bIns="45720" numCol="1" anchor="t" anchorCtr="0" compatLnSpc="1">
              <a:prstTxWarp prst="textNoShape">
                <a:avLst/>
              </a:prstTxWarp>
            </a:bodyPr>
            <a:lstStyle/>
            <a:p>
              <a:endParaRPr lang="es-SV" dirty="0"/>
            </a:p>
            <a:p>
              <a:endParaRPr lang="es-SV" dirty="0" smtClean="0"/>
            </a:p>
            <a:p>
              <a:pPr algn="ctr"/>
              <a:endParaRPr lang="es-SV" sz="2800" dirty="0">
                <a:solidFill>
                  <a:schemeClr val="bg1"/>
                </a:solidFill>
              </a:endParaRPr>
            </a:p>
          </p:txBody>
        </p:sp>
        <p:sp>
          <p:nvSpPr>
            <p:cNvPr id="4" name="CuadroTexto 3"/>
            <p:cNvSpPr txBox="1"/>
            <p:nvPr/>
          </p:nvSpPr>
          <p:spPr>
            <a:xfrm>
              <a:off x="2312938" y="2753923"/>
              <a:ext cx="841897" cy="923330"/>
            </a:xfrm>
            <a:prstGeom prst="rect">
              <a:avLst/>
            </a:prstGeom>
            <a:noFill/>
          </p:spPr>
          <p:txBody>
            <a:bodyPr wrap="none" rtlCol="0">
              <a:spAutoFit/>
            </a:bodyPr>
            <a:lstStyle/>
            <a:p>
              <a:pPr algn="ctr"/>
              <a:r>
                <a:rPr lang="es-SV" sz="3200" dirty="0" smtClean="0">
                  <a:solidFill>
                    <a:schemeClr val="bg1"/>
                  </a:solidFill>
                </a:rPr>
                <a:t>20</a:t>
              </a:r>
              <a:endParaRPr lang="es-SV" dirty="0" smtClean="0">
                <a:solidFill>
                  <a:schemeClr val="bg1"/>
                </a:solidFill>
              </a:endParaRPr>
            </a:p>
            <a:p>
              <a:pPr algn="ctr"/>
              <a:r>
                <a:rPr lang="es-SV" sz="1100" dirty="0" smtClean="0">
                  <a:solidFill>
                    <a:schemeClr val="bg1"/>
                  </a:solidFill>
                </a:rPr>
                <a:t>centros de</a:t>
              </a:r>
            </a:p>
            <a:p>
              <a:pPr algn="ctr"/>
              <a:r>
                <a:rPr lang="es-SV" sz="1100" dirty="0" smtClean="0">
                  <a:solidFill>
                    <a:schemeClr val="bg1"/>
                  </a:solidFill>
                </a:rPr>
                <a:t>servicio</a:t>
              </a:r>
              <a:endParaRPr lang="es-SV" sz="1100" dirty="0"/>
            </a:p>
          </p:txBody>
        </p:sp>
      </p:grpSp>
      <p:grpSp>
        <p:nvGrpSpPr>
          <p:cNvPr id="17" name="Grupo 16"/>
          <p:cNvGrpSpPr/>
          <p:nvPr/>
        </p:nvGrpSpPr>
        <p:grpSpPr>
          <a:xfrm>
            <a:off x="1156016" y="3868687"/>
            <a:ext cx="2439630" cy="369332"/>
            <a:chOff x="949989" y="3948897"/>
            <a:chExt cx="2439630" cy="369332"/>
          </a:xfrm>
        </p:grpSpPr>
        <p:sp>
          <p:nvSpPr>
            <p:cNvPr id="12" name="TextBox 11"/>
            <p:cNvSpPr txBox="1"/>
            <p:nvPr/>
          </p:nvSpPr>
          <p:spPr>
            <a:xfrm>
              <a:off x="2178211" y="3948897"/>
              <a:ext cx="1211408" cy="369332"/>
            </a:xfrm>
            <a:prstGeom prst="rect">
              <a:avLst/>
            </a:prstGeom>
            <a:solidFill>
              <a:schemeClr val="accent2">
                <a:lumMod val="50000"/>
              </a:schemeClr>
            </a:solidFill>
          </p:spPr>
          <p:txBody>
            <a:bodyPr wrap="square" rtlCol="0">
              <a:spAutoFit/>
            </a:bodyPr>
            <a:lstStyle/>
            <a:p>
              <a:pPr algn="ctr"/>
              <a:r>
                <a:rPr lang="id-ID" dirty="0">
                  <a:solidFill>
                    <a:schemeClr val="bg2"/>
                  </a:solidFill>
                  <a:latin typeface="+mj-lt"/>
                </a:rPr>
                <a:t>90.28%</a:t>
              </a:r>
            </a:p>
          </p:txBody>
        </p:sp>
        <p:sp>
          <p:nvSpPr>
            <p:cNvPr id="5" name="CuadroTexto 4"/>
            <p:cNvSpPr txBox="1"/>
            <p:nvPr/>
          </p:nvSpPr>
          <p:spPr>
            <a:xfrm>
              <a:off x="949989" y="3982305"/>
              <a:ext cx="1226618" cy="307777"/>
            </a:xfrm>
            <a:prstGeom prst="rect">
              <a:avLst/>
            </a:prstGeom>
            <a:noFill/>
          </p:spPr>
          <p:txBody>
            <a:bodyPr wrap="none" rtlCol="0">
              <a:spAutoFit/>
            </a:bodyPr>
            <a:lstStyle/>
            <a:p>
              <a:pPr algn="ctr"/>
              <a:r>
                <a:rPr lang="es-SV" sz="1400" b="1" dirty="0" smtClean="0">
                  <a:solidFill>
                    <a:schemeClr val="accent2">
                      <a:lumMod val="50000"/>
                    </a:schemeClr>
                  </a:solidFill>
                </a:rPr>
                <a:t>716,302 </a:t>
              </a:r>
              <a:r>
                <a:rPr lang="es-SV" sz="1050" dirty="0" err="1" smtClean="0">
                  <a:solidFill>
                    <a:schemeClr val="accent2">
                      <a:lumMod val="50000"/>
                    </a:schemeClr>
                  </a:solidFill>
                </a:rPr>
                <a:t>DUI’s</a:t>
              </a:r>
              <a:endParaRPr lang="es-SV" sz="1100" dirty="0">
                <a:solidFill>
                  <a:schemeClr val="accent2">
                    <a:lumMod val="50000"/>
                  </a:schemeClr>
                </a:solidFill>
              </a:endParaRPr>
            </a:p>
          </p:txBody>
        </p:sp>
      </p:grpSp>
      <p:grpSp>
        <p:nvGrpSpPr>
          <p:cNvPr id="2" name="Grupo 1"/>
          <p:cNvGrpSpPr/>
          <p:nvPr/>
        </p:nvGrpSpPr>
        <p:grpSpPr>
          <a:xfrm>
            <a:off x="1624922" y="1567190"/>
            <a:ext cx="1501821" cy="307777"/>
            <a:chOff x="1624922" y="1567190"/>
            <a:chExt cx="1501821" cy="307777"/>
          </a:xfrm>
        </p:grpSpPr>
        <p:sp>
          <p:nvSpPr>
            <p:cNvPr id="11" name="TextBox 10"/>
            <p:cNvSpPr txBox="1"/>
            <p:nvPr/>
          </p:nvSpPr>
          <p:spPr>
            <a:xfrm>
              <a:off x="2025159" y="1567190"/>
              <a:ext cx="1101584" cy="307777"/>
            </a:xfrm>
            <a:prstGeom prst="rect">
              <a:avLst/>
            </a:prstGeom>
            <a:noFill/>
          </p:spPr>
          <p:txBody>
            <a:bodyPr wrap="none" rtlCol="0">
              <a:spAutoFit/>
            </a:bodyPr>
            <a:lstStyle/>
            <a:p>
              <a:r>
                <a:rPr lang="es-SV" sz="1400" dirty="0" smtClean="0">
                  <a:solidFill>
                    <a:schemeClr val="bg1">
                      <a:lumMod val="65000"/>
                    </a:schemeClr>
                  </a:solidFill>
                </a:rPr>
                <a:t>El Salvador</a:t>
              </a:r>
              <a:endParaRPr lang="id-ID" sz="1400" dirty="0">
                <a:solidFill>
                  <a:schemeClr val="bg1">
                    <a:lumMod val="65000"/>
                  </a:schemeClr>
                </a:solidFill>
              </a:endParaRPr>
            </a:p>
          </p:txBody>
        </p:sp>
        <p:pic>
          <p:nvPicPr>
            <p:cNvPr id="1028" name="Picture 4" descr="http://allcountries.org/flags/el_salvador_flag-t.gif"/>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624922" y="1618173"/>
              <a:ext cx="360000" cy="210975"/>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285" name="TextBox 320"/>
          <p:cNvSpPr txBox="1"/>
          <p:nvPr/>
        </p:nvSpPr>
        <p:spPr>
          <a:xfrm>
            <a:off x="1029980" y="4981541"/>
            <a:ext cx="1050288" cy="677108"/>
          </a:xfrm>
          <a:prstGeom prst="rect">
            <a:avLst/>
          </a:prstGeom>
          <a:noFill/>
        </p:spPr>
        <p:txBody>
          <a:bodyPr wrap="none" rtlCol="0">
            <a:spAutoFit/>
          </a:bodyPr>
          <a:lstStyle/>
          <a:p>
            <a:r>
              <a:rPr lang="id-ID" sz="2400" b="1" dirty="0">
                <a:solidFill>
                  <a:schemeClr val="accent5"/>
                </a:solidFill>
                <a:latin typeface="+mj-lt"/>
              </a:rPr>
              <a:t>46</a:t>
            </a:r>
            <a:r>
              <a:rPr lang="id-ID" sz="1400" b="1" dirty="0">
                <a:solidFill>
                  <a:schemeClr val="accent5"/>
                </a:solidFill>
                <a:latin typeface="+mj-lt"/>
              </a:rPr>
              <a:t>.46</a:t>
            </a:r>
            <a:r>
              <a:rPr lang="id-ID" sz="2400" b="1" dirty="0" smtClean="0">
                <a:solidFill>
                  <a:schemeClr val="accent5"/>
                </a:solidFill>
                <a:latin typeface="+mj-lt"/>
              </a:rPr>
              <a:t>%</a:t>
            </a:r>
            <a:endParaRPr lang="es-SV" sz="2400" b="1" dirty="0" smtClean="0">
              <a:solidFill>
                <a:schemeClr val="accent5"/>
              </a:solidFill>
              <a:latin typeface="+mj-lt"/>
            </a:endParaRPr>
          </a:p>
          <a:p>
            <a:r>
              <a:rPr lang="es-SV" sz="1400" dirty="0" smtClean="0">
                <a:solidFill>
                  <a:schemeClr val="accent5"/>
                </a:solidFill>
                <a:latin typeface="+mj-lt"/>
              </a:rPr>
              <a:t>(</a:t>
            </a:r>
            <a:r>
              <a:rPr lang="id-ID" sz="1400" dirty="0" smtClean="0">
                <a:solidFill>
                  <a:schemeClr val="accent5"/>
                </a:solidFill>
                <a:latin typeface="+mj-lt"/>
              </a:rPr>
              <a:t>332,762</a:t>
            </a:r>
            <a:r>
              <a:rPr lang="es-SV" sz="1400" dirty="0" smtClean="0">
                <a:solidFill>
                  <a:schemeClr val="accent5"/>
                </a:solidFill>
                <a:latin typeface="+mj-lt"/>
              </a:rPr>
              <a:t>)</a:t>
            </a:r>
            <a:endParaRPr lang="id-ID" sz="1400" dirty="0">
              <a:solidFill>
                <a:schemeClr val="accent5"/>
              </a:solidFill>
              <a:latin typeface="+mj-lt"/>
            </a:endParaRPr>
          </a:p>
        </p:txBody>
      </p:sp>
      <p:sp>
        <p:nvSpPr>
          <p:cNvPr id="286" name="TextBox 321"/>
          <p:cNvSpPr txBox="1"/>
          <p:nvPr/>
        </p:nvSpPr>
        <p:spPr>
          <a:xfrm>
            <a:off x="2671394" y="4981541"/>
            <a:ext cx="1050288" cy="677108"/>
          </a:xfrm>
          <a:prstGeom prst="rect">
            <a:avLst/>
          </a:prstGeom>
          <a:noFill/>
        </p:spPr>
        <p:txBody>
          <a:bodyPr wrap="none" rtlCol="0">
            <a:spAutoFit/>
          </a:bodyPr>
          <a:lstStyle/>
          <a:p>
            <a:pPr algn="r"/>
            <a:r>
              <a:rPr lang="id-ID" sz="2400" b="1" dirty="0">
                <a:solidFill>
                  <a:schemeClr val="accent2"/>
                </a:solidFill>
                <a:latin typeface="+mj-lt"/>
              </a:rPr>
              <a:t>53</a:t>
            </a:r>
            <a:r>
              <a:rPr lang="id-ID" sz="1400" b="1" dirty="0">
                <a:solidFill>
                  <a:schemeClr val="accent2"/>
                </a:solidFill>
                <a:latin typeface="+mj-lt"/>
              </a:rPr>
              <a:t>.54</a:t>
            </a:r>
            <a:r>
              <a:rPr lang="id-ID" sz="2400" b="1" dirty="0" smtClean="0">
                <a:solidFill>
                  <a:schemeClr val="accent2"/>
                </a:solidFill>
                <a:latin typeface="+mj-lt"/>
              </a:rPr>
              <a:t>%</a:t>
            </a:r>
            <a:endParaRPr lang="es-SV" sz="2400" b="1" dirty="0" smtClean="0">
              <a:solidFill>
                <a:schemeClr val="accent2"/>
              </a:solidFill>
              <a:latin typeface="+mj-lt"/>
            </a:endParaRPr>
          </a:p>
          <a:p>
            <a:pPr algn="r"/>
            <a:r>
              <a:rPr lang="es-SV" sz="1400" dirty="0" smtClean="0">
                <a:solidFill>
                  <a:schemeClr val="accent2"/>
                </a:solidFill>
                <a:latin typeface="+mj-lt"/>
              </a:rPr>
              <a:t>(</a:t>
            </a:r>
            <a:r>
              <a:rPr lang="id-ID" sz="1400" dirty="0" smtClean="0">
                <a:solidFill>
                  <a:schemeClr val="accent2"/>
                </a:solidFill>
                <a:latin typeface="+mj-lt"/>
              </a:rPr>
              <a:t>383,540</a:t>
            </a:r>
            <a:r>
              <a:rPr lang="es-SV" sz="1400" dirty="0" smtClean="0">
                <a:solidFill>
                  <a:schemeClr val="accent2"/>
                </a:solidFill>
                <a:latin typeface="+mj-lt"/>
              </a:rPr>
              <a:t>)</a:t>
            </a:r>
            <a:endParaRPr lang="id-ID" sz="1400" dirty="0">
              <a:solidFill>
                <a:schemeClr val="accent2"/>
              </a:solidFill>
              <a:latin typeface="+mj-lt"/>
            </a:endParaRPr>
          </a:p>
        </p:txBody>
      </p:sp>
      <p:grpSp>
        <p:nvGrpSpPr>
          <p:cNvPr id="9" name="Grupo 8"/>
          <p:cNvGrpSpPr/>
          <p:nvPr/>
        </p:nvGrpSpPr>
        <p:grpSpPr>
          <a:xfrm>
            <a:off x="1174989" y="5736037"/>
            <a:ext cx="2395971" cy="498333"/>
            <a:chOff x="1174989" y="5736037"/>
            <a:chExt cx="2395971" cy="498333"/>
          </a:xfrm>
        </p:grpSpPr>
        <p:grpSp>
          <p:nvGrpSpPr>
            <p:cNvPr id="287" name="Group 258"/>
            <p:cNvGrpSpPr/>
            <p:nvPr/>
          </p:nvGrpSpPr>
          <p:grpSpPr>
            <a:xfrm>
              <a:off x="3360914" y="5737260"/>
              <a:ext cx="210046" cy="497110"/>
              <a:chOff x="5505537" y="930389"/>
              <a:chExt cx="333375" cy="788988"/>
            </a:xfrm>
            <a:solidFill>
              <a:schemeClr val="accent2"/>
            </a:solidFill>
          </p:grpSpPr>
          <p:sp>
            <p:nvSpPr>
              <p:cNvPr id="315" name="Oval 27"/>
              <p:cNvSpPr>
                <a:spLocks noChangeArrowheads="1"/>
              </p:cNvSpPr>
              <p:nvPr/>
            </p:nvSpPr>
            <p:spPr bwMode="auto">
              <a:xfrm>
                <a:off x="5602373" y="930389"/>
                <a:ext cx="141288" cy="139700"/>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rgbClr val="404040"/>
                  </a:solidFill>
                </a:endParaRPr>
              </a:p>
            </p:txBody>
          </p:sp>
          <p:sp>
            <p:nvSpPr>
              <p:cNvPr id="316" name="Freeform 28"/>
              <p:cNvSpPr>
                <a:spLocks/>
              </p:cNvSpPr>
              <p:nvPr/>
            </p:nvSpPr>
            <p:spPr bwMode="auto">
              <a:xfrm>
                <a:off x="5505537" y="1084378"/>
                <a:ext cx="333375" cy="634999"/>
              </a:xfrm>
              <a:custGeom>
                <a:avLst/>
                <a:gdLst>
                  <a:gd name="T0" fmla="*/ 87 w 87"/>
                  <a:gd name="T1" fmla="*/ 24 h 168"/>
                  <a:gd name="T2" fmla="*/ 62 w 87"/>
                  <a:gd name="T3" fmla="*/ 0 h 168"/>
                  <a:gd name="T4" fmla="*/ 37 w 87"/>
                  <a:gd name="T5" fmla="*/ 0 h 168"/>
                  <a:gd name="T6" fmla="*/ 35 w 87"/>
                  <a:gd name="T7" fmla="*/ 0 h 168"/>
                  <a:gd name="T8" fmla="*/ 25 w 87"/>
                  <a:gd name="T9" fmla="*/ 0 h 168"/>
                  <a:gd name="T10" fmla="*/ 0 w 87"/>
                  <a:gd name="T11" fmla="*/ 24 h 168"/>
                  <a:gd name="T12" fmla="*/ 0 w 87"/>
                  <a:gd name="T13" fmla="*/ 24 h 168"/>
                  <a:gd name="T14" fmla="*/ 0 w 87"/>
                  <a:gd name="T15" fmla="*/ 73 h 168"/>
                  <a:gd name="T16" fmla="*/ 8 w 87"/>
                  <a:gd name="T17" fmla="*/ 81 h 168"/>
                  <a:gd name="T18" fmla="*/ 16 w 87"/>
                  <a:gd name="T19" fmla="*/ 73 h 168"/>
                  <a:gd name="T20" fmla="*/ 16 w 87"/>
                  <a:gd name="T21" fmla="*/ 44 h 168"/>
                  <a:gd name="T22" fmla="*/ 16 w 87"/>
                  <a:gd name="T23" fmla="*/ 28 h 168"/>
                  <a:gd name="T24" fmla="*/ 20 w 87"/>
                  <a:gd name="T25" fmla="*/ 28 h 168"/>
                  <a:gd name="T26" fmla="*/ 20 w 87"/>
                  <a:gd name="T27" fmla="*/ 46 h 168"/>
                  <a:gd name="T28" fmla="*/ 20 w 87"/>
                  <a:gd name="T29" fmla="*/ 77 h 168"/>
                  <a:gd name="T30" fmla="*/ 20 w 87"/>
                  <a:gd name="T31" fmla="*/ 81 h 168"/>
                  <a:gd name="T32" fmla="*/ 20 w 87"/>
                  <a:gd name="T33" fmla="*/ 157 h 168"/>
                  <a:gd name="T34" fmla="*/ 31 w 87"/>
                  <a:gd name="T35" fmla="*/ 168 h 168"/>
                  <a:gd name="T36" fmla="*/ 41 w 87"/>
                  <a:gd name="T37" fmla="*/ 157 h 168"/>
                  <a:gd name="T38" fmla="*/ 41 w 87"/>
                  <a:gd name="T39" fmla="*/ 81 h 168"/>
                  <a:gd name="T40" fmla="*/ 46 w 87"/>
                  <a:gd name="T41" fmla="*/ 81 h 168"/>
                  <a:gd name="T42" fmla="*/ 46 w 87"/>
                  <a:gd name="T43" fmla="*/ 157 h 168"/>
                  <a:gd name="T44" fmla="*/ 56 w 87"/>
                  <a:gd name="T45" fmla="*/ 168 h 168"/>
                  <a:gd name="T46" fmla="*/ 67 w 87"/>
                  <a:gd name="T47" fmla="*/ 157 h 168"/>
                  <a:gd name="T48" fmla="*/ 67 w 87"/>
                  <a:gd name="T49" fmla="*/ 81 h 168"/>
                  <a:gd name="T50" fmla="*/ 67 w 87"/>
                  <a:gd name="T51" fmla="*/ 77 h 168"/>
                  <a:gd name="T52" fmla="*/ 67 w 87"/>
                  <a:gd name="T53" fmla="*/ 46 h 168"/>
                  <a:gd name="T54" fmla="*/ 67 w 87"/>
                  <a:gd name="T55" fmla="*/ 28 h 168"/>
                  <a:gd name="T56" fmla="*/ 71 w 87"/>
                  <a:gd name="T57" fmla="*/ 28 h 168"/>
                  <a:gd name="T58" fmla="*/ 71 w 87"/>
                  <a:gd name="T59" fmla="*/ 44 h 168"/>
                  <a:gd name="T60" fmla="*/ 71 w 87"/>
                  <a:gd name="T61" fmla="*/ 73 h 168"/>
                  <a:gd name="T62" fmla="*/ 79 w 87"/>
                  <a:gd name="T63" fmla="*/ 81 h 168"/>
                  <a:gd name="T64" fmla="*/ 87 w 87"/>
                  <a:gd name="T65" fmla="*/ 73 h 168"/>
                  <a:gd name="T66" fmla="*/ 87 w 87"/>
                  <a:gd name="T67" fmla="*/ 24 h 168"/>
                  <a:gd name="T68" fmla="*/ 87 w 87"/>
                  <a:gd name="T69" fmla="*/ 2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7" h="168">
                    <a:moveTo>
                      <a:pt x="87" y="24"/>
                    </a:moveTo>
                    <a:cubicBezTo>
                      <a:pt x="87" y="11"/>
                      <a:pt x="75" y="0"/>
                      <a:pt x="62" y="0"/>
                    </a:cubicBezTo>
                    <a:cubicBezTo>
                      <a:pt x="37" y="0"/>
                      <a:pt x="37" y="0"/>
                      <a:pt x="37" y="0"/>
                    </a:cubicBezTo>
                    <a:cubicBezTo>
                      <a:pt x="35" y="0"/>
                      <a:pt x="35" y="0"/>
                      <a:pt x="35" y="0"/>
                    </a:cubicBezTo>
                    <a:cubicBezTo>
                      <a:pt x="25" y="0"/>
                      <a:pt x="25" y="0"/>
                      <a:pt x="25" y="0"/>
                    </a:cubicBezTo>
                    <a:cubicBezTo>
                      <a:pt x="12" y="0"/>
                      <a:pt x="0" y="11"/>
                      <a:pt x="0" y="24"/>
                    </a:cubicBezTo>
                    <a:cubicBezTo>
                      <a:pt x="0" y="24"/>
                      <a:pt x="0" y="24"/>
                      <a:pt x="0" y="24"/>
                    </a:cubicBezTo>
                    <a:cubicBezTo>
                      <a:pt x="0" y="73"/>
                      <a:pt x="0" y="73"/>
                      <a:pt x="0" y="73"/>
                    </a:cubicBezTo>
                    <a:cubicBezTo>
                      <a:pt x="0" y="78"/>
                      <a:pt x="4" y="81"/>
                      <a:pt x="8" y="81"/>
                    </a:cubicBezTo>
                    <a:cubicBezTo>
                      <a:pt x="13" y="81"/>
                      <a:pt x="16" y="78"/>
                      <a:pt x="16" y="73"/>
                    </a:cubicBezTo>
                    <a:cubicBezTo>
                      <a:pt x="16" y="44"/>
                      <a:pt x="16" y="44"/>
                      <a:pt x="16" y="44"/>
                    </a:cubicBezTo>
                    <a:cubicBezTo>
                      <a:pt x="16" y="28"/>
                      <a:pt x="16" y="28"/>
                      <a:pt x="16" y="28"/>
                    </a:cubicBezTo>
                    <a:cubicBezTo>
                      <a:pt x="20" y="28"/>
                      <a:pt x="20" y="28"/>
                      <a:pt x="20" y="28"/>
                    </a:cubicBezTo>
                    <a:cubicBezTo>
                      <a:pt x="20" y="46"/>
                      <a:pt x="20" y="46"/>
                      <a:pt x="20" y="46"/>
                    </a:cubicBezTo>
                    <a:cubicBezTo>
                      <a:pt x="20" y="77"/>
                      <a:pt x="20" y="77"/>
                      <a:pt x="20" y="77"/>
                    </a:cubicBezTo>
                    <a:cubicBezTo>
                      <a:pt x="20" y="81"/>
                      <a:pt x="20" y="81"/>
                      <a:pt x="20" y="81"/>
                    </a:cubicBezTo>
                    <a:cubicBezTo>
                      <a:pt x="20" y="157"/>
                      <a:pt x="20" y="157"/>
                      <a:pt x="20" y="157"/>
                    </a:cubicBezTo>
                    <a:cubicBezTo>
                      <a:pt x="20" y="163"/>
                      <a:pt x="25" y="168"/>
                      <a:pt x="31" y="168"/>
                    </a:cubicBezTo>
                    <a:cubicBezTo>
                      <a:pt x="37" y="168"/>
                      <a:pt x="41" y="163"/>
                      <a:pt x="41" y="157"/>
                    </a:cubicBezTo>
                    <a:cubicBezTo>
                      <a:pt x="41" y="81"/>
                      <a:pt x="41" y="81"/>
                      <a:pt x="41" y="81"/>
                    </a:cubicBezTo>
                    <a:cubicBezTo>
                      <a:pt x="46" y="81"/>
                      <a:pt x="46" y="81"/>
                      <a:pt x="46" y="81"/>
                    </a:cubicBezTo>
                    <a:cubicBezTo>
                      <a:pt x="46" y="157"/>
                      <a:pt x="46" y="157"/>
                      <a:pt x="46" y="157"/>
                    </a:cubicBezTo>
                    <a:cubicBezTo>
                      <a:pt x="46" y="163"/>
                      <a:pt x="50" y="168"/>
                      <a:pt x="56" y="168"/>
                    </a:cubicBezTo>
                    <a:cubicBezTo>
                      <a:pt x="62" y="168"/>
                      <a:pt x="67" y="163"/>
                      <a:pt x="67" y="157"/>
                    </a:cubicBezTo>
                    <a:cubicBezTo>
                      <a:pt x="67" y="81"/>
                      <a:pt x="67" y="81"/>
                      <a:pt x="67" y="81"/>
                    </a:cubicBezTo>
                    <a:cubicBezTo>
                      <a:pt x="67" y="77"/>
                      <a:pt x="67" y="77"/>
                      <a:pt x="67" y="77"/>
                    </a:cubicBezTo>
                    <a:cubicBezTo>
                      <a:pt x="67" y="46"/>
                      <a:pt x="67" y="46"/>
                      <a:pt x="67" y="46"/>
                    </a:cubicBezTo>
                    <a:cubicBezTo>
                      <a:pt x="67" y="28"/>
                      <a:pt x="67" y="28"/>
                      <a:pt x="67" y="28"/>
                    </a:cubicBezTo>
                    <a:cubicBezTo>
                      <a:pt x="71" y="28"/>
                      <a:pt x="71" y="28"/>
                      <a:pt x="71" y="28"/>
                    </a:cubicBezTo>
                    <a:cubicBezTo>
                      <a:pt x="71" y="44"/>
                      <a:pt x="71" y="44"/>
                      <a:pt x="71" y="44"/>
                    </a:cubicBezTo>
                    <a:cubicBezTo>
                      <a:pt x="71" y="73"/>
                      <a:pt x="71" y="73"/>
                      <a:pt x="71" y="73"/>
                    </a:cubicBezTo>
                    <a:cubicBezTo>
                      <a:pt x="71" y="78"/>
                      <a:pt x="74" y="81"/>
                      <a:pt x="79" y="81"/>
                    </a:cubicBezTo>
                    <a:cubicBezTo>
                      <a:pt x="83" y="81"/>
                      <a:pt x="87" y="78"/>
                      <a:pt x="87" y="73"/>
                    </a:cubicBezTo>
                    <a:cubicBezTo>
                      <a:pt x="87" y="24"/>
                      <a:pt x="87" y="24"/>
                      <a:pt x="87" y="24"/>
                    </a:cubicBezTo>
                    <a:cubicBezTo>
                      <a:pt x="87" y="24"/>
                      <a:pt x="87" y="24"/>
                      <a:pt x="87" y="2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rgbClr val="404040"/>
                  </a:solidFill>
                </a:endParaRPr>
              </a:p>
            </p:txBody>
          </p:sp>
        </p:grpSp>
        <p:grpSp>
          <p:nvGrpSpPr>
            <p:cNvPr id="288" name="Group 259"/>
            <p:cNvGrpSpPr/>
            <p:nvPr/>
          </p:nvGrpSpPr>
          <p:grpSpPr>
            <a:xfrm>
              <a:off x="3118364" y="5737260"/>
              <a:ext cx="210046" cy="497110"/>
              <a:chOff x="5505537" y="930389"/>
              <a:chExt cx="333375" cy="788988"/>
            </a:xfrm>
            <a:solidFill>
              <a:schemeClr val="accent2"/>
            </a:solidFill>
          </p:grpSpPr>
          <p:sp>
            <p:nvSpPr>
              <p:cNvPr id="313" name="Oval 27"/>
              <p:cNvSpPr>
                <a:spLocks noChangeArrowheads="1"/>
              </p:cNvSpPr>
              <p:nvPr/>
            </p:nvSpPr>
            <p:spPr bwMode="auto">
              <a:xfrm>
                <a:off x="5602373" y="930389"/>
                <a:ext cx="141288" cy="139700"/>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rgbClr val="404040"/>
                  </a:solidFill>
                </a:endParaRPr>
              </a:p>
            </p:txBody>
          </p:sp>
          <p:sp>
            <p:nvSpPr>
              <p:cNvPr id="314" name="Freeform 28"/>
              <p:cNvSpPr>
                <a:spLocks/>
              </p:cNvSpPr>
              <p:nvPr/>
            </p:nvSpPr>
            <p:spPr bwMode="auto">
              <a:xfrm>
                <a:off x="5505537" y="1084378"/>
                <a:ext cx="333375" cy="634999"/>
              </a:xfrm>
              <a:custGeom>
                <a:avLst/>
                <a:gdLst>
                  <a:gd name="T0" fmla="*/ 87 w 87"/>
                  <a:gd name="T1" fmla="*/ 24 h 168"/>
                  <a:gd name="T2" fmla="*/ 62 w 87"/>
                  <a:gd name="T3" fmla="*/ 0 h 168"/>
                  <a:gd name="T4" fmla="*/ 37 w 87"/>
                  <a:gd name="T5" fmla="*/ 0 h 168"/>
                  <a:gd name="T6" fmla="*/ 35 w 87"/>
                  <a:gd name="T7" fmla="*/ 0 h 168"/>
                  <a:gd name="T8" fmla="*/ 25 w 87"/>
                  <a:gd name="T9" fmla="*/ 0 h 168"/>
                  <a:gd name="T10" fmla="*/ 0 w 87"/>
                  <a:gd name="T11" fmla="*/ 24 h 168"/>
                  <a:gd name="T12" fmla="*/ 0 w 87"/>
                  <a:gd name="T13" fmla="*/ 24 h 168"/>
                  <a:gd name="T14" fmla="*/ 0 w 87"/>
                  <a:gd name="T15" fmla="*/ 73 h 168"/>
                  <a:gd name="T16" fmla="*/ 8 w 87"/>
                  <a:gd name="T17" fmla="*/ 81 h 168"/>
                  <a:gd name="T18" fmla="*/ 16 w 87"/>
                  <a:gd name="T19" fmla="*/ 73 h 168"/>
                  <a:gd name="T20" fmla="*/ 16 w 87"/>
                  <a:gd name="T21" fmla="*/ 44 h 168"/>
                  <a:gd name="T22" fmla="*/ 16 w 87"/>
                  <a:gd name="T23" fmla="*/ 28 h 168"/>
                  <a:gd name="T24" fmla="*/ 20 w 87"/>
                  <a:gd name="T25" fmla="*/ 28 h 168"/>
                  <a:gd name="T26" fmla="*/ 20 w 87"/>
                  <a:gd name="T27" fmla="*/ 46 h 168"/>
                  <a:gd name="T28" fmla="*/ 20 w 87"/>
                  <a:gd name="T29" fmla="*/ 77 h 168"/>
                  <a:gd name="T30" fmla="*/ 20 w 87"/>
                  <a:gd name="T31" fmla="*/ 81 h 168"/>
                  <a:gd name="T32" fmla="*/ 20 w 87"/>
                  <a:gd name="T33" fmla="*/ 157 h 168"/>
                  <a:gd name="T34" fmla="*/ 31 w 87"/>
                  <a:gd name="T35" fmla="*/ 168 h 168"/>
                  <a:gd name="T36" fmla="*/ 41 w 87"/>
                  <a:gd name="T37" fmla="*/ 157 h 168"/>
                  <a:gd name="T38" fmla="*/ 41 w 87"/>
                  <a:gd name="T39" fmla="*/ 81 h 168"/>
                  <a:gd name="T40" fmla="*/ 46 w 87"/>
                  <a:gd name="T41" fmla="*/ 81 h 168"/>
                  <a:gd name="T42" fmla="*/ 46 w 87"/>
                  <a:gd name="T43" fmla="*/ 157 h 168"/>
                  <a:gd name="T44" fmla="*/ 56 w 87"/>
                  <a:gd name="T45" fmla="*/ 168 h 168"/>
                  <a:gd name="T46" fmla="*/ 67 w 87"/>
                  <a:gd name="T47" fmla="*/ 157 h 168"/>
                  <a:gd name="T48" fmla="*/ 67 w 87"/>
                  <a:gd name="T49" fmla="*/ 81 h 168"/>
                  <a:gd name="T50" fmla="*/ 67 w 87"/>
                  <a:gd name="T51" fmla="*/ 77 h 168"/>
                  <a:gd name="T52" fmla="*/ 67 w 87"/>
                  <a:gd name="T53" fmla="*/ 46 h 168"/>
                  <a:gd name="T54" fmla="*/ 67 w 87"/>
                  <a:gd name="T55" fmla="*/ 28 h 168"/>
                  <a:gd name="T56" fmla="*/ 71 w 87"/>
                  <a:gd name="T57" fmla="*/ 28 h 168"/>
                  <a:gd name="T58" fmla="*/ 71 w 87"/>
                  <a:gd name="T59" fmla="*/ 44 h 168"/>
                  <a:gd name="T60" fmla="*/ 71 w 87"/>
                  <a:gd name="T61" fmla="*/ 73 h 168"/>
                  <a:gd name="T62" fmla="*/ 79 w 87"/>
                  <a:gd name="T63" fmla="*/ 81 h 168"/>
                  <a:gd name="T64" fmla="*/ 87 w 87"/>
                  <a:gd name="T65" fmla="*/ 73 h 168"/>
                  <a:gd name="T66" fmla="*/ 87 w 87"/>
                  <a:gd name="T67" fmla="*/ 24 h 168"/>
                  <a:gd name="T68" fmla="*/ 87 w 87"/>
                  <a:gd name="T69" fmla="*/ 2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7" h="168">
                    <a:moveTo>
                      <a:pt x="87" y="24"/>
                    </a:moveTo>
                    <a:cubicBezTo>
                      <a:pt x="87" y="11"/>
                      <a:pt x="75" y="0"/>
                      <a:pt x="62" y="0"/>
                    </a:cubicBezTo>
                    <a:cubicBezTo>
                      <a:pt x="37" y="0"/>
                      <a:pt x="37" y="0"/>
                      <a:pt x="37" y="0"/>
                    </a:cubicBezTo>
                    <a:cubicBezTo>
                      <a:pt x="35" y="0"/>
                      <a:pt x="35" y="0"/>
                      <a:pt x="35" y="0"/>
                    </a:cubicBezTo>
                    <a:cubicBezTo>
                      <a:pt x="25" y="0"/>
                      <a:pt x="25" y="0"/>
                      <a:pt x="25" y="0"/>
                    </a:cubicBezTo>
                    <a:cubicBezTo>
                      <a:pt x="12" y="0"/>
                      <a:pt x="0" y="11"/>
                      <a:pt x="0" y="24"/>
                    </a:cubicBezTo>
                    <a:cubicBezTo>
                      <a:pt x="0" y="24"/>
                      <a:pt x="0" y="24"/>
                      <a:pt x="0" y="24"/>
                    </a:cubicBezTo>
                    <a:cubicBezTo>
                      <a:pt x="0" y="73"/>
                      <a:pt x="0" y="73"/>
                      <a:pt x="0" y="73"/>
                    </a:cubicBezTo>
                    <a:cubicBezTo>
                      <a:pt x="0" y="78"/>
                      <a:pt x="4" y="81"/>
                      <a:pt x="8" y="81"/>
                    </a:cubicBezTo>
                    <a:cubicBezTo>
                      <a:pt x="13" y="81"/>
                      <a:pt x="16" y="78"/>
                      <a:pt x="16" y="73"/>
                    </a:cubicBezTo>
                    <a:cubicBezTo>
                      <a:pt x="16" y="44"/>
                      <a:pt x="16" y="44"/>
                      <a:pt x="16" y="44"/>
                    </a:cubicBezTo>
                    <a:cubicBezTo>
                      <a:pt x="16" y="28"/>
                      <a:pt x="16" y="28"/>
                      <a:pt x="16" y="28"/>
                    </a:cubicBezTo>
                    <a:cubicBezTo>
                      <a:pt x="20" y="28"/>
                      <a:pt x="20" y="28"/>
                      <a:pt x="20" y="28"/>
                    </a:cubicBezTo>
                    <a:cubicBezTo>
                      <a:pt x="20" y="46"/>
                      <a:pt x="20" y="46"/>
                      <a:pt x="20" y="46"/>
                    </a:cubicBezTo>
                    <a:cubicBezTo>
                      <a:pt x="20" y="77"/>
                      <a:pt x="20" y="77"/>
                      <a:pt x="20" y="77"/>
                    </a:cubicBezTo>
                    <a:cubicBezTo>
                      <a:pt x="20" y="81"/>
                      <a:pt x="20" y="81"/>
                      <a:pt x="20" y="81"/>
                    </a:cubicBezTo>
                    <a:cubicBezTo>
                      <a:pt x="20" y="157"/>
                      <a:pt x="20" y="157"/>
                      <a:pt x="20" y="157"/>
                    </a:cubicBezTo>
                    <a:cubicBezTo>
                      <a:pt x="20" y="163"/>
                      <a:pt x="25" y="168"/>
                      <a:pt x="31" y="168"/>
                    </a:cubicBezTo>
                    <a:cubicBezTo>
                      <a:pt x="37" y="168"/>
                      <a:pt x="41" y="163"/>
                      <a:pt x="41" y="157"/>
                    </a:cubicBezTo>
                    <a:cubicBezTo>
                      <a:pt x="41" y="81"/>
                      <a:pt x="41" y="81"/>
                      <a:pt x="41" y="81"/>
                    </a:cubicBezTo>
                    <a:cubicBezTo>
                      <a:pt x="46" y="81"/>
                      <a:pt x="46" y="81"/>
                      <a:pt x="46" y="81"/>
                    </a:cubicBezTo>
                    <a:cubicBezTo>
                      <a:pt x="46" y="157"/>
                      <a:pt x="46" y="157"/>
                      <a:pt x="46" y="157"/>
                    </a:cubicBezTo>
                    <a:cubicBezTo>
                      <a:pt x="46" y="163"/>
                      <a:pt x="50" y="168"/>
                      <a:pt x="56" y="168"/>
                    </a:cubicBezTo>
                    <a:cubicBezTo>
                      <a:pt x="62" y="168"/>
                      <a:pt x="67" y="163"/>
                      <a:pt x="67" y="157"/>
                    </a:cubicBezTo>
                    <a:cubicBezTo>
                      <a:pt x="67" y="81"/>
                      <a:pt x="67" y="81"/>
                      <a:pt x="67" y="81"/>
                    </a:cubicBezTo>
                    <a:cubicBezTo>
                      <a:pt x="67" y="77"/>
                      <a:pt x="67" y="77"/>
                      <a:pt x="67" y="77"/>
                    </a:cubicBezTo>
                    <a:cubicBezTo>
                      <a:pt x="67" y="46"/>
                      <a:pt x="67" y="46"/>
                      <a:pt x="67" y="46"/>
                    </a:cubicBezTo>
                    <a:cubicBezTo>
                      <a:pt x="67" y="28"/>
                      <a:pt x="67" y="28"/>
                      <a:pt x="67" y="28"/>
                    </a:cubicBezTo>
                    <a:cubicBezTo>
                      <a:pt x="71" y="28"/>
                      <a:pt x="71" y="28"/>
                      <a:pt x="71" y="28"/>
                    </a:cubicBezTo>
                    <a:cubicBezTo>
                      <a:pt x="71" y="44"/>
                      <a:pt x="71" y="44"/>
                      <a:pt x="71" y="44"/>
                    </a:cubicBezTo>
                    <a:cubicBezTo>
                      <a:pt x="71" y="73"/>
                      <a:pt x="71" y="73"/>
                      <a:pt x="71" y="73"/>
                    </a:cubicBezTo>
                    <a:cubicBezTo>
                      <a:pt x="71" y="78"/>
                      <a:pt x="74" y="81"/>
                      <a:pt x="79" y="81"/>
                    </a:cubicBezTo>
                    <a:cubicBezTo>
                      <a:pt x="83" y="81"/>
                      <a:pt x="87" y="78"/>
                      <a:pt x="87" y="73"/>
                    </a:cubicBezTo>
                    <a:cubicBezTo>
                      <a:pt x="87" y="24"/>
                      <a:pt x="87" y="24"/>
                      <a:pt x="87" y="24"/>
                    </a:cubicBezTo>
                    <a:cubicBezTo>
                      <a:pt x="87" y="24"/>
                      <a:pt x="87" y="24"/>
                      <a:pt x="87" y="2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rgbClr val="404040"/>
                  </a:solidFill>
                </a:endParaRPr>
              </a:p>
            </p:txBody>
          </p:sp>
        </p:grpSp>
        <p:grpSp>
          <p:nvGrpSpPr>
            <p:cNvPr id="289" name="Group 260"/>
            <p:cNvGrpSpPr/>
            <p:nvPr/>
          </p:nvGrpSpPr>
          <p:grpSpPr>
            <a:xfrm>
              <a:off x="2878865" y="5737260"/>
              <a:ext cx="210046" cy="497110"/>
              <a:chOff x="5505537" y="930389"/>
              <a:chExt cx="333375" cy="788988"/>
            </a:xfrm>
            <a:solidFill>
              <a:schemeClr val="accent2"/>
            </a:solidFill>
          </p:grpSpPr>
          <p:sp>
            <p:nvSpPr>
              <p:cNvPr id="311" name="Oval 282"/>
              <p:cNvSpPr>
                <a:spLocks noChangeArrowheads="1"/>
              </p:cNvSpPr>
              <p:nvPr/>
            </p:nvSpPr>
            <p:spPr bwMode="auto">
              <a:xfrm>
                <a:off x="5602373" y="930389"/>
                <a:ext cx="141288" cy="139700"/>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rgbClr val="404040"/>
                  </a:solidFill>
                </a:endParaRPr>
              </a:p>
            </p:txBody>
          </p:sp>
          <p:sp>
            <p:nvSpPr>
              <p:cNvPr id="312" name="Freeform 283"/>
              <p:cNvSpPr>
                <a:spLocks/>
              </p:cNvSpPr>
              <p:nvPr/>
            </p:nvSpPr>
            <p:spPr bwMode="auto">
              <a:xfrm>
                <a:off x="5505537" y="1084378"/>
                <a:ext cx="333375" cy="634999"/>
              </a:xfrm>
              <a:custGeom>
                <a:avLst/>
                <a:gdLst>
                  <a:gd name="T0" fmla="*/ 87 w 87"/>
                  <a:gd name="T1" fmla="*/ 24 h 168"/>
                  <a:gd name="T2" fmla="*/ 62 w 87"/>
                  <a:gd name="T3" fmla="*/ 0 h 168"/>
                  <a:gd name="T4" fmla="*/ 37 w 87"/>
                  <a:gd name="T5" fmla="*/ 0 h 168"/>
                  <a:gd name="T6" fmla="*/ 35 w 87"/>
                  <a:gd name="T7" fmla="*/ 0 h 168"/>
                  <a:gd name="T8" fmla="*/ 25 w 87"/>
                  <a:gd name="T9" fmla="*/ 0 h 168"/>
                  <a:gd name="T10" fmla="*/ 0 w 87"/>
                  <a:gd name="T11" fmla="*/ 24 h 168"/>
                  <a:gd name="T12" fmla="*/ 0 w 87"/>
                  <a:gd name="T13" fmla="*/ 24 h 168"/>
                  <a:gd name="T14" fmla="*/ 0 w 87"/>
                  <a:gd name="T15" fmla="*/ 73 h 168"/>
                  <a:gd name="T16" fmla="*/ 8 w 87"/>
                  <a:gd name="T17" fmla="*/ 81 h 168"/>
                  <a:gd name="T18" fmla="*/ 16 w 87"/>
                  <a:gd name="T19" fmla="*/ 73 h 168"/>
                  <a:gd name="T20" fmla="*/ 16 w 87"/>
                  <a:gd name="T21" fmla="*/ 44 h 168"/>
                  <a:gd name="T22" fmla="*/ 16 w 87"/>
                  <a:gd name="T23" fmla="*/ 28 h 168"/>
                  <a:gd name="T24" fmla="*/ 20 w 87"/>
                  <a:gd name="T25" fmla="*/ 28 h 168"/>
                  <a:gd name="T26" fmla="*/ 20 w 87"/>
                  <a:gd name="T27" fmla="*/ 46 h 168"/>
                  <a:gd name="T28" fmla="*/ 20 w 87"/>
                  <a:gd name="T29" fmla="*/ 77 h 168"/>
                  <a:gd name="T30" fmla="*/ 20 w 87"/>
                  <a:gd name="T31" fmla="*/ 81 h 168"/>
                  <a:gd name="T32" fmla="*/ 20 w 87"/>
                  <a:gd name="T33" fmla="*/ 157 h 168"/>
                  <a:gd name="T34" fmla="*/ 31 w 87"/>
                  <a:gd name="T35" fmla="*/ 168 h 168"/>
                  <a:gd name="T36" fmla="*/ 41 w 87"/>
                  <a:gd name="T37" fmla="*/ 157 h 168"/>
                  <a:gd name="T38" fmla="*/ 41 w 87"/>
                  <a:gd name="T39" fmla="*/ 81 h 168"/>
                  <a:gd name="T40" fmla="*/ 46 w 87"/>
                  <a:gd name="T41" fmla="*/ 81 h 168"/>
                  <a:gd name="T42" fmla="*/ 46 w 87"/>
                  <a:gd name="T43" fmla="*/ 157 h 168"/>
                  <a:gd name="T44" fmla="*/ 56 w 87"/>
                  <a:gd name="T45" fmla="*/ 168 h 168"/>
                  <a:gd name="T46" fmla="*/ 67 w 87"/>
                  <a:gd name="T47" fmla="*/ 157 h 168"/>
                  <a:gd name="T48" fmla="*/ 67 w 87"/>
                  <a:gd name="T49" fmla="*/ 81 h 168"/>
                  <a:gd name="T50" fmla="*/ 67 w 87"/>
                  <a:gd name="T51" fmla="*/ 77 h 168"/>
                  <a:gd name="T52" fmla="*/ 67 w 87"/>
                  <a:gd name="T53" fmla="*/ 46 h 168"/>
                  <a:gd name="T54" fmla="*/ 67 w 87"/>
                  <a:gd name="T55" fmla="*/ 28 h 168"/>
                  <a:gd name="T56" fmla="*/ 71 w 87"/>
                  <a:gd name="T57" fmla="*/ 28 h 168"/>
                  <a:gd name="T58" fmla="*/ 71 w 87"/>
                  <a:gd name="T59" fmla="*/ 44 h 168"/>
                  <a:gd name="T60" fmla="*/ 71 w 87"/>
                  <a:gd name="T61" fmla="*/ 73 h 168"/>
                  <a:gd name="T62" fmla="*/ 79 w 87"/>
                  <a:gd name="T63" fmla="*/ 81 h 168"/>
                  <a:gd name="T64" fmla="*/ 87 w 87"/>
                  <a:gd name="T65" fmla="*/ 73 h 168"/>
                  <a:gd name="T66" fmla="*/ 87 w 87"/>
                  <a:gd name="T67" fmla="*/ 24 h 168"/>
                  <a:gd name="T68" fmla="*/ 87 w 87"/>
                  <a:gd name="T69" fmla="*/ 2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7" h="168">
                    <a:moveTo>
                      <a:pt x="87" y="24"/>
                    </a:moveTo>
                    <a:cubicBezTo>
                      <a:pt x="87" y="11"/>
                      <a:pt x="75" y="0"/>
                      <a:pt x="62" y="0"/>
                    </a:cubicBezTo>
                    <a:cubicBezTo>
                      <a:pt x="37" y="0"/>
                      <a:pt x="37" y="0"/>
                      <a:pt x="37" y="0"/>
                    </a:cubicBezTo>
                    <a:cubicBezTo>
                      <a:pt x="35" y="0"/>
                      <a:pt x="35" y="0"/>
                      <a:pt x="35" y="0"/>
                    </a:cubicBezTo>
                    <a:cubicBezTo>
                      <a:pt x="25" y="0"/>
                      <a:pt x="25" y="0"/>
                      <a:pt x="25" y="0"/>
                    </a:cubicBezTo>
                    <a:cubicBezTo>
                      <a:pt x="12" y="0"/>
                      <a:pt x="0" y="11"/>
                      <a:pt x="0" y="24"/>
                    </a:cubicBezTo>
                    <a:cubicBezTo>
                      <a:pt x="0" y="24"/>
                      <a:pt x="0" y="24"/>
                      <a:pt x="0" y="24"/>
                    </a:cubicBezTo>
                    <a:cubicBezTo>
                      <a:pt x="0" y="73"/>
                      <a:pt x="0" y="73"/>
                      <a:pt x="0" y="73"/>
                    </a:cubicBezTo>
                    <a:cubicBezTo>
                      <a:pt x="0" y="78"/>
                      <a:pt x="4" y="81"/>
                      <a:pt x="8" y="81"/>
                    </a:cubicBezTo>
                    <a:cubicBezTo>
                      <a:pt x="13" y="81"/>
                      <a:pt x="16" y="78"/>
                      <a:pt x="16" y="73"/>
                    </a:cubicBezTo>
                    <a:cubicBezTo>
                      <a:pt x="16" y="44"/>
                      <a:pt x="16" y="44"/>
                      <a:pt x="16" y="44"/>
                    </a:cubicBezTo>
                    <a:cubicBezTo>
                      <a:pt x="16" y="28"/>
                      <a:pt x="16" y="28"/>
                      <a:pt x="16" y="28"/>
                    </a:cubicBezTo>
                    <a:cubicBezTo>
                      <a:pt x="20" y="28"/>
                      <a:pt x="20" y="28"/>
                      <a:pt x="20" y="28"/>
                    </a:cubicBezTo>
                    <a:cubicBezTo>
                      <a:pt x="20" y="46"/>
                      <a:pt x="20" y="46"/>
                      <a:pt x="20" y="46"/>
                    </a:cubicBezTo>
                    <a:cubicBezTo>
                      <a:pt x="20" y="77"/>
                      <a:pt x="20" y="77"/>
                      <a:pt x="20" y="77"/>
                    </a:cubicBezTo>
                    <a:cubicBezTo>
                      <a:pt x="20" y="81"/>
                      <a:pt x="20" y="81"/>
                      <a:pt x="20" y="81"/>
                    </a:cubicBezTo>
                    <a:cubicBezTo>
                      <a:pt x="20" y="157"/>
                      <a:pt x="20" y="157"/>
                      <a:pt x="20" y="157"/>
                    </a:cubicBezTo>
                    <a:cubicBezTo>
                      <a:pt x="20" y="163"/>
                      <a:pt x="25" y="168"/>
                      <a:pt x="31" y="168"/>
                    </a:cubicBezTo>
                    <a:cubicBezTo>
                      <a:pt x="37" y="168"/>
                      <a:pt x="41" y="163"/>
                      <a:pt x="41" y="157"/>
                    </a:cubicBezTo>
                    <a:cubicBezTo>
                      <a:pt x="41" y="81"/>
                      <a:pt x="41" y="81"/>
                      <a:pt x="41" y="81"/>
                    </a:cubicBezTo>
                    <a:cubicBezTo>
                      <a:pt x="46" y="81"/>
                      <a:pt x="46" y="81"/>
                      <a:pt x="46" y="81"/>
                    </a:cubicBezTo>
                    <a:cubicBezTo>
                      <a:pt x="46" y="157"/>
                      <a:pt x="46" y="157"/>
                      <a:pt x="46" y="157"/>
                    </a:cubicBezTo>
                    <a:cubicBezTo>
                      <a:pt x="46" y="163"/>
                      <a:pt x="50" y="168"/>
                      <a:pt x="56" y="168"/>
                    </a:cubicBezTo>
                    <a:cubicBezTo>
                      <a:pt x="62" y="168"/>
                      <a:pt x="67" y="163"/>
                      <a:pt x="67" y="157"/>
                    </a:cubicBezTo>
                    <a:cubicBezTo>
                      <a:pt x="67" y="81"/>
                      <a:pt x="67" y="81"/>
                      <a:pt x="67" y="81"/>
                    </a:cubicBezTo>
                    <a:cubicBezTo>
                      <a:pt x="67" y="77"/>
                      <a:pt x="67" y="77"/>
                      <a:pt x="67" y="77"/>
                    </a:cubicBezTo>
                    <a:cubicBezTo>
                      <a:pt x="67" y="46"/>
                      <a:pt x="67" y="46"/>
                      <a:pt x="67" y="46"/>
                    </a:cubicBezTo>
                    <a:cubicBezTo>
                      <a:pt x="67" y="28"/>
                      <a:pt x="67" y="28"/>
                      <a:pt x="67" y="28"/>
                    </a:cubicBezTo>
                    <a:cubicBezTo>
                      <a:pt x="71" y="28"/>
                      <a:pt x="71" y="28"/>
                      <a:pt x="71" y="28"/>
                    </a:cubicBezTo>
                    <a:cubicBezTo>
                      <a:pt x="71" y="44"/>
                      <a:pt x="71" y="44"/>
                      <a:pt x="71" y="44"/>
                    </a:cubicBezTo>
                    <a:cubicBezTo>
                      <a:pt x="71" y="73"/>
                      <a:pt x="71" y="73"/>
                      <a:pt x="71" y="73"/>
                    </a:cubicBezTo>
                    <a:cubicBezTo>
                      <a:pt x="71" y="78"/>
                      <a:pt x="74" y="81"/>
                      <a:pt x="79" y="81"/>
                    </a:cubicBezTo>
                    <a:cubicBezTo>
                      <a:pt x="83" y="81"/>
                      <a:pt x="87" y="78"/>
                      <a:pt x="87" y="73"/>
                    </a:cubicBezTo>
                    <a:cubicBezTo>
                      <a:pt x="87" y="24"/>
                      <a:pt x="87" y="24"/>
                      <a:pt x="87" y="24"/>
                    </a:cubicBezTo>
                    <a:cubicBezTo>
                      <a:pt x="87" y="24"/>
                      <a:pt x="87" y="24"/>
                      <a:pt x="87" y="2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rgbClr val="404040"/>
                  </a:solidFill>
                </a:endParaRPr>
              </a:p>
            </p:txBody>
          </p:sp>
        </p:grpSp>
        <p:grpSp>
          <p:nvGrpSpPr>
            <p:cNvPr id="290" name="Group 261"/>
            <p:cNvGrpSpPr/>
            <p:nvPr/>
          </p:nvGrpSpPr>
          <p:grpSpPr>
            <a:xfrm>
              <a:off x="2636315" y="5737260"/>
              <a:ext cx="210046" cy="497110"/>
              <a:chOff x="5505537" y="930389"/>
              <a:chExt cx="333375" cy="788988"/>
            </a:xfrm>
            <a:solidFill>
              <a:schemeClr val="accent2"/>
            </a:solidFill>
          </p:grpSpPr>
          <p:sp>
            <p:nvSpPr>
              <p:cNvPr id="309" name="Oval 27"/>
              <p:cNvSpPr>
                <a:spLocks noChangeArrowheads="1"/>
              </p:cNvSpPr>
              <p:nvPr/>
            </p:nvSpPr>
            <p:spPr bwMode="auto">
              <a:xfrm>
                <a:off x="5602373" y="930389"/>
                <a:ext cx="141288" cy="139700"/>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rgbClr val="404040"/>
                  </a:solidFill>
                </a:endParaRPr>
              </a:p>
            </p:txBody>
          </p:sp>
          <p:sp>
            <p:nvSpPr>
              <p:cNvPr id="310" name="Freeform 28"/>
              <p:cNvSpPr>
                <a:spLocks/>
              </p:cNvSpPr>
              <p:nvPr/>
            </p:nvSpPr>
            <p:spPr bwMode="auto">
              <a:xfrm>
                <a:off x="5505537" y="1084378"/>
                <a:ext cx="333375" cy="634999"/>
              </a:xfrm>
              <a:custGeom>
                <a:avLst/>
                <a:gdLst>
                  <a:gd name="T0" fmla="*/ 87 w 87"/>
                  <a:gd name="T1" fmla="*/ 24 h 168"/>
                  <a:gd name="T2" fmla="*/ 62 w 87"/>
                  <a:gd name="T3" fmla="*/ 0 h 168"/>
                  <a:gd name="T4" fmla="*/ 37 w 87"/>
                  <a:gd name="T5" fmla="*/ 0 h 168"/>
                  <a:gd name="T6" fmla="*/ 35 w 87"/>
                  <a:gd name="T7" fmla="*/ 0 h 168"/>
                  <a:gd name="T8" fmla="*/ 25 w 87"/>
                  <a:gd name="T9" fmla="*/ 0 h 168"/>
                  <a:gd name="T10" fmla="*/ 0 w 87"/>
                  <a:gd name="T11" fmla="*/ 24 h 168"/>
                  <a:gd name="T12" fmla="*/ 0 w 87"/>
                  <a:gd name="T13" fmla="*/ 24 h 168"/>
                  <a:gd name="T14" fmla="*/ 0 w 87"/>
                  <a:gd name="T15" fmla="*/ 73 h 168"/>
                  <a:gd name="T16" fmla="*/ 8 w 87"/>
                  <a:gd name="T17" fmla="*/ 81 h 168"/>
                  <a:gd name="T18" fmla="*/ 16 w 87"/>
                  <a:gd name="T19" fmla="*/ 73 h 168"/>
                  <a:gd name="T20" fmla="*/ 16 w 87"/>
                  <a:gd name="T21" fmla="*/ 44 h 168"/>
                  <a:gd name="T22" fmla="*/ 16 w 87"/>
                  <a:gd name="T23" fmla="*/ 28 h 168"/>
                  <a:gd name="T24" fmla="*/ 20 w 87"/>
                  <a:gd name="T25" fmla="*/ 28 h 168"/>
                  <a:gd name="T26" fmla="*/ 20 w 87"/>
                  <a:gd name="T27" fmla="*/ 46 h 168"/>
                  <a:gd name="T28" fmla="*/ 20 w 87"/>
                  <a:gd name="T29" fmla="*/ 77 h 168"/>
                  <a:gd name="T30" fmla="*/ 20 w 87"/>
                  <a:gd name="T31" fmla="*/ 81 h 168"/>
                  <a:gd name="T32" fmla="*/ 20 w 87"/>
                  <a:gd name="T33" fmla="*/ 157 h 168"/>
                  <a:gd name="T34" fmla="*/ 31 w 87"/>
                  <a:gd name="T35" fmla="*/ 168 h 168"/>
                  <a:gd name="T36" fmla="*/ 41 w 87"/>
                  <a:gd name="T37" fmla="*/ 157 h 168"/>
                  <a:gd name="T38" fmla="*/ 41 w 87"/>
                  <a:gd name="T39" fmla="*/ 81 h 168"/>
                  <a:gd name="T40" fmla="*/ 46 w 87"/>
                  <a:gd name="T41" fmla="*/ 81 h 168"/>
                  <a:gd name="T42" fmla="*/ 46 w 87"/>
                  <a:gd name="T43" fmla="*/ 157 h 168"/>
                  <a:gd name="T44" fmla="*/ 56 w 87"/>
                  <a:gd name="T45" fmla="*/ 168 h 168"/>
                  <a:gd name="T46" fmla="*/ 67 w 87"/>
                  <a:gd name="T47" fmla="*/ 157 h 168"/>
                  <a:gd name="T48" fmla="*/ 67 w 87"/>
                  <a:gd name="T49" fmla="*/ 81 h 168"/>
                  <a:gd name="T50" fmla="*/ 67 w 87"/>
                  <a:gd name="T51" fmla="*/ 77 h 168"/>
                  <a:gd name="T52" fmla="*/ 67 w 87"/>
                  <a:gd name="T53" fmla="*/ 46 h 168"/>
                  <a:gd name="T54" fmla="*/ 67 w 87"/>
                  <a:gd name="T55" fmla="*/ 28 h 168"/>
                  <a:gd name="T56" fmla="*/ 71 w 87"/>
                  <a:gd name="T57" fmla="*/ 28 h 168"/>
                  <a:gd name="T58" fmla="*/ 71 w 87"/>
                  <a:gd name="T59" fmla="*/ 44 h 168"/>
                  <a:gd name="T60" fmla="*/ 71 w 87"/>
                  <a:gd name="T61" fmla="*/ 73 h 168"/>
                  <a:gd name="T62" fmla="*/ 79 w 87"/>
                  <a:gd name="T63" fmla="*/ 81 h 168"/>
                  <a:gd name="T64" fmla="*/ 87 w 87"/>
                  <a:gd name="T65" fmla="*/ 73 h 168"/>
                  <a:gd name="T66" fmla="*/ 87 w 87"/>
                  <a:gd name="T67" fmla="*/ 24 h 168"/>
                  <a:gd name="T68" fmla="*/ 87 w 87"/>
                  <a:gd name="T69" fmla="*/ 2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7" h="168">
                    <a:moveTo>
                      <a:pt x="87" y="24"/>
                    </a:moveTo>
                    <a:cubicBezTo>
                      <a:pt x="87" y="11"/>
                      <a:pt x="75" y="0"/>
                      <a:pt x="62" y="0"/>
                    </a:cubicBezTo>
                    <a:cubicBezTo>
                      <a:pt x="37" y="0"/>
                      <a:pt x="37" y="0"/>
                      <a:pt x="37" y="0"/>
                    </a:cubicBezTo>
                    <a:cubicBezTo>
                      <a:pt x="35" y="0"/>
                      <a:pt x="35" y="0"/>
                      <a:pt x="35" y="0"/>
                    </a:cubicBezTo>
                    <a:cubicBezTo>
                      <a:pt x="25" y="0"/>
                      <a:pt x="25" y="0"/>
                      <a:pt x="25" y="0"/>
                    </a:cubicBezTo>
                    <a:cubicBezTo>
                      <a:pt x="12" y="0"/>
                      <a:pt x="0" y="11"/>
                      <a:pt x="0" y="24"/>
                    </a:cubicBezTo>
                    <a:cubicBezTo>
                      <a:pt x="0" y="24"/>
                      <a:pt x="0" y="24"/>
                      <a:pt x="0" y="24"/>
                    </a:cubicBezTo>
                    <a:cubicBezTo>
                      <a:pt x="0" y="73"/>
                      <a:pt x="0" y="73"/>
                      <a:pt x="0" y="73"/>
                    </a:cubicBezTo>
                    <a:cubicBezTo>
                      <a:pt x="0" y="78"/>
                      <a:pt x="4" y="81"/>
                      <a:pt x="8" y="81"/>
                    </a:cubicBezTo>
                    <a:cubicBezTo>
                      <a:pt x="13" y="81"/>
                      <a:pt x="16" y="78"/>
                      <a:pt x="16" y="73"/>
                    </a:cubicBezTo>
                    <a:cubicBezTo>
                      <a:pt x="16" y="44"/>
                      <a:pt x="16" y="44"/>
                      <a:pt x="16" y="44"/>
                    </a:cubicBezTo>
                    <a:cubicBezTo>
                      <a:pt x="16" y="28"/>
                      <a:pt x="16" y="28"/>
                      <a:pt x="16" y="28"/>
                    </a:cubicBezTo>
                    <a:cubicBezTo>
                      <a:pt x="20" y="28"/>
                      <a:pt x="20" y="28"/>
                      <a:pt x="20" y="28"/>
                    </a:cubicBezTo>
                    <a:cubicBezTo>
                      <a:pt x="20" y="46"/>
                      <a:pt x="20" y="46"/>
                      <a:pt x="20" y="46"/>
                    </a:cubicBezTo>
                    <a:cubicBezTo>
                      <a:pt x="20" y="77"/>
                      <a:pt x="20" y="77"/>
                      <a:pt x="20" y="77"/>
                    </a:cubicBezTo>
                    <a:cubicBezTo>
                      <a:pt x="20" y="81"/>
                      <a:pt x="20" y="81"/>
                      <a:pt x="20" y="81"/>
                    </a:cubicBezTo>
                    <a:cubicBezTo>
                      <a:pt x="20" y="157"/>
                      <a:pt x="20" y="157"/>
                      <a:pt x="20" y="157"/>
                    </a:cubicBezTo>
                    <a:cubicBezTo>
                      <a:pt x="20" y="163"/>
                      <a:pt x="25" y="168"/>
                      <a:pt x="31" y="168"/>
                    </a:cubicBezTo>
                    <a:cubicBezTo>
                      <a:pt x="37" y="168"/>
                      <a:pt x="41" y="163"/>
                      <a:pt x="41" y="157"/>
                    </a:cubicBezTo>
                    <a:cubicBezTo>
                      <a:pt x="41" y="81"/>
                      <a:pt x="41" y="81"/>
                      <a:pt x="41" y="81"/>
                    </a:cubicBezTo>
                    <a:cubicBezTo>
                      <a:pt x="46" y="81"/>
                      <a:pt x="46" y="81"/>
                      <a:pt x="46" y="81"/>
                    </a:cubicBezTo>
                    <a:cubicBezTo>
                      <a:pt x="46" y="157"/>
                      <a:pt x="46" y="157"/>
                      <a:pt x="46" y="157"/>
                    </a:cubicBezTo>
                    <a:cubicBezTo>
                      <a:pt x="46" y="163"/>
                      <a:pt x="50" y="168"/>
                      <a:pt x="56" y="168"/>
                    </a:cubicBezTo>
                    <a:cubicBezTo>
                      <a:pt x="62" y="168"/>
                      <a:pt x="67" y="163"/>
                      <a:pt x="67" y="157"/>
                    </a:cubicBezTo>
                    <a:cubicBezTo>
                      <a:pt x="67" y="81"/>
                      <a:pt x="67" y="81"/>
                      <a:pt x="67" y="81"/>
                    </a:cubicBezTo>
                    <a:cubicBezTo>
                      <a:pt x="67" y="77"/>
                      <a:pt x="67" y="77"/>
                      <a:pt x="67" y="77"/>
                    </a:cubicBezTo>
                    <a:cubicBezTo>
                      <a:pt x="67" y="46"/>
                      <a:pt x="67" y="46"/>
                      <a:pt x="67" y="46"/>
                    </a:cubicBezTo>
                    <a:cubicBezTo>
                      <a:pt x="67" y="28"/>
                      <a:pt x="67" y="28"/>
                      <a:pt x="67" y="28"/>
                    </a:cubicBezTo>
                    <a:cubicBezTo>
                      <a:pt x="71" y="28"/>
                      <a:pt x="71" y="28"/>
                      <a:pt x="71" y="28"/>
                    </a:cubicBezTo>
                    <a:cubicBezTo>
                      <a:pt x="71" y="44"/>
                      <a:pt x="71" y="44"/>
                      <a:pt x="71" y="44"/>
                    </a:cubicBezTo>
                    <a:cubicBezTo>
                      <a:pt x="71" y="73"/>
                      <a:pt x="71" y="73"/>
                      <a:pt x="71" y="73"/>
                    </a:cubicBezTo>
                    <a:cubicBezTo>
                      <a:pt x="71" y="78"/>
                      <a:pt x="74" y="81"/>
                      <a:pt x="79" y="81"/>
                    </a:cubicBezTo>
                    <a:cubicBezTo>
                      <a:pt x="83" y="81"/>
                      <a:pt x="87" y="78"/>
                      <a:pt x="87" y="73"/>
                    </a:cubicBezTo>
                    <a:cubicBezTo>
                      <a:pt x="87" y="24"/>
                      <a:pt x="87" y="24"/>
                      <a:pt x="87" y="24"/>
                    </a:cubicBezTo>
                    <a:cubicBezTo>
                      <a:pt x="87" y="24"/>
                      <a:pt x="87" y="24"/>
                      <a:pt x="87" y="2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rgbClr val="404040"/>
                  </a:solidFill>
                </a:endParaRPr>
              </a:p>
            </p:txBody>
          </p:sp>
        </p:grpSp>
        <p:grpSp>
          <p:nvGrpSpPr>
            <p:cNvPr id="291" name="Group 262"/>
            <p:cNvGrpSpPr/>
            <p:nvPr/>
          </p:nvGrpSpPr>
          <p:grpSpPr>
            <a:xfrm>
              <a:off x="2389485" y="5737260"/>
              <a:ext cx="210046" cy="497110"/>
              <a:chOff x="5505537" y="930389"/>
              <a:chExt cx="333375" cy="788988"/>
            </a:xfrm>
            <a:solidFill>
              <a:schemeClr val="accent2"/>
            </a:solidFill>
          </p:grpSpPr>
          <p:sp>
            <p:nvSpPr>
              <p:cNvPr id="307" name="Oval 27"/>
              <p:cNvSpPr>
                <a:spLocks noChangeArrowheads="1"/>
              </p:cNvSpPr>
              <p:nvPr/>
            </p:nvSpPr>
            <p:spPr bwMode="auto">
              <a:xfrm>
                <a:off x="5602373" y="930389"/>
                <a:ext cx="141288" cy="139700"/>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rgbClr val="404040"/>
                  </a:solidFill>
                </a:endParaRPr>
              </a:p>
            </p:txBody>
          </p:sp>
          <p:sp>
            <p:nvSpPr>
              <p:cNvPr id="308" name="Freeform 28"/>
              <p:cNvSpPr>
                <a:spLocks/>
              </p:cNvSpPr>
              <p:nvPr/>
            </p:nvSpPr>
            <p:spPr bwMode="auto">
              <a:xfrm>
                <a:off x="5505537" y="1084378"/>
                <a:ext cx="333375" cy="634999"/>
              </a:xfrm>
              <a:custGeom>
                <a:avLst/>
                <a:gdLst>
                  <a:gd name="T0" fmla="*/ 87 w 87"/>
                  <a:gd name="T1" fmla="*/ 24 h 168"/>
                  <a:gd name="T2" fmla="*/ 62 w 87"/>
                  <a:gd name="T3" fmla="*/ 0 h 168"/>
                  <a:gd name="T4" fmla="*/ 37 w 87"/>
                  <a:gd name="T5" fmla="*/ 0 h 168"/>
                  <a:gd name="T6" fmla="*/ 35 w 87"/>
                  <a:gd name="T7" fmla="*/ 0 h 168"/>
                  <a:gd name="T8" fmla="*/ 25 w 87"/>
                  <a:gd name="T9" fmla="*/ 0 h 168"/>
                  <a:gd name="T10" fmla="*/ 0 w 87"/>
                  <a:gd name="T11" fmla="*/ 24 h 168"/>
                  <a:gd name="T12" fmla="*/ 0 w 87"/>
                  <a:gd name="T13" fmla="*/ 24 h 168"/>
                  <a:gd name="T14" fmla="*/ 0 w 87"/>
                  <a:gd name="T15" fmla="*/ 73 h 168"/>
                  <a:gd name="T16" fmla="*/ 8 w 87"/>
                  <a:gd name="T17" fmla="*/ 81 h 168"/>
                  <a:gd name="T18" fmla="*/ 16 w 87"/>
                  <a:gd name="T19" fmla="*/ 73 h 168"/>
                  <a:gd name="T20" fmla="*/ 16 w 87"/>
                  <a:gd name="T21" fmla="*/ 44 h 168"/>
                  <a:gd name="T22" fmla="*/ 16 w 87"/>
                  <a:gd name="T23" fmla="*/ 28 h 168"/>
                  <a:gd name="T24" fmla="*/ 20 w 87"/>
                  <a:gd name="T25" fmla="*/ 28 h 168"/>
                  <a:gd name="T26" fmla="*/ 20 w 87"/>
                  <a:gd name="T27" fmla="*/ 46 h 168"/>
                  <a:gd name="T28" fmla="*/ 20 w 87"/>
                  <a:gd name="T29" fmla="*/ 77 h 168"/>
                  <a:gd name="T30" fmla="*/ 20 w 87"/>
                  <a:gd name="T31" fmla="*/ 81 h 168"/>
                  <a:gd name="T32" fmla="*/ 20 w 87"/>
                  <a:gd name="T33" fmla="*/ 157 h 168"/>
                  <a:gd name="T34" fmla="*/ 31 w 87"/>
                  <a:gd name="T35" fmla="*/ 168 h 168"/>
                  <a:gd name="T36" fmla="*/ 41 w 87"/>
                  <a:gd name="T37" fmla="*/ 157 h 168"/>
                  <a:gd name="T38" fmla="*/ 41 w 87"/>
                  <a:gd name="T39" fmla="*/ 81 h 168"/>
                  <a:gd name="T40" fmla="*/ 46 w 87"/>
                  <a:gd name="T41" fmla="*/ 81 h 168"/>
                  <a:gd name="T42" fmla="*/ 46 w 87"/>
                  <a:gd name="T43" fmla="*/ 157 h 168"/>
                  <a:gd name="T44" fmla="*/ 56 w 87"/>
                  <a:gd name="T45" fmla="*/ 168 h 168"/>
                  <a:gd name="T46" fmla="*/ 67 w 87"/>
                  <a:gd name="T47" fmla="*/ 157 h 168"/>
                  <a:gd name="T48" fmla="*/ 67 w 87"/>
                  <a:gd name="T49" fmla="*/ 81 h 168"/>
                  <a:gd name="T50" fmla="*/ 67 w 87"/>
                  <a:gd name="T51" fmla="*/ 77 h 168"/>
                  <a:gd name="T52" fmla="*/ 67 w 87"/>
                  <a:gd name="T53" fmla="*/ 46 h 168"/>
                  <a:gd name="T54" fmla="*/ 67 w 87"/>
                  <a:gd name="T55" fmla="*/ 28 h 168"/>
                  <a:gd name="T56" fmla="*/ 71 w 87"/>
                  <a:gd name="T57" fmla="*/ 28 h 168"/>
                  <a:gd name="T58" fmla="*/ 71 w 87"/>
                  <a:gd name="T59" fmla="*/ 44 h 168"/>
                  <a:gd name="T60" fmla="*/ 71 w 87"/>
                  <a:gd name="T61" fmla="*/ 73 h 168"/>
                  <a:gd name="T62" fmla="*/ 79 w 87"/>
                  <a:gd name="T63" fmla="*/ 81 h 168"/>
                  <a:gd name="T64" fmla="*/ 87 w 87"/>
                  <a:gd name="T65" fmla="*/ 73 h 168"/>
                  <a:gd name="T66" fmla="*/ 87 w 87"/>
                  <a:gd name="T67" fmla="*/ 24 h 168"/>
                  <a:gd name="T68" fmla="*/ 87 w 87"/>
                  <a:gd name="T69" fmla="*/ 2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7" h="168">
                    <a:moveTo>
                      <a:pt x="87" y="24"/>
                    </a:moveTo>
                    <a:cubicBezTo>
                      <a:pt x="87" y="11"/>
                      <a:pt x="75" y="0"/>
                      <a:pt x="62" y="0"/>
                    </a:cubicBezTo>
                    <a:cubicBezTo>
                      <a:pt x="37" y="0"/>
                      <a:pt x="37" y="0"/>
                      <a:pt x="37" y="0"/>
                    </a:cubicBezTo>
                    <a:cubicBezTo>
                      <a:pt x="35" y="0"/>
                      <a:pt x="35" y="0"/>
                      <a:pt x="35" y="0"/>
                    </a:cubicBezTo>
                    <a:cubicBezTo>
                      <a:pt x="25" y="0"/>
                      <a:pt x="25" y="0"/>
                      <a:pt x="25" y="0"/>
                    </a:cubicBezTo>
                    <a:cubicBezTo>
                      <a:pt x="12" y="0"/>
                      <a:pt x="0" y="11"/>
                      <a:pt x="0" y="24"/>
                    </a:cubicBezTo>
                    <a:cubicBezTo>
                      <a:pt x="0" y="24"/>
                      <a:pt x="0" y="24"/>
                      <a:pt x="0" y="24"/>
                    </a:cubicBezTo>
                    <a:cubicBezTo>
                      <a:pt x="0" y="73"/>
                      <a:pt x="0" y="73"/>
                      <a:pt x="0" y="73"/>
                    </a:cubicBezTo>
                    <a:cubicBezTo>
                      <a:pt x="0" y="78"/>
                      <a:pt x="4" y="81"/>
                      <a:pt x="8" y="81"/>
                    </a:cubicBezTo>
                    <a:cubicBezTo>
                      <a:pt x="13" y="81"/>
                      <a:pt x="16" y="78"/>
                      <a:pt x="16" y="73"/>
                    </a:cubicBezTo>
                    <a:cubicBezTo>
                      <a:pt x="16" y="44"/>
                      <a:pt x="16" y="44"/>
                      <a:pt x="16" y="44"/>
                    </a:cubicBezTo>
                    <a:cubicBezTo>
                      <a:pt x="16" y="28"/>
                      <a:pt x="16" y="28"/>
                      <a:pt x="16" y="28"/>
                    </a:cubicBezTo>
                    <a:cubicBezTo>
                      <a:pt x="20" y="28"/>
                      <a:pt x="20" y="28"/>
                      <a:pt x="20" y="28"/>
                    </a:cubicBezTo>
                    <a:cubicBezTo>
                      <a:pt x="20" y="46"/>
                      <a:pt x="20" y="46"/>
                      <a:pt x="20" y="46"/>
                    </a:cubicBezTo>
                    <a:cubicBezTo>
                      <a:pt x="20" y="77"/>
                      <a:pt x="20" y="77"/>
                      <a:pt x="20" y="77"/>
                    </a:cubicBezTo>
                    <a:cubicBezTo>
                      <a:pt x="20" y="81"/>
                      <a:pt x="20" y="81"/>
                      <a:pt x="20" y="81"/>
                    </a:cubicBezTo>
                    <a:cubicBezTo>
                      <a:pt x="20" y="157"/>
                      <a:pt x="20" y="157"/>
                      <a:pt x="20" y="157"/>
                    </a:cubicBezTo>
                    <a:cubicBezTo>
                      <a:pt x="20" y="163"/>
                      <a:pt x="25" y="168"/>
                      <a:pt x="31" y="168"/>
                    </a:cubicBezTo>
                    <a:cubicBezTo>
                      <a:pt x="37" y="168"/>
                      <a:pt x="41" y="163"/>
                      <a:pt x="41" y="157"/>
                    </a:cubicBezTo>
                    <a:cubicBezTo>
                      <a:pt x="41" y="81"/>
                      <a:pt x="41" y="81"/>
                      <a:pt x="41" y="81"/>
                    </a:cubicBezTo>
                    <a:cubicBezTo>
                      <a:pt x="46" y="81"/>
                      <a:pt x="46" y="81"/>
                      <a:pt x="46" y="81"/>
                    </a:cubicBezTo>
                    <a:cubicBezTo>
                      <a:pt x="46" y="157"/>
                      <a:pt x="46" y="157"/>
                      <a:pt x="46" y="157"/>
                    </a:cubicBezTo>
                    <a:cubicBezTo>
                      <a:pt x="46" y="163"/>
                      <a:pt x="50" y="168"/>
                      <a:pt x="56" y="168"/>
                    </a:cubicBezTo>
                    <a:cubicBezTo>
                      <a:pt x="62" y="168"/>
                      <a:pt x="67" y="163"/>
                      <a:pt x="67" y="157"/>
                    </a:cubicBezTo>
                    <a:cubicBezTo>
                      <a:pt x="67" y="81"/>
                      <a:pt x="67" y="81"/>
                      <a:pt x="67" y="81"/>
                    </a:cubicBezTo>
                    <a:cubicBezTo>
                      <a:pt x="67" y="77"/>
                      <a:pt x="67" y="77"/>
                      <a:pt x="67" y="77"/>
                    </a:cubicBezTo>
                    <a:cubicBezTo>
                      <a:pt x="67" y="46"/>
                      <a:pt x="67" y="46"/>
                      <a:pt x="67" y="46"/>
                    </a:cubicBezTo>
                    <a:cubicBezTo>
                      <a:pt x="67" y="28"/>
                      <a:pt x="67" y="28"/>
                      <a:pt x="67" y="28"/>
                    </a:cubicBezTo>
                    <a:cubicBezTo>
                      <a:pt x="71" y="28"/>
                      <a:pt x="71" y="28"/>
                      <a:pt x="71" y="28"/>
                    </a:cubicBezTo>
                    <a:cubicBezTo>
                      <a:pt x="71" y="44"/>
                      <a:pt x="71" y="44"/>
                      <a:pt x="71" y="44"/>
                    </a:cubicBezTo>
                    <a:cubicBezTo>
                      <a:pt x="71" y="73"/>
                      <a:pt x="71" y="73"/>
                      <a:pt x="71" y="73"/>
                    </a:cubicBezTo>
                    <a:cubicBezTo>
                      <a:pt x="71" y="78"/>
                      <a:pt x="74" y="81"/>
                      <a:pt x="79" y="81"/>
                    </a:cubicBezTo>
                    <a:cubicBezTo>
                      <a:pt x="83" y="81"/>
                      <a:pt x="87" y="78"/>
                      <a:pt x="87" y="73"/>
                    </a:cubicBezTo>
                    <a:cubicBezTo>
                      <a:pt x="87" y="24"/>
                      <a:pt x="87" y="24"/>
                      <a:pt x="87" y="24"/>
                    </a:cubicBezTo>
                    <a:cubicBezTo>
                      <a:pt x="87" y="24"/>
                      <a:pt x="87" y="24"/>
                      <a:pt x="87" y="2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rgbClr val="404040"/>
                  </a:solidFill>
                </a:endParaRPr>
              </a:p>
            </p:txBody>
          </p:sp>
        </p:grpSp>
        <p:grpSp>
          <p:nvGrpSpPr>
            <p:cNvPr id="292" name="Group 263"/>
            <p:cNvGrpSpPr/>
            <p:nvPr/>
          </p:nvGrpSpPr>
          <p:grpSpPr>
            <a:xfrm>
              <a:off x="2230939" y="5736037"/>
              <a:ext cx="126029" cy="498332"/>
              <a:chOff x="5638882" y="928448"/>
              <a:chExt cx="200028" cy="790928"/>
            </a:xfrm>
            <a:solidFill>
              <a:schemeClr val="accent2"/>
            </a:solidFill>
          </p:grpSpPr>
          <p:sp>
            <p:nvSpPr>
              <p:cNvPr id="305" name="Oval 27"/>
              <p:cNvSpPr>
                <a:spLocks noChangeArrowheads="1"/>
              </p:cNvSpPr>
              <p:nvPr/>
            </p:nvSpPr>
            <p:spPr bwMode="auto">
              <a:xfrm>
                <a:off x="5664188" y="928448"/>
                <a:ext cx="79475" cy="143583"/>
              </a:xfrm>
              <a:custGeom>
                <a:avLst/>
                <a:gdLst>
                  <a:gd name="connsiteX0" fmla="*/ 0 w 89019"/>
                  <a:gd name="connsiteY0" fmla="*/ 44010 h 88019"/>
                  <a:gd name="connsiteX1" fmla="*/ 44510 w 89019"/>
                  <a:gd name="connsiteY1" fmla="*/ 0 h 88019"/>
                  <a:gd name="connsiteX2" fmla="*/ 89020 w 89019"/>
                  <a:gd name="connsiteY2" fmla="*/ 44010 h 88019"/>
                  <a:gd name="connsiteX3" fmla="*/ 44510 w 89019"/>
                  <a:gd name="connsiteY3" fmla="*/ 88020 h 88019"/>
                  <a:gd name="connsiteX4" fmla="*/ 0 w 89019"/>
                  <a:gd name="connsiteY4" fmla="*/ 44010 h 88019"/>
                  <a:gd name="connsiteX0" fmla="*/ 5564 w 50074"/>
                  <a:gd name="connsiteY0" fmla="*/ 89243 h 90466"/>
                  <a:gd name="connsiteX1" fmla="*/ 5564 w 50074"/>
                  <a:gd name="connsiteY1" fmla="*/ 1223 h 90466"/>
                  <a:gd name="connsiteX2" fmla="*/ 50074 w 50074"/>
                  <a:gd name="connsiteY2" fmla="*/ 45233 h 90466"/>
                  <a:gd name="connsiteX3" fmla="*/ 5564 w 50074"/>
                  <a:gd name="connsiteY3" fmla="*/ 89243 h 90466"/>
                </a:gdLst>
                <a:ahLst/>
                <a:cxnLst>
                  <a:cxn ang="0">
                    <a:pos x="connsiteX0" y="connsiteY0"/>
                  </a:cxn>
                  <a:cxn ang="0">
                    <a:pos x="connsiteX1" y="connsiteY1"/>
                  </a:cxn>
                  <a:cxn ang="0">
                    <a:pos x="connsiteX2" y="connsiteY2"/>
                  </a:cxn>
                  <a:cxn ang="0">
                    <a:pos x="connsiteX3" y="connsiteY3"/>
                  </a:cxn>
                </a:cxnLst>
                <a:rect l="l" t="t" r="r" b="b"/>
                <a:pathLst>
                  <a:path w="50074" h="90466">
                    <a:moveTo>
                      <a:pt x="5564" y="89243"/>
                    </a:moveTo>
                    <a:cubicBezTo>
                      <a:pt x="-1854" y="81908"/>
                      <a:pt x="-1854" y="8558"/>
                      <a:pt x="5564" y="1223"/>
                    </a:cubicBezTo>
                    <a:cubicBezTo>
                      <a:pt x="12982" y="-6112"/>
                      <a:pt x="50074" y="20927"/>
                      <a:pt x="50074" y="45233"/>
                    </a:cubicBezTo>
                    <a:cubicBezTo>
                      <a:pt x="50074" y="69539"/>
                      <a:pt x="12982" y="96578"/>
                      <a:pt x="5564" y="8924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rgbClr val="404040"/>
                  </a:solidFill>
                </a:endParaRPr>
              </a:p>
            </p:txBody>
          </p:sp>
          <p:sp>
            <p:nvSpPr>
              <p:cNvPr id="306" name="Freeform 28"/>
              <p:cNvSpPr>
                <a:spLocks/>
              </p:cNvSpPr>
              <p:nvPr/>
            </p:nvSpPr>
            <p:spPr bwMode="auto">
              <a:xfrm>
                <a:off x="5638882" y="1065330"/>
                <a:ext cx="200028" cy="654046"/>
              </a:xfrm>
              <a:custGeom>
                <a:avLst/>
                <a:gdLst>
                  <a:gd name="T0" fmla="*/ 87 w 87"/>
                  <a:gd name="T1" fmla="*/ 24 h 168"/>
                  <a:gd name="T2" fmla="*/ 62 w 87"/>
                  <a:gd name="T3" fmla="*/ 0 h 168"/>
                  <a:gd name="T4" fmla="*/ 37 w 87"/>
                  <a:gd name="T5" fmla="*/ 0 h 168"/>
                  <a:gd name="T6" fmla="*/ 35 w 87"/>
                  <a:gd name="T7" fmla="*/ 0 h 168"/>
                  <a:gd name="T8" fmla="*/ 25 w 87"/>
                  <a:gd name="T9" fmla="*/ 0 h 168"/>
                  <a:gd name="T10" fmla="*/ 0 w 87"/>
                  <a:gd name="T11" fmla="*/ 24 h 168"/>
                  <a:gd name="T12" fmla="*/ 0 w 87"/>
                  <a:gd name="T13" fmla="*/ 24 h 168"/>
                  <a:gd name="T14" fmla="*/ 0 w 87"/>
                  <a:gd name="T15" fmla="*/ 73 h 168"/>
                  <a:gd name="T16" fmla="*/ 8 w 87"/>
                  <a:gd name="T17" fmla="*/ 81 h 168"/>
                  <a:gd name="T18" fmla="*/ 16 w 87"/>
                  <a:gd name="T19" fmla="*/ 73 h 168"/>
                  <a:gd name="T20" fmla="*/ 16 w 87"/>
                  <a:gd name="T21" fmla="*/ 44 h 168"/>
                  <a:gd name="T22" fmla="*/ 16 w 87"/>
                  <a:gd name="T23" fmla="*/ 28 h 168"/>
                  <a:gd name="T24" fmla="*/ 20 w 87"/>
                  <a:gd name="T25" fmla="*/ 28 h 168"/>
                  <a:gd name="T26" fmla="*/ 20 w 87"/>
                  <a:gd name="T27" fmla="*/ 46 h 168"/>
                  <a:gd name="T28" fmla="*/ 20 w 87"/>
                  <a:gd name="T29" fmla="*/ 77 h 168"/>
                  <a:gd name="T30" fmla="*/ 20 w 87"/>
                  <a:gd name="T31" fmla="*/ 81 h 168"/>
                  <a:gd name="T32" fmla="*/ 20 w 87"/>
                  <a:gd name="T33" fmla="*/ 157 h 168"/>
                  <a:gd name="T34" fmla="*/ 31 w 87"/>
                  <a:gd name="T35" fmla="*/ 168 h 168"/>
                  <a:gd name="T36" fmla="*/ 41 w 87"/>
                  <a:gd name="T37" fmla="*/ 157 h 168"/>
                  <a:gd name="T38" fmla="*/ 41 w 87"/>
                  <a:gd name="T39" fmla="*/ 81 h 168"/>
                  <a:gd name="T40" fmla="*/ 46 w 87"/>
                  <a:gd name="T41" fmla="*/ 81 h 168"/>
                  <a:gd name="T42" fmla="*/ 46 w 87"/>
                  <a:gd name="T43" fmla="*/ 157 h 168"/>
                  <a:gd name="T44" fmla="*/ 56 w 87"/>
                  <a:gd name="T45" fmla="*/ 168 h 168"/>
                  <a:gd name="T46" fmla="*/ 67 w 87"/>
                  <a:gd name="T47" fmla="*/ 157 h 168"/>
                  <a:gd name="T48" fmla="*/ 67 w 87"/>
                  <a:gd name="T49" fmla="*/ 81 h 168"/>
                  <a:gd name="T50" fmla="*/ 67 w 87"/>
                  <a:gd name="T51" fmla="*/ 77 h 168"/>
                  <a:gd name="T52" fmla="*/ 67 w 87"/>
                  <a:gd name="T53" fmla="*/ 46 h 168"/>
                  <a:gd name="T54" fmla="*/ 67 w 87"/>
                  <a:gd name="T55" fmla="*/ 28 h 168"/>
                  <a:gd name="T56" fmla="*/ 71 w 87"/>
                  <a:gd name="T57" fmla="*/ 28 h 168"/>
                  <a:gd name="T58" fmla="*/ 71 w 87"/>
                  <a:gd name="T59" fmla="*/ 44 h 168"/>
                  <a:gd name="T60" fmla="*/ 71 w 87"/>
                  <a:gd name="T61" fmla="*/ 73 h 168"/>
                  <a:gd name="T62" fmla="*/ 79 w 87"/>
                  <a:gd name="T63" fmla="*/ 81 h 168"/>
                  <a:gd name="T64" fmla="*/ 87 w 87"/>
                  <a:gd name="T65" fmla="*/ 73 h 168"/>
                  <a:gd name="T66" fmla="*/ 87 w 87"/>
                  <a:gd name="T67" fmla="*/ 24 h 168"/>
                  <a:gd name="T68" fmla="*/ 87 w 87"/>
                  <a:gd name="T69" fmla="*/ 24 h 168"/>
                  <a:gd name="connsiteX0" fmla="*/ 10000 w 10000"/>
                  <a:gd name="connsiteY0" fmla="*/ 1429 h 10000"/>
                  <a:gd name="connsiteX1" fmla="*/ 7126 w 10000"/>
                  <a:gd name="connsiteY1" fmla="*/ 0 h 10000"/>
                  <a:gd name="connsiteX2" fmla="*/ 4253 w 10000"/>
                  <a:gd name="connsiteY2" fmla="*/ 0 h 10000"/>
                  <a:gd name="connsiteX3" fmla="*/ 4023 w 10000"/>
                  <a:gd name="connsiteY3" fmla="*/ 0 h 10000"/>
                  <a:gd name="connsiteX4" fmla="*/ 2874 w 10000"/>
                  <a:gd name="connsiteY4" fmla="*/ 0 h 10000"/>
                  <a:gd name="connsiteX5" fmla="*/ 0 w 10000"/>
                  <a:gd name="connsiteY5" fmla="*/ 1429 h 10000"/>
                  <a:gd name="connsiteX6" fmla="*/ 0 w 10000"/>
                  <a:gd name="connsiteY6" fmla="*/ 1429 h 10000"/>
                  <a:gd name="connsiteX7" fmla="*/ 0 w 10000"/>
                  <a:gd name="connsiteY7" fmla="*/ 4345 h 10000"/>
                  <a:gd name="connsiteX8" fmla="*/ 920 w 10000"/>
                  <a:gd name="connsiteY8" fmla="*/ 4821 h 10000"/>
                  <a:gd name="connsiteX9" fmla="*/ 1839 w 10000"/>
                  <a:gd name="connsiteY9" fmla="*/ 4345 h 10000"/>
                  <a:gd name="connsiteX10" fmla="*/ 1839 w 10000"/>
                  <a:gd name="connsiteY10" fmla="*/ 2619 h 10000"/>
                  <a:gd name="connsiteX11" fmla="*/ 1839 w 10000"/>
                  <a:gd name="connsiteY11" fmla="*/ 1667 h 10000"/>
                  <a:gd name="connsiteX12" fmla="*/ 2299 w 10000"/>
                  <a:gd name="connsiteY12" fmla="*/ 1667 h 10000"/>
                  <a:gd name="connsiteX13" fmla="*/ 2299 w 10000"/>
                  <a:gd name="connsiteY13" fmla="*/ 2738 h 10000"/>
                  <a:gd name="connsiteX14" fmla="*/ 2299 w 10000"/>
                  <a:gd name="connsiteY14" fmla="*/ 4583 h 10000"/>
                  <a:gd name="connsiteX15" fmla="*/ 2299 w 10000"/>
                  <a:gd name="connsiteY15" fmla="*/ 4821 h 10000"/>
                  <a:gd name="connsiteX16" fmla="*/ 2299 w 10000"/>
                  <a:gd name="connsiteY16" fmla="*/ 9345 h 10000"/>
                  <a:gd name="connsiteX17" fmla="*/ 4713 w 10000"/>
                  <a:gd name="connsiteY17" fmla="*/ 9345 h 10000"/>
                  <a:gd name="connsiteX18" fmla="*/ 4713 w 10000"/>
                  <a:gd name="connsiteY18" fmla="*/ 4821 h 10000"/>
                  <a:gd name="connsiteX19" fmla="*/ 5287 w 10000"/>
                  <a:gd name="connsiteY19" fmla="*/ 4821 h 10000"/>
                  <a:gd name="connsiteX20" fmla="*/ 5287 w 10000"/>
                  <a:gd name="connsiteY20" fmla="*/ 9345 h 10000"/>
                  <a:gd name="connsiteX21" fmla="*/ 6437 w 10000"/>
                  <a:gd name="connsiteY21" fmla="*/ 10000 h 10000"/>
                  <a:gd name="connsiteX22" fmla="*/ 7701 w 10000"/>
                  <a:gd name="connsiteY22" fmla="*/ 9345 h 10000"/>
                  <a:gd name="connsiteX23" fmla="*/ 7701 w 10000"/>
                  <a:gd name="connsiteY23" fmla="*/ 4821 h 10000"/>
                  <a:gd name="connsiteX24" fmla="*/ 7701 w 10000"/>
                  <a:gd name="connsiteY24" fmla="*/ 4583 h 10000"/>
                  <a:gd name="connsiteX25" fmla="*/ 7701 w 10000"/>
                  <a:gd name="connsiteY25" fmla="*/ 2738 h 10000"/>
                  <a:gd name="connsiteX26" fmla="*/ 7701 w 10000"/>
                  <a:gd name="connsiteY26" fmla="*/ 1667 h 10000"/>
                  <a:gd name="connsiteX27" fmla="*/ 8161 w 10000"/>
                  <a:gd name="connsiteY27" fmla="*/ 1667 h 10000"/>
                  <a:gd name="connsiteX28" fmla="*/ 8161 w 10000"/>
                  <a:gd name="connsiteY28" fmla="*/ 2619 h 10000"/>
                  <a:gd name="connsiteX29" fmla="*/ 8161 w 10000"/>
                  <a:gd name="connsiteY29" fmla="*/ 4345 h 10000"/>
                  <a:gd name="connsiteX30" fmla="*/ 9080 w 10000"/>
                  <a:gd name="connsiteY30" fmla="*/ 4821 h 10000"/>
                  <a:gd name="connsiteX31" fmla="*/ 10000 w 10000"/>
                  <a:gd name="connsiteY31" fmla="*/ 4345 h 10000"/>
                  <a:gd name="connsiteX32" fmla="*/ 10000 w 10000"/>
                  <a:gd name="connsiteY32" fmla="*/ 1429 h 10000"/>
                  <a:gd name="connsiteX33" fmla="*/ 10000 w 10000"/>
                  <a:gd name="connsiteY33" fmla="*/ 1429 h 10000"/>
                  <a:gd name="connsiteX0" fmla="*/ 10000 w 10000"/>
                  <a:gd name="connsiteY0" fmla="*/ 1429 h 10000"/>
                  <a:gd name="connsiteX1" fmla="*/ 7126 w 10000"/>
                  <a:gd name="connsiteY1" fmla="*/ 0 h 10000"/>
                  <a:gd name="connsiteX2" fmla="*/ 4253 w 10000"/>
                  <a:gd name="connsiteY2" fmla="*/ 0 h 10000"/>
                  <a:gd name="connsiteX3" fmla="*/ 4023 w 10000"/>
                  <a:gd name="connsiteY3" fmla="*/ 0 h 10000"/>
                  <a:gd name="connsiteX4" fmla="*/ 2874 w 10000"/>
                  <a:gd name="connsiteY4" fmla="*/ 0 h 10000"/>
                  <a:gd name="connsiteX5" fmla="*/ 0 w 10000"/>
                  <a:gd name="connsiteY5" fmla="*/ 1429 h 10000"/>
                  <a:gd name="connsiteX6" fmla="*/ 0 w 10000"/>
                  <a:gd name="connsiteY6" fmla="*/ 1429 h 10000"/>
                  <a:gd name="connsiteX7" fmla="*/ 0 w 10000"/>
                  <a:gd name="connsiteY7" fmla="*/ 4345 h 10000"/>
                  <a:gd name="connsiteX8" fmla="*/ 920 w 10000"/>
                  <a:gd name="connsiteY8" fmla="*/ 4821 h 10000"/>
                  <a:gd name="connsiteX9" fmla="*/ 1839 w 10000"/>
                  <a:gd name="connsiteY9" fmla="*/ 4345 h 10000"/>
                  <a:gd name="connsiteX10" fmla="*/ 1839 w 10000"/>
                  <a:gd name="connsiteY10" fmla="*/ 2619 h 10000"/>
                  <a:gd name="connsiteX11" fmla="*/ 1839 w 10000"/>
                  <a:gd name="connsiteY11" fmla="*/ 1667 h 10000"/>
                  <a:gd name="connsiteX12" fmla="*/ 2299 w 10000"/>
                  <a:gd name="connsiteY12" fmla="*/ 1667 h 10000"/>
                  <a:gd name="connsiteX13" fmla="*/ 2299 w 10000"/>
                  <a:gd name="connsiteY13" fmla="*/ 2738 h 10000"/>
                  <a:gd name="connsiteX14" fmla="*/ 2299 w 10000"/>
                  <a:gd name="connsiteY14" fmla="*/ 4583 h 10000"/>
                  <a:gd name="connsiteX15" fmla="*/ 2299 w 10000"/>
                  <a:gd name="connsiteY15" fmla="*/ 4821 h 10000"/>
                  <a:gd name="connsiteX16" fmla="*/ 4713 w 10000"/>
                  <a:gd name="connsiteY16" fmla="*/ 9345 h 10000"/>
                  <a:gd name="connsiteX17" fmla="*/ 4713 w 10000"/>
                  <a:gd name="connsiteY17" fmla="*/ 4821 h 10000"/>
                  <a:gd name="connsiteX18" fmla="*/ 5287 w 10000"/>
                  <a:gd name="connsiteY18" fmla="*/ 4821 h 10000"/>
                  <a:gd name="connsiteX19" fmla="*/ 5287 w 10000"/>
                  <a:gd name="connsiteY19" fmla="*/ 9345 h 10000"/>
                  <a:gd name="connsiteX20" fmla="*/ 6437 w 10000"/>
                  <a:gd name="connsiteY20" fmla="*/ 10000 h 10000"/>
                  <a:gd name="connsiteX21" fmla="*/ 7701 w 10000"/>
                  <a:gd name="connsiteY21" fmla="*/ 9345 h 10000"/>
                  <a:gd name="connsiteX22" fmla="*/ 7701 w 10000"/>
                  <a:gd name="connsiteY22" fmla="*/ 4821 h 10000"/>
                  <a:gd name="connsiteX23" fmla="*/ 7701 w 10000"/>
                  <a:gd name="connsiteY23" fmla="*/ 4583 h 10000"/>
                  <a:gd name="connsiteX24" fmla="*/ 7701 w 10000"/>
                  <a:gd name="connsiteY24" fmla="*/ 2738 h 10000"/>
                  <a:gd name="connsiteX25" fmla="*/ 7701 w 10000"/>
                  <a:gd name="connsiteY25" fmla="*/ 1667 h 10000"/>
                  <a:gd name="connsiteX26" fmla="*/ 8161 w 10000"/>
                  <a:gd name="connsiteY26" fmla="*/ 1667 h 10000"/>
                  <a:gd name="connsiteX27" fmla="*/ 8161 w 10000"/>
                  <a:gd name="connsiteY27" fmla="*/ 2619 h 10000"/>
                  <a:gd name="connsiteX28" fmla="*/ 8161 w 10000"/>
                  <a:gd name="connsiteY28" fmla="*/ 4345 h 10000"/>
                  <a:gd name="connsiteX29" fmla="*/ 9080 w 10000"/>
                  <a:gd name="connsiteY29" fmla="*/ 4821 h 10000"/>
                  <a:gd name="connsiteX30" fmla="*/ 10000 w 10000"/>
                  <a:gd name="connsiteY30" fmla="*/ 4345 h 10000"/>
                  <a:gd name="connsiteX31" fmla="*/ 10000 w 10000"/>
                  <a:gd name="connsiteY31" fmla="*/ 1429 h 10000"/>
                  <a:gd name="connsiteX32" fmla="*/ 10000 w 10000"/>
                  <a:gd name="connsiteY32" fmla="*/ 1429 h 10000"/>
                  <a:gd name="connsiteX0" fmla="*/ 10136 w 10136"/>
                  <a:gd name="connsiteY0" fmla="*/ 1429 h 10000"/>
                  <a:gd name="connsiteX1" fmla="*/ 7262 w 10136"/>
                  <a:gd name="connsiteY1" fmla="*/ 0 h 10000"/>
                  <a:gd name="connsiteX2" fmla="*/ 4389 w 10136"/>
                  <a:gd name="connsiteY2" fmla="*/ 0 h 10000"/>
                  <a:gd name="connsiteX3" fmla="*/ 4159 w 10136"/>
                  <a:gd name="connsiteY3" fmla="*/ 0 h 10000"/>
                  <a:gd name="connsiteX4" fmla="*/ 3010 w 10136"/>
                  <a:gd name="connsiteY4" fmla="*/ 0 h 10000"/>
                  <a:gd name="connsiteX5" fmla="*/ 136 w 10136"/>
                  <a:gd name="connsiteY5" fmla="*/ 1429 h 10000"/>
                  <a:gd name="connsiteX6" fmla="*/ 136 w 10136"/>
                  <a:gd name="connsiteY6" fmla="*/ 1429 h 10000"/>
                  <a:gd name="connsiteX7" fmla="*/ 136 w 10136"/>
                  <a:gd name="connsiteY7" fmla="*/ 4345 h 10000"/>
                  <a:gd name="connsiteX8" fmla="*/ 1975 w 10136"/>
                  <a:gd name="connsiteY8" fmla="*/ 4345 h 10000"/>
                  <a:gd name="connsiteX9" fmla="*/ 1975 w 10136"/>
                  <a:gd name="connsiteY9" fmla="*/ 2619 h 10000"/>
                  <a:gd name="connsiteX10" fmla="*/ 1975 w 10136"/>
                  <a:gd name="connsiteY10" fmla="*/ 1667 h 10000"/>
                  <a:gd name="connsiteX11" fmla="*/ 2435 w 10136"/>
                  <a:gd name="connsiteY11" fmla="*/ 1667 h 10000"/>
                  <a:gd name="connsiteX12" fmla="*/ 2435 w 10136"/>
                  <a:gd name="connsiteY12" fmla="*/ 2738 h 10000"/>
                  <a:gd name="connsiteX13" fmla="*/ 2435 w 10136"/>
                  <a:gd name="connsiteY13" fmla="*/ 4583 h 10000"/>
                  <a:gd name="connsiteX14" fmla="*/ 2435 w 10136"/>
                  <a:gd name="connsiteY14" fmla="*/ 4821 h 10000"/>
                  <a:gd name="connsiteX15" fmla="*/ 4849 w 10136"/>
                  <a:gd name="connsiteY15" fmla="*/ 9345 h 10000"/>
                  <a:gd name="connsiteX16" fmla="*/ 4849 w 10136"/>
                  <a:gd name="connsiteY16" fmla="*/ 4821 h 10000"/>
                  <a:gd name="connsiteX17" fmla="*/ 5423 w 10136"/>
                  <a:gd name="connsiteY17" fmla="*/ 4821 h 10000"/>
                  <a:gd name="connsiteX18" fmla="*/ 5423 w 10136"/>
                  <a:gd name="connsiteY18" fmla="*/ 9345 h 10000"/>
                  <a:gd name="connsiteX19" fmla="*/ 6573 w 10136"/>
                  <a:gd name="connsiteY19" fmla="*/ 10000 h 10000"/>
                  <a:gd name="connsiteX20" fmla="*/ 7837 w 10136"/>
                  <a:gd name="connsiteY20" fmla="*/ 9345 h 10000"/>
                  <a:gd name="connsiteX21" fmla="*/ 7837 w 10136"/>
                  <a:gd name="connsiteY21" fmla="*/ 4821 h 10000"/>
                  <a:gd name="connsiteX22" fmla="*/ 7837 w 10136"/>
                  <a:gd name="connsiteY22" fmla="*/ 4583 h 10000"/>
                  <a:gd name="connsiteX23" fmla="*/ 7837 w 10136"/>
                  <a:gd name="connsiteY23" fmla="*/ 2738 h 10000"/>
                  <a:gd name="connsiteX24" fmla="*/ 7837 w 10136"/>
                  <a:gd name="connsiteY24" fmla="*/ 1667 h 10000"/>
                  <a:gd name="connsiteX25" fmla="*/ 8297 w 10136"/>
                  <a:gd name="connsiteY25" fmla="*/ 1667 h 10000"/>
                  <a:gd name="connsiteX26" fmla="*/ 8297 w 10136"/>
                  <a:gd name="connsiteY26" fmla="*/ 2619 h 10000"/>
                  <a:gd name="connsiteX27" fmla="*/ 8297 w 10136"/>
                  <a:gd name="connsiteY27" fmla="*/ 4345 h 10000"/>
                  <a:gd name="connsiteX28" fmla="*/ 9216 w 10136"/>
                  <a:gd name="connsiteY28" fmla="*/ 4821 h 10000"/>
                  <a:gd name="connsiteX29" fmla="*/ 10136 w 10136"/>
                  <a:gd name="connsiteY29" fmla="*/ 4345 h 10000"/>
                  <a:gd name="connsiteX30" fmla="*/ 10136 w 10136"/>
                  <a:gd name="connsiteY30" fmla="*/ 1429 h 10000"/>
                  <a:gd name="connsiteX31" fmla="*/ 10136 w 10136"/>
                  <a:gd name="connsiteY31" fmla="*/ 1429 h 10000"/>
                  <a:gd name="connsiteX0" fmla="*/ 10000 w 10000"/>
                  <a:gd name="connsiteY0" fmla="*/ 1429 h 10000"/>
                  <a:gd name="connsiteX1" fmla="*/ 7126 w 10000"/>
                  <a:gd name="connsiteY1" fmla="*/ 0 h 10000"/>
                  <a:gd name="connsiteX2" fmla="*/ 4253 w 10000"/>
                  <a:gd name="connsiteY2" fmla="*/ 0 h 10000"/>
                  <a:gd name="connsiteX3" fmla="*/ 4023 w 10000"/>
                  <a:gd name="connsiteY3" fmla="*/ 0 h 10000"/>
                  <a:gd name="connsiteX4" fmla="*/ 2874 w 10000"/>
                  <a:gd name="connsiteY4" fmla="*/ 0 h 10000"/>
                  <a:gd name="connsiteX5" fmla="*/ 0 w 10000"/>
                  <a:gd name="connsiteY5" fmla="*/ 1429 h 10000"/>
                  <a:gd name="connsiteX6" fmla="*/ 0 w 10000"/>
                  <a:gd name="connsiteY6" fmla="*/ 4345 h 10000"/>
                  <a:gd name="connsiteX7" fmla="*/ 1839 w 10000"/>
                  <a:gd name="connsiteY7" fmla="*/ 4345 h 10000"/>
                  <a:gd name="connsiteX8" fmla="*/ 1839 w 10000"/>
                  <a:gd name="connsiteY8" fmla="*/ 2619 h 10000"/>
                  <a:gd name="connsiteX9" fmla="*/ 1839 w 10000"/>
                  <a:gd name="connsiteY9" fmla="*/ 1667 h 10000"/>
                  <a:gd name="connsiteX10" fmla="*/ 2299 w 10000"/>
                  <a:gd name="connsiteY10" fmla="*/ 1667 h 10000"/>
                  <a:gd name="connsiteX11" fmla="*/ 2299 w 10000"/>
                  <a:gd name="connsiteY11" fmla="*/ 2738 h 10000"/>
                  <a:gd name="connsiteX12" fmla="*/ 2299 w 10000"/>
                  <a:gd name="connsiteY12" fmla="*/ 4583 h 10000"/>
                  <a:gd name="connsiteX13" fmla="*/ 2299 w 10000"/>
                  <a:gd name="connsiteY13" fmla="*/ 4821 h 10000"/>
                  <a:gd name="connsiteX14" fmla="*/ 4713 w 10000"/>
                  <a:gd name="connsiteY14" fmla="*/ 9345 h 10000"/>
                  <a:gd name="connsiteX15" fmla="*/ 4713 w 10000"/>
                  <a:gd name="connsiteY15" fmla="*/ 4821 h 10000"/>
                  <a:gd name="connsiteX16" fmla="*/ 5287 w 10000"/>
                  <a:gd name="connsiteY16" fmla="*/ 4821 h 10000"/>
                  <a:gd name="connsiteX17" fmla="*/ 5287 w 10000"/>
                  <a:gd name="connsiteY17" fmla="*/ 9345 h 10000"/>
                  <a:gd name="connsiteX18" fmla="*/ 6437 w 10000"/>
                  <a:gd name="connsiteY18" fmla="*/ 10000 h 10000"/>
                  <a:gd name="connsiteX19" fmla="*/ 7701 w 10000"/>
                  <a:gd name="connsiteY19" fmla="*/ 9345 h 10000"/>
                  <a:gd name="connsiteX20" fmla="*/ 7701 w 10000"/>
                  <a:gd name="connsiteY20" fmla="*/ 4821 h 10000"/>
                  <a:gd name="connsiteX21" fmla="*/ 7701 w 10000"/>
                  <a:gd name="connsiteY21" fmla="*/ 4583 h 10000"/>
                  <a:gd name="connsiteX22" fmla="*/ 7701 w 10000"/>
                  <a:gd name="connsiteY22" fmla="*/ 2738 h 10000"/>
                  <a:gd name="connsiteX23" fmla="*/ 7701 w 10000"/>
                  <a:gd name="connsiteY23" fmla="*/ 1667 h 10000"/>
                  <a:gd name="connsiteX24" fmla="*/ 8161 w 10000"/>
                  <a:gd name="connsiteY24" fmla="*/ 1667 h 10000"/>
                  <a:gd name="connsiteX25" fmla="*/ 8161 w 10000"/>
                  <a:gd name="connsiteY25" fmla="*/ 2619 h 10000"/>
                  <a:gd name="connsiteX26" fmla="*/ 8161 w 10000"/>
                  <a:gd name="connsiteY26" fmla="*/ 4345 h 10000"/>
                  <a:gd name="connsiteX27" fmla="*/ 9080 w 10000"/>
                  <a:gd name="connsiteY27" fmla="*/ 4821 h 10000"/>
                  <a:gd name="connsiteX28" fmla="*/ 10000 w 10000"/>
                  <a:gd name="connsiteY28" fmla="*/ 4345 h 10000"/>
                  <a:gd name="connsiteX29" fmla="*/ 10000 w 10000"/>
                  <a:gd name="connsiteY29" fmla="*/ 1429 h 10000"/>
                  <a:gd name="connsiteX30" fmla="*/ 10000 w 10000"/>
                  <a:gd name="connsiteY30" fmla="*/ 1429 h 10000"/>
                  <a:gd name="connsiteX0" fmla="*/ 10012 w 10012"/>
                  <a:gd name="connsiteY0" fmla="*/ 1750 h 10321"/>
                  <a:gd name="connsiteX1" fmla="*/ 7138 w 10012"/>
                  <a:gd name="connsiteY1" fmla="*/ 321 h 10321"/>
                  <a:gd name="connsiteX2" fmla="*/ 4265 w 10012"/>
                  <a:gd name="connsiteY2" fmla="*/ 321 h 10321"/>
                  <a:gd name="connsiteX3" fmla="*/ 4035 w 10012"/>
                  <a:gd name="connsiteY3" fmla="*/ 321 h 10321"/>
                  <a:gd name="connsiteX4" fmla="*/ 2886 w 10012"/>
                  <a:gd name="connsiteY4" fmla="*/ 321 h 10321"/>
                  <a:gd name="connsiteX5" fmla="*/ 12 w 10012"/>
                  <a:gd name="connsiteY5" fmla="*/ 4666 h 10321"/>
                  <a:gd name="connsiteX6" fmla="*/ 1851 w 10012"/>
                  <a:gd name="connsiteY6" fmla="*/ 4666 h 10321"/>
                  <a:gd name="connsiteX7" fmla="*/ 1851 w 10012"/>
                  <a:gd name="connsiteY7" fmla="*/ 2940 h 10321"/>
                  <a:gd name="connsiteX8" fmla="*/ 1851 w 10012"/>
                  <a:gd name="connsiteY8" fmla="*/ 1988 h 10321"/>
                  <a:gd name="connsiteX9" fmla="*/ 2311 w 10012"/>
                  <a:gd name="connsiteY9" fmla="*/ 1988 h 10321"/>
                  <a:gd name="connsiteX10" fmla="*/ 2311 w 10012"/>
                  <a:gd name="connsiteY10" fmla="*/ 3059 h 10321"/>
                  <a:gd name="connsiteX11" fmla="*/ 2311 w 10012"/>
                  <a:gd name="connsiteY11" fmla="*/ 4904 h 10321"/>
                  <a:gd name="connsiteX12" fmla="*/ 2311 w 10012"/>
                  <a:gd name="connsiteY12" fmla="*/ 5142 h 10321"/>
                  <a:gd name="connsiteX13" fmla="*/ 4725 w 10012"/>
                  <a:gd name="connsiteY13" fmla="*/ 9666 h 10321"/>
                  <a:gd name="connsiteX14" fmla="*/ 4725 w 10012"/>
                  <a:gd name="connsiteY14" fmla="*/ 5142 h 10321"/>
                  <a:gd name="connsiteX15" fmla="*/ 5299 w 10012"/>
                  <a:gd name="connsiteY15" fmla="*/ 5142 h 10321"/>
                  <a:gd name="connsiteX16" fmla="*/ 5299 w 10012"/>
                  <a:gd name="connsiteY16" fmla="*/ 9666 h 10321"/>
                  <a:gd name="connsiteX17" fmla="*/ 6449 w 10012"/>
                  <a:gd name="connsiteY17" fmla="*/ 10321 h 10321"/>
                  <a:gd name="connsiteX18" fmla="*/ 7713 w 10012"/>
                  <a:gd name="connsiteY18" fmla="*/ 9666 h 10321"/>
                  <a:gd name="connsiteX19" fmla="*/ 7713 w 10012"/>
                  <a:gd name="connsiteY19" fmla="*/ 5142 h 10321"/>
                  <a:gd name="connsiteX20" fmla="*/ 7713 w 10012"/>
                  <a:gd name="connsiteY20" fmla="*/ 4904 h 10321"/>
                  <a:gd name="connsiteX21" fmla="*/ 7713 w 10012"/>
                  <a:gd name="connsiteY21" fmla="*/ 3059 h 10321"/>
                  <a:gd name="connsiteX22" fmla="*/ 7713 w 10012"/>
                  <a:gd name="connsiteY22" fmla="*/ 1988 h 10321"/>
                  <a:gd name="connsiteX23" fmla="*/ 8173 w 10012"/>
                  <a:gd name="connsiteY23" fmla="*/ 1988 h 10321"/>
                  <a:gd name="connsiteX24" fmla="*/ 8173 w 10012"/>
                  <a:gd name="connsiteY24" fmla="*/ 2940 h 10321"/>
                  <a:gd name="connsiteX25" fmla="*/ 8173 w 10012"/>
                  <a:gd name="connsiteY25" fmla="*/ 4666 h 10321"/>
                  <a:gd name="connsiteX26" fmla="*/ 9092 w 10012"/>
                  <a:gd name="connsiteY26" fmla="*/ 5142 h 10321"/>
                  <a:gd name="connsiteX27" fmla="*/ 10012 w 10012"/>
                  <a:gd name="connsiteY27" fmla="*/ 4666 h 10321"/>
                  <a:gd name="connsiteX28" fmla="*/ 10012 w 10012"/>
                  <a:gd name="connsiteY28" fmla="*/ 1750 h 10321"/>
                  <a:gd name="connsiteX29" fmla="*/ 10012 w 10012"/>
                  <a:gd name="connsiteY29" fmla="*/ 1750 h 10321"/>
                  <a:gd name="connsiteX0" fmla="*/ 8238 w 8238"/>
                  <a:gd name="connsiteY0" fmla="*/ 1750 h 10321"/>
                  <a:gd name="connsiteX1" fmla="*/ 5364 w 8238"/>
                  <a:gd name="connsiteY1" fmla="*/ 321 h 10321"/>
                  <a:gd name="connsiteX2" fmla="*/ 2491 w 8238"/>
                  <a:gd name="connsiteY2" fmla="*/ 321 h 10321"/>
                  <a:gd name="connsiteX3" fmla="*/ 2261 w 8238"/>
                  <a:gd name="connsiteY3" fmla="*/ 321 h 10321"/>
                  <a:gd name="connsiteX4" fmla="*/ 1112 w 8238"/>
                  <a:gd name="connsiteY4" fmla="*/ 321 h 10321"/>
                  <a:gd name="connsiteX5" fmla="*/ 77 w 8238"/>
                  <a:gd name="connsiteY5" fmla="*/ 4666 h 10321"/>
                  <a:gd name="connsiteX6" fmla="*/ 77 w 8238"/>
                  <a:gd name="connsiteY6" fmla="*/ 2940 h 10321"/>
                  <a:gd name="connsiteX7" fmla="*/ 77 w 8238"/>
                  <a:gd name="connsiteY7" fmla="*/ 1988 h 10321"/>
                  <a:gd name="connsiteX8" fmla="*/ 537 w 8238"/>
                  <a:gd name="connsiteY8" fmla="*/ 1988 h 10321"/>
                  <a:gd name="connsiteX9" fmla="*/ 537 w 8238"/>
                  <a:gd name="connsiteY9" fmla="*/ 3059 h 10321"/>
                  <a:gd name="connsiteX10" fmla="*/ 537 w 8238"/>
                  <a:gd name="connsiteY10" fmla="*/ 4904 h 10321"/>
                  <a:gd name="connsiteX11" fmla="*/ 537 w 8238"/>
                  <a:gd name="connsiteY11" fmla="*/ 5142 h 10321"/>
                  <a:gd name="connsiteX12" fmla="*/ 2951 w 8238"/>
                  <a:gd name="connsiteY12" fmla="*/ 9666 h 10321"/>
                  <a:gd name="connsiteX13" fmla="*/ 2951 w 8238"/>
                  <a:gd name="connsiteY13" fmla="*/ 5142 h 10321"/>
                  <a:gd name="connsiteX14" fmla="*/ 3525 w 8238"/>
                  <a:gd name="connsiteY14" fmla="*/ 5142 h 10321"/>
                  <a:gd name="connsiteX15" fmla="*/ 3525 w 8238"/>
                  <a:gd name="connsiteY15" fmla="*/ 9666 h 10321"/>
                  <a:gd name="connsiteX16" fmla="*/ 4675 w 8238"/>
                  <a:gd name="connsiteY16" fmla="*/ 10321 h 10321"/>
                  <a:gd name="connsiteX17" fmla="*/ 5939 w 8238"/>
                  <a:gd name="connsiteY17" fmla="*/ 9666 h 10321"/>
                  <a:gd name="connsiteX18" fmla="*/ 5939 w 8238"/>
                  <a:gd name="connsiteY18" fmla="*/ 5142 h 10321"/>
                  <a:gd name="connsiteX19" fmla="*/ 5939 w 8238"/>
                  <a:gd name="connsiteY19" fmla="*/ 4904 h 10321"/>
                  <a:gd name="connsiteX20" fmla="*/ 5939 w 8238"/>
                  <a:gd name="connsiteY20" fmla="*/ 3059 h 10321"/>
                  <a:gd name="connsiteX21" fmla="*/ 5939 w 8238"/>
                  <a:gd name="connsiteY21" fmla="*/ 1988 h 10321"/>
                  <a:gd name="connsiteX22" fmla="*/ 6399 w 8238"/>
                  <a:gd name="connsiteY22" fmla="*/ 1988 h 10321"/>
                  <a:gd name="connsiteX23" fmla="*/ 6399 w 8238"/>
                  <a:gd name="connsiteY23" fmla="*/ 2940 h 10321"/>
                  <a:gd name="connsiteX24" fmla="*/ 6399 w 8238"/>
                  <a:gd name="connsiteY24" fmla="*/ 4666 h 10321"/>
                  <a:gd name="connsiteX25" fmla="*/ 7318 w 8238"/>
                  <a:gd name="connsiteY25" fmla="*/ 5142 h 10321"/>
                  <a:gd name="connsiteX26" fmla="*/ 8238 w 8238"/>
                  <a:gd name="connsiteY26" fmla="*/ 4666 h 10321"/>
                  <a:gd name="connsiteX27" fmla="*/ 8238 w 8238"/>
                  <a:gd name="connsiteY27" fmla="*/ 1750 h 10321"/>
                  <a:gd name="connsiteX28" fmla="*/ 8238 w 8238"/>
                  <a:gd name="connsiteY28" fmla="*/ 1750 h 10321"/>
                  <a:gd name="connsiteX0" fmla="*/ 10000 w 10000"/>
                  <a:gd name="connsiteY0" fmla="*/ 1696 h 10000"/>
                  <a:gd name="connsiteX1" fmla="*/ 6511 w 10000"/>
                  <a:gd name="connsiteY1" fmla="*/ 311 h 10000"/>
                  <a:gd name="connsiteX2" fmla="*/ 3024 w 10000"/>
                  <a:gd name="connsiteY2" fmla="*/ 311 h 10000"/>
                  <a:gd name="connsiteX3" fmla="*/ 2745 w 10000"/>
                  <a:gd name="connsiteY3" fmla="*/ 311 h 10000"/>
                  <a:gd name="connsiteX4" fmla="*/ 1350 w 10000"/>
                  <a:gd name="connsiteY4" fmla="*/ 311 h 10000"/>
                  <a:gd name="connsiteX5" fmla="*/ 93 w 10000"/>
                  <a:gd name="connsiteY5" fmla="*/ 4521 h 10000"/>
                  <a:gd name="connsiteX6" fmla="*/ 93 w 10000"/>
                  <a:gd name="connsiteY6" fmla="*/ 2849 h 10000"/>
                  <a:gd name="connsiteX7" fmla="*/ 93 w 10000"/>
                  <a:gd name="connsiteY7" fmla="*/ 1926 h 10000"/>
                  <a:gd name="connsiteX8" fmla="*/ 652 w 10000"/>
                  <a:gd name="connsiteY8" fmla="*/ 2964 h 10000"/>
                  <a:gd name="connsiteX9" fmla="*/ 652 w 10000"/>
                  <a:gd name="connsiteY9" fmla="*/ 4751 h 10000"/>
                  <a:gd name="connsiteX10" fmla="*/ 652 w 10000"/>
                  <a:gd name="connsiteY10" fmla="*/ 4982 h 10000"/>
                  <a:gd name="connsiteX11" fmla="*/ 3582 w 10000"/>
                  <a:gd name="connsiteY11" fmla="*/ 9365 h 10000"/>
                  <a:gd name="connsiteX12" fmla="*/ 3582 w 10000"/>
                  <a:gd name="connsiteY12" fmla="*/ 4982 h 10000"/>
                  <a:gd name="connsiteX13" fmla="*/ 4279 w 10000"/>
                  <a:gd name="connsiteY13" fmla="*/ 4982 h 10000"/>
                  <a:gd name="connsiteX14" fmla="*/ 4279 w 10000"/>
                  <a:gd name="connsiteY14" fmla="*/ 9365 h 10000"/>
                  <a:gd name="connsiteX15" fmla="*/ 5675 w 10000"/>
                  <a:gd name="connsiteY15" fmla="*/ 10000 h 10000"/>
                  <a:gd name="connsiteX16" fmla="*/ 7209 w 10000"/>
                  <a:gd name="connsiteY16" fmla="*/ 9365 h 10000"/>
                  <a:gd name="connsiteX17" fmla="*/ 7209 w 10000"/>
                  <a:gd name="connsiteY17" fmla="*/ 4982 h 10000"/>
                  <a:gd name="connsiteX18" fmla="*/ 7209 w 10000"/>
                  <a:gd name="connsiteY18" fmla="*/ 4751 h 10000"/>
                  <a:gd name="connsiteX19" fmla="*/ 7209 w 10000"/>
                  <a:gd name="connsiteY19" fmla="*/ 2964 h 10000"/>
                  <a:gd name="connsiteX20" fmla="*/ 7209 w 10000"/>
                  <a:gd name="connsiteY20" fmla="*/ 1926 h 10000"/>
                  <a:gd name="connsiteX21" fmla="*/ 7768 w 10000"/>
                  <a:gd name="connsiteY21" fmla="*/ 1926 h 10000"/>
                  <a:gd name="connsiteX22" fmla="*/ 7768 w 10000"/>
                  <a:gd name="connsiteY22" fmla="*/ 2849 h 10000"/>
                  <a:gd name="connsiteX23" fmla="*/ 7768 w 10000"/>
                  <a:gd name="connsiteY23" fmla="*/ 4521 h 10000"/>
                  <a:gd name="connsiteX24" fmla="*/ 8883 w 10000"/>
                  <a:gd name="connsiteY24" fmla="*/ 4982 h 10000"/>
                  <a:gd name="connsiteX25" fmla="*/ 10000 w 10000"/>
                  <a:gd name="connsiteY25" fmla="*/ 4521 h 10000"/>
                  <a:gd name="connsiteX26" fmla="*/ 10000 w 10000"/>
                  <a:gd name="connsiteY26" fmla="*/ 1696 h 10000"/>
                  <a:gd name="connsiteX27" fmla="*/ 10000 w 10000"/>
                  <a:gd name="connsiteY27" fmla="*/ 1696 h 10000"/>
                  <a:gd name="connsiteX0" fmla="*/ 10000 w 10000"/>
                  <a:gd name="connsiteY0" fmla="*/ 1696 h 10000"/>
                  <a:gd name="connsiteX1" fmla="*/ 6511 w 10000"/>
                  <a:gd name="connsiteY1" fmla="*/ 311 h 10000"/>
                  <a:gd name="connsiteX2" fmla="*/ 3024 w 10000"/>
                  <a:gd name="connsiteY2" fmla="*/ 311 h 10000"/>
                  <a:gd name="connsiteX3" fmla="*/ 2745 w 10000"/>
                  <a:gd name="connsiteY3" fmla="*/ 311 h 10000"/>
                  <a:gd name="connsiteX4" fmla="*/ 1350 w 10000"/>
                  <a:gd name="connsiteY4" fmla="*/ 311 h 10000"/>
                  <a:gd name="connsiteX5" fmla="*/ 93 w 10000"/>
                  <a:gd name="connsiteY5" fmla="*/ 4521 h 10000"/>
                  <a:gd name="connsiteX6" fmla="*/ 93 w 10000"/>
                  <a:gd name="connsiteY6" fmla="*/ 2849 h 10000"/>
                  <a:gd name="connsiteX7" fmla="*/ 93 w 10000"/>
                  <a:gd name="connsiteY7" fmla="*/ 1926 h 10000"/>
                  <a:gd name="connsiteX8" fmla="*/ 652 w 10000"/>
                  <a:gd name="connsiteY8" fmla="*/ 4751 h 10000"/>
                  <a:gd name="connsiteX9" fmla="*/ 652 w 10000"/>
                  <a:gd name="connsiteY9" fmla="*/ 4982 h 10000"/>
                  <a:gd name="connsiteX10" fmla="*/ 3582 w 10000"/>
                  <a:gd name="connsiteY10" fmla="*/ 9365 h 10000"/>
                  <a:gd name="connsiteX11" fmla="*/ 3582 w 10000"/>
                  <a:gd name="connsiteY11" fmla="*/ 4982 h 10000"/>
                  <a:gd name="connsiteX12" fmla="*/ 4279 w 10000"/>
                  <a:gd name="connsiteY12" fmla="*/ 4982 h 10000"/>
                  <a:gd name="connsiteX13" fmla="*/ 4279 w 10000"/>
                  <a:gd name="connsiteY13" fmla="*/ 9365 h 10000"/>
                  <a:gd name="connsiteX14" fmla="*/ 5675 w 10000"/>
                  <a:gd name="connsiteY14" fmla="*/ 10000 h 10000"/>
                  <a:gd name="connsiteX15" fmla="*/ 7209 w 10000"/>
                  <a:gd name="connsiteY15" fmla="*/ 9365 h 10000"/>
                  <a:gd name="connsiteX16" fmla="*/ 7209 w 10000"/>
                  <a:gd name="connsiteY16" fmla="*/ 4982 h 10000"/>
                  <a:gd name="connsiteX17" fmla="*/ 7209 w 10000"/>
                  <a:gd name="connsiteY17" fmla="*/ 4751 h 10000"/>
                  <a:gd name="connsiteX18" fmla="*/ 7209 w 10000"/>
                  <a:gd name="connsiteY18" fmla="*/ 2964 h 10000"/>
                  <a:gd name="connsiteX19" fmla="*/ 7209 w 10000"/>
                  <a:gd name="connsiteY19" fmla="*/ 1926 h 10000"/>
                  <a:gd name="connsiteX20" fmla="*/ 7768 w 10000"/>
                  <a:gd name="connsiteY20" fmla="*/ 1926 h 10000"/>
                  <a:gd name="connsiteX21" fmla="*/ 7768 w 10000"/>
                  <a:gd name="connsiteY21" fmla="*/ 2849 h 10000"/>
                  <a:gd name="connsiteX22" fmla="*/ 7768 w 10000"/>
                  <a:gd name="connsiteY22" fmla="*/ 4521 h 10000"/>
                  <a:gd name="connsiteX23" fmla="*/ 8883 w 10000"/>
                  <a:gd name="connsiteY23" fmla="*/ 4982 h 10000"/>
                  <a:gd name="connsiteX24" fmla="*/ 10000 w 10000"/>
                  <a:gd name="connsiteY24" fmla="*/ 4521 h 10000"/>
                  <a:gd name="connsiteX25" fmla="*/ 10000 w 10000"/>
                  <a:gd name="connsiteY25" fmla="*/ 1696 h 10000"/>
                  <a:gd name="connsiteX26" fmla="*/ 10000 w 10000"/>
                  <a:gd name="connsiteY26" fmla="*/ 1696 h 10000"/>
                  <a:gd name="connsiteX0" fmla="*/ 10000 w 10000"/>
                  <a:gd name="connsiteY0" fmla="*/ 1696 h 10000"/>
                  <a:gd name="connsiteX1" fmla="*/ 6511 w 10000"/>
                  <a:gd name="connsiteY1" fmla="*/ 311 h 10000"/>
                  <a:gd name="connsiteX2" fmla="*/ 3024 w 10000"/>
                  <a:gd name="connsiteY2" fmla="*/ 311 h 10000"/>
                  <a:gd name="connsiteX3" fmla="*/ 2745 w 10000"/>
                  <a:gd name="connsiteY3" fmla="*/ 311 h 10000"/>
                  <a:gd name="connsiteX4" fmla="*/ 1350 w 10000"/>
                  <a:gd name="connsiteY4" fmla="*/ 311 h 10000"/>
                  <a:gd name="connsiteX5" fmla="*/ 93 w 10000"/>
                  <a:gd name="connsiteY5" fmla="*/ 4521 h 10000"/>
                  <a:gd name="connsiteX6" fmla="*/ 93 w 10000"/>
                  <a:gd name="connsiteY6" fmla="*/ 2849 h 10000"/>
                  <a:gd name="connsiteX7" fmla="*/ 93 w 10000"/>
                  <a:gd name="connsiteY7" fmla="*/ 1926 h 10000"/>
                  <a:gd name="connsiteX8" fmla="*/ 652 w 10000"/>
                  <a:gd name="connsiteY8" fmla="*/ 4751 h 10000"/>
                  <a:gd name="connsiteX9" fmla="*/ 3582 w 10000"/>
                  <a:gd name="connsiteY9" fmla="*/ 9365 h 10000"/>
                  <a:gd name="connsiteX10" fmla="*/ 3582 w 10000"/>
                  <a:gd name="connsiteY10" fmla="*/ 4982 h 10000"/>
                  <a:gd name="connsiteX11" fmla="*/ 4279 w 10000"/>
                  <a:gd name="connsiteY11" fmla="*/ 4982 h 10000"/>
                  <a:gd name="connsiteX12" fmla="*/ 4279 w 10000"/>
                  <a:gd name="connsiteY12" fmla="*/ 9365 h 10000"/>
                  <a:gd name="connsiteX13" fmla="*/ 5675 w 10000"/>
                  <a:gd name="connsiteY13" fmla="*/ 10000 h 10000"/>
                  <a:gd name="connsiteX14" fmla="*/ 7209 w 10000"/>
                  <a:gd name="connsiteY14" fmla="*/ 9365 h 10000"/>
                  <a:gd name="connsiteX15" fmla="*/ 7209 w 10000"/>
                  <a:gd name="connsiteY15" fmla="*/ 4982 h 10000"/>
                  <a:gd name="connsiteX16" fmla="*/ 7209 w 10000"/>
                  <a:gd name="connsiteY16" fmla="*/ 4751 h 10000"/>
                  <a:gd name="connsiteX17" fmla="*/ 7209 w 10000"/>
                  <a:gd name="connsiteY17" fmla="*/ 2964 h 10000"/>
                  <a:gd name="connsiteX18" fmla="*/ 7209 w 10000"/>
                  <a:gd name="connsiteY18" fmla="*/ 1926 h 10000"/>
                  <a:gd name="connsiteX19" fmla="*/ 7768 w 10000"/>
                  <a:gd name="connsiteY19" fmla="*/ 1926 h 10000"/>
                  <a:gd name="connsiteX20" fmla="*/ 7768 w 10000"/>
                  <a:gd name="connsiteY20" fmla="*/ 2849 h 10000"/>
                  <a:gd name="connsiteX21" fmla="*/ 7768 w 10000"/>
                  <a:gd name="connsiteY21" fmla="*/ 4521 h 10000"/>
                  <a:gd name="connsiteX22" fmla="*/ 8883 w 10000"/>
                  <a:gd name="connsiteY22" fmla="*/ 4982 h 10000"/>
                  <a:gd name="connsiteX23" fmla="*/ 10000 w 10000"/>
                  <a:gd name="connsiteY23" fmla="*/ 4521 h 10000"/>
                  <a:gd name="connsiteX24" fmla="*/ 10000 w 10000"/>
                  <a:gd name="connsiteY24" fmla="*/ 1696 h 10000"/>
                  <a:gd name="connsiteX25" fmla="*/ 10000 w 10000"/>
                  <a:gd name="connsiteY25" fmla="*/ 1696 h 10000"/>
                  <a:gd name="connsiteX0" fmla="*/ 10165 w 10165"/>
                  <a:gd name="connsiteY0" fmla="*/ 1696 h 10000"/>
                  <a:gd name="connsiteX1" fmla="*/ 6676 w 10165"/>
                  <a:gd name="connsiteY1" fmla="*/ 311 h 10000"/>
                  <a:gd name="connsiteX2" fmla="*/ 3189 w 10165"/>
                  <a:gd name="connsiteY2" fmla="*/ 311 h 10000"/>
                  <a:gd name="connsiteX3" fmla="*/ 2910 w 10165"/>
                  <a:gd name="connsiteY3" fmla="*/ 311 h 10000"/>
                  <a:gd name="connsiteX4" fmla="*/ 1515 w 10165"/>
                  <a:gd name="connsiteY4" fmla="*/ 311 h 10000"/>
                  <a:gd name="connsiteX5" fmla="*/ 258 w 10165"/>
                  <a:gd name="connsiteY5" fmla="*/ 4521 h 10000"/>
                  <a:gd name="connsiteX6" fmla="*/ 258 w 10165"/>
                  <a:gd name="connsiteY6" fmla="*/ 2849 h 10000"/>
                  <a:gd name="connsiteX7" fmla="*/ 258 w 10165"/>
                  <a:gd name="connsiteY7" fmla="*/ 1926 h 10000"/>
                  <a:gd name="connsiteX8" fmla="*/ 3747 w 10165"/>
                  <a:gd name="connsiteY8" fmla="*/ 9365 h 10000"/>
                  <a:gd name="connsiteX9" fmla="*/ 3747 w 10165"/>
                  <a:gd name="connsiteY9" fmla="*/ 4982 h 10000"/>
                  <a:gd name="connsiteX10" fmla="*/ 4444 w 10165"/>
                  <a:gd name="connsiteY10" fmla="*/ 4982 h 10000"/>
                  <a:gd name="connsiteX11" fmla="*/ 4444 w 10165"/>
                  <a:gd name="connsiteY11" fmla="*/ 9365 h 10000"/>
                  <a:gd name="connsiteX12" fmla="*/ 5840 w 10165"/>
                  <a:gd name="connsiteY12" fmla="*/ 10000 h 10000"/>
                  <a:gd name="connsiteX13" fmla="*/ 7374 w 10165"/>
                  <a:gd name="connsiteY13" fmla="*/ 9365 h 10000"/>
                  <a:gd name="connsiteX14" fmla="*/ 7374 w 10165"/>
                  <a:gd name="connsiteY14" fmla="*/ 4982 h 10000"/>
                  <a:gd name="connsiteX15" fmla="*/ 7374 w 10165"/>
                  <a:gd name="connsiteY15" fmla="*/ 4751 h 10000"/>
                  <a:gd name="connsiteX16" fmla="*/ 7374 w 10165"/>
                  <a:gd name="connsiteY16" fmla="*/ 2964 h 10000"/>
                  <a:gd name="connsiteX17" fmla="*/ 7374 w 10165"/>
                  <a:gd name="connsiteY17" fmla="*/ 1926 h 10000"/>
                  <a:gd name="connsiteX18" fmla="*/ 7933 w 10165"/>
                  <a:gd name="connsiteY18" fmla="*/ 1926 h 10000"/>
                  <a:gd name="connsiteX19" fmla="*/ 7933 w 10165"/>
                  <a:gd name="connsiteY19" fmla="*/ 2849 h 10000"/>
                  <a:gd name="connsiteX20" fmla="*/ 7933 w 10165"/>
                  <a:gd name="connsiteY20" fmla="*/ 4521 h 10000"/>
                  <a:gd name="connsiteX21" fmla="*/ 9048 w 10165"/>
                  <a:gd name="connsiteY21" fmla="*/ 4982 h 10000"/>
                  <a:gd name="connsiteX22" fmla="*/ 10165 w 10165"/>
                  <a:gd name="connsiteY22" fmla="*/ 4521 h 10000"/>
                  <a:gd name="connsiteX23" fmla="*/ 10165 w 10165"/>
                  <a:gd name="connsiteY23" fmla="*/ 1696 h 10000"/>
                  <a:gd name="connsiteX24" fmla="*/ 10165 w 10165"/>
                  <a:gd name="connsiteY24" fmla="*/ 1696 h 10000"/>
                  <a:gd name="connsiteX0" fmla="*/ 10218 w 10218"/>
                  <a:gd name="connsiteY0" fmla="*/ 1573 h 9877"/>
                  <a:gd name="connsiteX1" fmla="*/ 6729 w 10218"/>
                  <a:gd name="connsiteY1" fmla="*/ 188 h 9877"/>
                  <a:gd name="connsiteX2" fmla="*/ 3242 w 10218"/>
                  <a:gd name="connsiteY2" fmla="*/ 188 h 9877"/>
                  <a:gd name="connsiteX3" fmla="*/ 2963 w 10218"/>
                  <a:gd name="connsiteY3" fmla="*/ 188 h 9877"/>
                  <a:gd name="connsiteX4" fmla="*/ 1568 w 10218"/>
                  <a:gd name="connsiteY4" fmla="*/ 188 h 9877"/>
                  <a:gd name="connsiteX5" fmla="*/ 311 w 10218"/>
                  <a:gd name="connsiteY5" fmla="*/ 2726 h 9877"/>
                  <a:gd name="connsiteX6" fmla="*/ 311 w 10218"/>
                  <a:gd name="connsiteY6" fmla="*/ 1803 h 9877"/>
                  <a:gd name="connsiteX7" fmla="*/ 3800 w 10218"/>
                  <a:gd name="connsiteY7" fmla="*/ 9242 h 9877"/>
                  <a:gd name="connsiteX8" fmla="*/ 3800 w 10218"/>
                  <a:gd name="connsiteY8" fmla="*/ 4859 h 9877"/>
                  <a:gd name="connsiteX9" fmla="*/ 4497 w 10218"/>
                  <a:gd name="connsiteY9" fmla="*/ 4859 h 9877"/>
                  <a:gd name="connsiteX10" fmla="*/ 4497 w 10218"/>
                  <a:gd name="connsiteY10" fmla="*/ 9242 h 9877"/>
                  <a:gd name="connsiteX11" fmla="*/ 5893 w 10218"/>
                  <a:gd name="connsiteY11" fmla="*/ 9877 h 9877"/>
                  <a:gd name="connsiteX12" fmla="*/ 7427 w 10218"/>
                  <a:gd name="connsiteY12" fmla="*/ 9242 h 9877"/>
                  <a:gd name="connsiteX13" fmla="*/ 7427 w 10218"/>
                  <a:gd name="connsiteY13" fmla="*/ 4859 h 9877"/>
                  <a:gd name="connsiteX14" fmla="*/ 7427 w 10218"/>
                  <a:gd name="connsiteY14" fmla="*/ 4628 h 9877"/>
                  <a:gd name="connsiteX15" fmla="*/ 7427 w 10218"/>
                  <a:gd name="connsiteY15" fmla="*/ 2841 h 9877"/>
                  <a:gd name="connsiteX16" fmla="*/ 7427 w 10218"/>
                  <a:gd name="connsiteY16" fmla="*/ 1803 h 9877"/>
                  <a:gd name="connsiteX17" fmla="*/ 7986 w 10218"/>
                  <a:gd name="connsiteY17" fmla="*/ 1803 h 9877"/>
                  <a:gd name="connsiteX18" fmla="*/ 7986 w 10218"/>
                  <a:gd name="connsiteY18" fmla="*/ 2726 h 9877"/>
                  <a:gd name="connsiteX19" fmla="*/ 7986 w 10218"/>
                  <a:gd name="connsiteY19" fmla="*/ 4398 h 9877"/>
                  <a:gd name="connsiteX20" fmla="*/ 9101 w 10218"/>
                  <a:gd name="connsiteY20" fmla="*/ 4859 h 9877"/>
                  <a:gd name="connsiteX21" fmla="*/ 10218 w 10218"/>
                  <a:gd name="connsiteY21" fmla="*/ 4398 h 9877"/>
                  <a:gd name="connsiteX22" fmla="*/ 10218 w 10218"/>
                  <a:gd name="connsiteY22" fmla="*/ 1573 h 9877"/>
                  <a:gd name="connsiteX23" fmla="*/ 10218 w 10218"/>
                  <a:gd name="connsiteY23" fmla="*/ 1573 h 9877"/>
                  <a:gd name="connsiteX0" fmla="*/ 9766 w 9766"/>
                  <a:gd name="connsiteY0" fmla="*/ 1524 h 9931"/>
                  <a:gd name="connsiteX1" fmla="*/ 6351 w 9766"/>
                  <a:gd name="connsiteY1" fmla="*/ 121 h 9931"/>
                  <a:gd name="connsiteX2" fmla="*/ 2939 w 9766"/>
                  <a:gd name="connsiteY2" fmla="*/ 121 h 9931"/>
                  <a:gd name="connsiteX3" fmla="*/ 2666 w 9766"/>
                  <a:gd name="connsiteY3" fmla="*/ 121 h 9931"/>
                  <a:gd name="connsiteX4" fmla="*/ 1301 w 9766"/>
                  <a:gd name="connsiteY4" fmla="*/ 121 h 9931"/>
                  <a:gd name="connsiteX5" fmla="*/ 70 w 9766"/>
                  <a:gd name="connsiteY5" fmla="*/ 1756 h 9931"/>
                  <a:gd name="connsiteX6" fmla="*/ 3485 w 9766"/>
                  <a:gd name="connsiteY6" fmla="*/ 9288 h 9931"/>
                  <a:gd name="connsiteX7" fmla="*/ 3485 w 9766"/>
                  <a:gd name="connsiteY7" fmla="*/ 4851 h 9931"/>
                  <a:gd name="connsiteX8" fmla="*/ 4167 w 9766"/>
                  <a:gd name="connsiteY8" fmla="*/ 4851 h 9931"/>
                  <a:gd name="connsiteX9" fmla="*/ 4167 w 9766"/>
                  <a:gd name="connsiteY9" fmla="*/ 9288 h 9931"/>
                  <a:gd name="connsiteX10" fmla="*/ 5533 w 9766"/>
                  <a:gd name="connsiteY10" fmla="*/ 9931 h 9931"/>
                  <a:gd name="connsiteX11" fmla="*/ 7035 w 9766"/>
                  <a:gd name="connsiteY11" fmla="*/ 9288 h 9931"/>
                  <a:gd name="connsiteX12" fmla="*/ 7035 w 9766"/>
                  <a:gd name="connsiteY12" fmla="*/ 4851 h 9931"/>
                  <a:gd name="connsiteX13" fmla="*/ 7035 w 9766"/>
                  <a:gd name="connsiteY13" fmla="*/ 4617 h 9931"/>
                  <a:gd name="connsiteX14" fmla="*/ 7035 w 9766"/>
                  <a:gd name="connsiteY14" fmla="*/ 2807 h 9931"/>
                  <a:gd name="connsiteX15" fmla="*/ 7035 w 9766"/>
                  <a:gd name="connsiteY15" fmla="*/ 1756 h 9931"/>
                  <a:gd name="connsiteX16" fmla="*/ 7582 w 9766"/>
                  <a:gd name="connsiteY16" fmla="*/ 1756 h 9931"/>
                  <a:gd name="connsiteX17" fmla="*/ 7582 w 9766"/>
                  <a:gd name="connsiteY17" fmla="*/ 2691 h 9931"/>
                  <a:gd name="connsiteX18" fmla="*/ 7582 w 9766"/>
                  <a:gd name="connsiteY18" fmla="*/ 4384 h 9931"/>
                  <a:gd name="connsiteX19" fmla="*/ 8673 w 9766"/>
                  <a:gd name="connsiteY19" fmla="*/ 4851 h 9931"/>
                  <a:gd name="connsiteX20" fmla="*/ 9766 w 9766"/>
                  <a:gd name="connsiteY20" fmla="*/ 4384 h 9931"/>
                  <a:gd name="connsiteX21" fmla="*/ 9766 w 9766"/>
                  <a:gd name="connsiteY21" fmla="*/ 1524 h 9931"/>
                  <a:gd name="connsiteX22" fmla="*/ 9766 w 9766"/>
                  <a:gd name="connsiteY22" fmla="*/ 1524 h 9931"/>
                  <a:gd name="connsiteX0" fmla="*/ 8681 w 8681"/>
                  <a:gd name="connsiteY0" fmla="*/ 2096 h 10561"/>
                  <a:gd name="connsiteX1" fmla="*/ 5184 w 8681"/>
                  <a:gd name="connsiteY1" fmla="*/ 683 h 10561"/>
                  <a:gd name="connsiteX2" fmla="*/ 1690 w 8681"/>
                  <a:gd name="connsiteY2" fmla="*/ 683 h 10561"/>
                  <a:gd name="connsiteX3" fmla="*/ 1411 w 8681"/>
                  <a:gd name="connsiteY3" fmla="*/ 683 h 10561"/>
                  <a:gd name="connsiteX4" fmla="*/ 13 w 8681"/>
                  <a:gd name="connsiteY4" fmla="*/ 683 h 10561"/>
                  <a:gd name="connsiteX5" fmla="*/ 2250 w 8681"/>
                  <a:gd name="connsiteY5" fmla="*/ 9914 h 10561"/>
                  <a:gd name="connsiteX6" fmla="*/ 2250 w 8681"/>
                  <a:gd name="connsiteY6" fmla="*/ 5446 h 10561"/>
                  <a:gd name="connsiteX7" fmla="*/ 2948 w 8681"/>
                  <a:gd name="connsiteY7" fmla="*/ 5446 h 10561"/>
                  <a:gd name="connsiteX8" fmla="*/ 2948 w 8681"/>
                  <a:gd name="connsiteY8" fmla="*/ 9914 h 10561"/>
                  <a:gd name="connsiteX9" fmla="*/ 4347 w 8681"/>
                  <a:gd name="connsiteY9" fmla="*/ 10561 h 10561"/>
                  <a:gd name="connsiteX10" fmla="*/ 5885 w 8681"/>
                  <a:gd name="connsiteY10" fmla="*/ 9914 h 10561"/>
                  <a:gd name="connsiteX11" fmla="*/ 5885 w 8681"/>
                  <a:gd name="connsiteY11" fmla="*/ 5446 h 10561"/>
                  <a:gd name="connsiteX12" fmla="*/ 5885 w 8681"/>
                  <a:gd name="connsiteY12" fmla="*/ 5210 h 10561"/>
                  <a:gd name="connsiteX13" fmla="*/ 5885 w 8681"/>
                  <a:gd name="connsiteY13" fmla="*/ 3388 h 10561"/>
                  <a:gd name="connsiteX14" fmla="*/ 5885 w 8681"/>
                  <a:gd name="connsiteY14" fmla="*/ 2329 h 10561"/>
                  <a:gd name="connsiteX15" fmla="*/ 6445 w 8681"/>
                  <a:gd name="connsiteY15" fmla="*/ 2329 h 10561"/>
                  <a:gd name="connsiteX16" fmla="*/ 6445 w 8681"/>
                  <a:gd name="connsiteY16" fmla="*/ 3271 h 10561"/>
                  <a:gd name="connsiteX17" fmla="*/ 6445 w 8681"/>
                  <a:gd name="connsiteY17" fmla="*/ 4975 h 10561"/>
                  <a:gd name="connsiteX18" fmla="*/ 7562 w 8681"/>
                  <a:gd name="connsiteY18" fmla="*/ 5446 h 10561"/>
                  <a:gd name="connsiteX19" fmla="*/ 8681 w 8681"/>
                  <a:gd name="connsiteY19" fmla="*/ 4975 h 10561"/>
                  <a:gd name="connsiteX20" fmla="*/ 8681 w 8681"/>
                  <a:gd name="connsiteY20" fmla="*/ 2096 h 10561"/>
                  <a:gd name="connsiteX21" fmla="*/ 8681 w 8681"/>
                  <a:gd name="connsiteY21" fmla="*/ 2096 h 10561"/>
                  <a:gd name="connsiteX0" fmla="*/ 8397 w 8397"/>
                  <a:gd name="connsiteY0" fmla="*/ 1985 h 10000"/>
                  <a:gd name="connsiteX1" fmla="*/ 4369 w 8397"/>
                  <a:gd name="connsiteY1" fmla="*/ 647 h 10000"/>
                  <a:gd name="connsiteX2" fmla="*/ 344 w 8397"/>
                  <a:gd name="connsiteY2" fmla="*/ 647 h 10000"/>
                  <a:gd name="connsiteX3" fmla="*/ 22 w 8397"/>
                  <a:gd name="connsiteY3" fmla="*/ 647 h 10000"/>
                  <a:gd name="connsiteX4" fmla="*/ 989 w 8397"/>
                  <a:gd name="connsiteY4" fmla="*/ 9387 h 10000"/>
                  <a:gd name="connsiteX5" fmla="*/ 989 w 8397"/>
                  <a:gd name="connsiteY5" fmla="*/ 5157 h 10000"/>
                  <a:gd name="connsiteX6" fmla="*/ 1793 w 8397"/>
                  <a:gd name="connsiteY6" fmla="*/ 5157 h 10000"/>
                  <a:gd name="connsiteX7" fmla="*/ 1793 w 8397"/>
                  <a:gd name="connsiteY7" fmla="*/ 9387 h 10000"/>
                  <a:gd name="connsiteX8" fmla="*/ 3404 w 8397"/>
                  <a:gd name="connsiteY8" fmla="*/ 10000 h 10000"/>
                  <a:gd name="connsiteX9" fmla="*/ 5176 w 8397"/>
                  <a:gd name="connsiteY9" fmla="*/ 9387 h 10000"/>
                  <a:gd name="connsiteX10" fmla="*/ 5176 w 8397"/>
                  <a:gd name="connsiteY10" fmla="*/ 5157 h 10000"/>
                  <a:gd name="connsiteX11" fmla="*/ 5176 w 8397"/>
                  <a:gd name="connsiteY11" fmla="*/ 4933 h 10000"/>
                  <a:gd name="connsiteX12" fmla="*/ 5176 w 8397"/>
                  <a:gd name="connsiteY12" fmla="*/ 3208 h 10000"/>
                  <a:gd name="connsiteX13" fmla="*/ 5176 w 8397"/>
                  <a:gd name="connsiteY13" fmla="*/ 2205 h 10000"/>
                  <a:gd name="connsiteX14" fmla="*/ 5821 w 8397"/>
                  <a:gd name="connsiteY14" fmla="*/ 2205 h 10000"/>
                  <a:gd name="connsiteX15" fmla="*/ 5821 w 8397"/>
                  <a:gd name="connsiteY15" fmla="*/ 3097 h 10000"/>
                  <a:gd name="connsiteX16" fmla="*/ 5821 w 8397"/>
                  <a:gd name="connsiteY16" fmla="*/ 4711 h 10000"/>
                  <a:gd name="connsiteX17" fmla="*/ 7108 w 8397"/>
                  <a:gd name="connsiteY17" fmla="*/ 5157 h 10000"/>
                  <a:gd name="connsiteX18" fmla="*/ 8397 w 8397"/>
                  <a:gd name="connsiteY18" fmla="*/ 4711 h 10000"/>
                  <a:gd name="connsiteX19" fmla="*/ 8397 w 8397"/>
                  <a:gd name="connsiteY19" fmla="*/ 1985 h 10000"/>
                  <a:gd name="connsiteX20" fmla="*/ 8397 w 8397"/>
                  <a:gd name="connsiteY20" fmla="*/ 1985 h 10000"/>
                  <a:gd name="connsiteX0" fmla="*/ 9781 w 9781"/>
                  <a:gd name="connsiteY0" fmla="*/ 1338 h 9353"/>
                  <a:gd name="connsiteX1" fmla="*/ 4984 w 9781"/>
                  <a:gd name="connsiteY1" fmla="*/ 0 h 9353"/>
                  <a:gd name="connsiteX2" fmla="*/ 191 w 9781"/>
                  <a:gd name="connsiteY2" fmla="*/ 0 h 9353"/>
                  <a:gd name="connsiteX3" fmla="*/ 959 w 9781"/>
                  <a:gd name="connsiteY3" fmla="*/ 8740 h 9353"/>
                  <a:gd name="connsiteX4" fmla="*/ 959 w 9781"/>
                  <a:gd name="connsiteY4" fmla="*/ 4510 h 9353"/>
                  <a:gd name="connsiteX5" fmla="*/ 1916 w 9781"/>
                  <a:gd name="connsiteY5" fmla="*/ 4510 h 9353"/>
                  <a:gd name="connsiteX6" fmla="*/ 1916 w 9781"/>
                  <a:gd name="connsiteY6" fmla="*/ 8740 h 9353"/>
                  <a:gd name="connsiteX7" fmla="*/ 3835 w 9781"/>
                  <a:gd name="connsiteY7" fmla="*/ 9353 h 9353"/>
                  <a:gd name="connsiteX8" fmla="*/ 5945 w 9781"/>
                  <a:gd name="connsiteY8" fmla="*/ 8740 h 9353"/>
                  <a:gd name="connsiteX9" fmla="*/ 5945 w 9781"/>
                  <a:gd name="connsiteY9" fmla="*/ 4510 h 9353"/>
                  <a:gd name="connsiteX10" fmla="*/ 5945 w 9781"/>
                  <a:gd name="connsiteY10" fmla="*/ 4286 h 9353"/>
                  <a:gd name="connsiteX11" fmla="*/ 5945 w 9781"/>
                  <a:gd name="connsiteY11" fmla="*/ 2561 h 9353"/>
                  <a:gd name="connsiteX12" fmla="*/ 5945 w 9781"/>
                  <a:gd name="connsiteY12" fmla="*/ 1558 h 9353"/>
                  <a:gd name="connsiteX13" fmla="*/ 6713 w 9781"/>
                  <a:gd name="connsiteY13" fmla="*/ 1558 h 9353"/>
                  <a:gd name="connsiteX14" fmla="*/ 6713 w 9781"/>
                  <a:gd name="connsiteY14" fmla="*/ 2450 h 9353"/>
                  <a:gd name="connsiteX15" fmla="*/ 6713 w 9781"/>
                  <a:gd name="connsiteY15" fmla="*/ 4064 h 9353"/>
                  <a:gd name="connsiteX16" fmla="*/ 8246 w 9781"/>
                  <a:gd name="connsiteY16" fmla="*/ 4510 h 9353"/>
                  <a:gd name="connsiteX17" fmla="*/ 9781 w 9781"/>
                  <a:gd name="connsiteY17" fmla="*/ 4064 h 9353"/>
                  <a:gd name="connsiteX18" fmla="*/ 9781 w 9781"/>
                  <a:gd name="connsiteY18" fmla="*/ 1338 h 9353"/>
                  <a:gd name="connsiteX19" fmla="*/ 9781 w 9781"/>
                  <a:gd name="connsiteY19" fmla="*/ 1338 h 9353"/>
                  <a:gd name="connsiteX0" fmla="*/ 10016 w 10016"/>
                  <a:gd name="connsiteY0" fmla="*/ 1431 h 10000"/>
                  <a:gd name="connsiteX1" fmla="*/ 5112 w 10016"/>
                  <a:gd name="connsiteY1" fmla="*/ 0 h 10000"/>
                  <a:gd name="connsiteX2" fmla="*/ 211 w 10016"/>
                  <a:gd name="connsiteY2" fmla="*/ 0 h 10000"/>
                  <a:gd name="connsiteX3" fmla="*/ 996 w 10016"/>
                  <a:gd name="connsiteY3" fmla="*/ 9345 h 10000"/>
                  <a:gd name="connsiteX4" fmla="*/ 1975 w 10016"/>
                  <a:gd name="connsiteY4" fmla="*/ 4822 h 10000"/>
                  <a:gd name="connsiteX5" fmla="*/ 1975 w 10016"/>
                  <a:gd name="connsiteY5" fmla="*/ 9345 h 10000"/>
                  <a:gd name="connsiteX6" fmla="*/ 3937 w 10016"/>
                  <a:gd name="connsiteY6" fmla="*/ 10000 h 10000"/>
                  <a:gd name="connsiteX7" fmla="*/ 6094 w 10016"/>
                  <a:gd name="connsiteY7" fmla="*/ 9345 h 10000"/>
                  <a:gd name="connsiteX8" fmla="*/ 6094 w 10016"/>
                  <a:gd name="connsiteY8" fmla="*/ 4822 h 10000"/>
                  <a:gd name="connsiteX9" fmla="*/ 6094 w 10016"/>
                  <a:gd name="connsiteY9" fmla="*/ 4582 h 10000"/>
                  <a:gd name="connsiteX10" fmla="*/ 6094 w 10016"/>
                  <a:gd name="connsiteY10" fmla="*/ 2738 h 10000"/>
                  <a:gd name="connsiteX11" fmla="*/ 6094 w 10016"/>
                  <a:gd name="connsiteY11" fmla="*/ 1666 h 10000"/>
                  <a:gd name="connsiteX12" fmla="*/ 6879 w 10016"/>
                  <a:gd name="connsiteY12" fmla="*/ 1666 h 10000"/>
                  <a:gd name="connsiteX13" fmla="*/ 6879 w 10016"/>
                  <a:gd name="connsiteY13" fmla="*/ 2619 h 10000"/>
                  <a:gd name="connsiteX14" fmla="*/ 6879 w 10016"/>
                  <a:gd name="connsiteY14" fmla="*/ 4345 h 10000"/>
                  <a:gd name="connsiteX15" fmla="*/ 8447 w 10016"/>
                  <a:gd name="connsiteY15" fmla="*/ 4822 h 10000"/>
                  <a:gd name="connsiteX16" fmla="*/ 10016 w 10016"/>
                  <a:gd name="connsiteY16" fmla="*/ 4345 h 10000"/>
                  <a:gd name="connsiteX17" fmla="*/ 10016 w 10016"/>
                  <a:gd name="connsiteY17" fmla="*/ 1431 h 10000"/>
                  <a:gd name="connsiteX18" fmla="*/ 10016 w 10016"/>
                  <a:gd name="connsiteY18" fmla="*/ 1431 h 10000"/>
                  <a:gd name="connsiteX0" fmla="*/ 10237 w 10237"/>
                  <a:gd name="connsiteY0" fmla="*/ 1731 h 10300"/>
                  <a:gd name="connsiteX1" fmla="*/ 5333 w 10237"/>
                  <a:gd name="connsiteY1" fmla="*/ 300 h 10300"/>
                  <a:gd name="connsiteX2" fmla="*/ 432 w 10237"/>
                  <a:gd name="connsiteY2" fmla="*/ 300 h 10300"/>
                  <a:gd name="connsiteX3" fmla="*/ 443 w 10237"/>
                  <a:gd name="connsiteY3" fmla="*/ 4348 h 10300"/>
                  <a:gd name="connsiteX4" fmla="*/ 2196 w 10237"/>
                  <a:gd name="connsiteY4" fmla="*/ 5122 h 10300"/>
                  <a:gd name="connsiteX5" fmla="*/ 2196 w 10237"/>
                  <a:gd name="connsiteY5" fmla="*/ 9645 h 10300"/>
                  <a:gd name="connsiteX6" fmla="*/ 4158 w 10237"/>
                  <a:gd name="connsiteY6" fmla="*/ 10300 h 10300"/>
                  <a:gd name="connsiteX7" fmla="*/ 6315 w 10237"/>
                  <a:gd name="connsiteY7" fmla="*/ 9645 h 10300"/>
                  <a:gd name="connsiteX8" fmla="*/ 6315 w 10237"/>
                  <a:gd name="connsiteY8" fmla="*/ 5122 h 10300"/>
                  <a:gd name="connsiteX9" fmla="*/ 6315 w 10237"/>
                  <a:gd name="connsiteY9" fmla="*/ 4882 h 10300"/>
                  <a:gd name="connsiteX10" fmla="*/ 6315 w 10237"/>
                  <a:gd name="connsiteY10" fmla="*/ 3038 h 10300"/>
                  <a:gd name="connsiteX11" fmla="*/ 6315 w 10237"/>
                  <a:gd name="connsiteY11" fmla="*/ 1966 h 10300"/>
                  <a:gd name="connsiteX12" fmla="*/ 7100 w 10237"/>
                  <a:gd name="connsiteY12" fmla="*/ 1966 h 10300"/>
                  <a:gd name="connsiteX13" fmla="*/ 7100 w 10237"/>
                  <a:gd name="connsiteY13" fmla="*/ 2919 h 10300"/>
                  <a:gd name="connsiteX14" fmla="*/ 7100 w 10237"/>
                  <a:gd name="connsiteY14" fmla="*/ 4645 h 10300"/>
                  <a:gd name="connsiteX15" fmla="*/ 8668 w 10237"/>
                  <a:gd name="connsiteY15" fmla="*/ 5122 h 10300"/>
                  <a:gd name="connsiteX16" fmla="*/ 10237 w 10237"/>
                  <a:gd name="connsiteY16" fmla="*/ 4645 h 10300"/>
                  <a:gd name="connsiteX17" fmla="*/ 10237 w 10237"/>
                  <a:gd name="connsiteY17" fmla="*/ 1731 h 10300"/>
                  <a:gd name="connsiteX18" fmla="*/ 10237 w 10237"/>
                  <a:gd name="connsiteY18" fmla="*/ 1731 h 10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237" h="10300">
                    <a:moveTo>
                      <a:pt x="10237" y="1731"/>
                    </a:moveTo>
                    <a:cubicBezTo>
                      <a:pt x="10237" y="954"/>
                      <a:pt x="7884" y="300"/>
                      <a:pt x="5333" y="300"/>
                    </a:cubicBezTo>
                    <a:cubicBezTo>
                      <a:pt x="3699" y="300"/>
                      <a:pt x="1247" y="-375"/>
                      <a:pt x="432" y="300"/>
                    </a:cubicBezTo>
                    <a:cubicBezTo>
                      <a:pt x="-383" y="975"/>
                      <a:pt x="149" y="3544"/>
                      <a:pt x="443" y="4348"/>
                    </a:cubicBezTo>
                    <a:cubicBezTo>
                      <a:pt x="737" y="5152"/>
                      <a:pt x="1904" y="4239"/>
                      <a:pt x="2196" y="5122"/>
                    </a:cubicBezTo>
                    <a:cubicBezTo>
                      <a:pt x="2488" y="6005"/>
                      <a:pt x="2196" y="8137"/>
                      <a:pt x="2196" y="9645"/>
                    </a:cubicBezTo>
                    <a:cubicBezTo>
                      <a:pt x="2196" y="10002"/>
                      <a:pt x="2980" y="10300"/>
                      <a:pt x="4158" y="10300"/>
                    </a:cubicBezTo>
                    <a:cubicBezTo>
                      <a:pt x="5333" y="10300"/>
                      <a:pt x="6315" y="10002"/>
                      <a:pt x="6315" y="9645"/>
                    </a:cubicBezTo>
                    <a:lnTo>
                      <a:pt x="6315" y="5122"/>
                    </a:lnTo>
                    <a:lnTo>
                      <a:pt x="6315" y="4882"/>
                    </a:lnTo>
                    <a:lnTo>
                      <a:pt x="6315" y="3038"/>
                    </a:lnTo>
                    <a:lnTo>
                      <a:pt x="6315" y="1966"/>
                    </a:lnTo>
                    <a:lnTo>
                      <a:pt x="7100" y="1966"/>
                    </a:lnTo>
                    <a:lnTo>
                      <a:pt x="7100" y="2919"/>
                    </a:lnTo>
                    <a:lnTo>
                      <a:pt x="7100" y="4645"/>
                    </a:lnTo>
                    <a:cubicBezTo>
                      <a:pt x="7100" y="4942"/>
                      <a:pt x="7687" y="5122"/>
                      <a:pt x="8668" y="5122"/>
                    </a:cubicBezTo>
                    <a:cubicBezTo>
                      <a:pt x="9453" y="5122"/>
                      <a:pt x="10237" y="4942"/>
                      <a:pt x="10237" y="4645"/>
                    </a:cubicBezTo>
                    <a:lnTo>
                      <a:pt x="10237" y="1731"/>
                    </a:lnTo>
                    <a:lnTo>
                      <a:pt x="10237" y="173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rgbClr val="404040"/>
                  </a:solidFill>
                </a:endParaRPr>
              </a:p>
            </p:txBody>
          </p:sp>
        </p:grpSp>
        <p:sp>
          <p:nvSpPr>
            <p:cNvPr id="303" name="Oval 274"/>
            <p:cNvSpPr>
              <a:spLocks noChangeArrowheads="1"/>
            </p:cNvSpPr>
            <p:nvPr/>
          </p:nvSpPr>
          <p:spPr bwMode="auto">
            <a:xfrm>
              <a:off x="1968442" y="5737261"/>
              <a:ext cx="89020" cy="88020"/>
            </a:xfrm>
            <a:prstGeom prst="ellipse">
              <a:avLst/>
            </a:prstGeom>
            <a:solidFill>
              <a:schemeClr val="accent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rgbClr val="404040"/>
                </a:solidFill>
              </a:endParaRPr>
            </a:p>
          </p:txBody>
        </p:sp>
        <p:grpSp>
          <p:nvGrpSpPr>
            <p:cNvPr id="294" name="Group 296"/>
            <p:cNvGrpSpPr/>
            <p:nvPr/>
          </p:nvGrpSpPr>
          <p:grpSpPr>
            <a:xfrm flipH="1">
              <a:off x="1653638" y="5739159"/>
              <a:ext cx="229613" cy="493314"/>
              <a:chOff x="5670652" y="1738427"/>
              <a:chExt cx="363539" cy="781050"/>
            </a:xfrm>
            <a:solidFill>
              <a:schemeClr val="accent5"/>
            </a:solidFill>
          </p:grpSpPr>
          <p:sp>
            <p:nvSpPr>
              <p:cNvPr id="301" name="Oval 25"/>
              <p:cNvSpPr>
                <a:spLocks noChangeArrowheads="1"/>
              </p:cNvSpPr>
              <p:nvPr/>
            </p:nvSpPr>
            <p:spPr bwMode="auto">
              <a:xfrm>
                <a:off x="5781760" y="1738427"/>
                <a:ext cx="141288" cy="139700"/>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rgbClr val="404040"/>
                  </a:solidFill>
                </a:endParaRPr>
              </a:p>
            </p:txBody>
          </p:sp>
          <p:sp>
            <p:nvSpPr>
              <p:cNvPr id="302" name="Freeform 26"/>
              <p:cNvSpPr>
                <a:spLocks/>
              </p:cNvSpPr>
              <p:nvPr/>
            </p:nvSpPr>
            <p:spPr bwMode="auto">
              <a:xfrm>
                <a:off x="5670652" y="1889240"/>
                <a:ext cx="363539" cy="630237"/>
              </a:xfrm>
              <a:custGeom>
                <a:avLst/>
                <a:gdLst>
                  <a:gd name="T0" fmla="*/ 94 w 95"/>
                  <a:gd name="T1" fmla="*/ 64 h 167"/>
                  <a:gd name="T2" fmla="*/ 80 w 95"/>
                  <a:gd name="T3" fmla="*/ 19 h 167"/>
                  <a:gd name="T4" fmla="*/ 79 w 95"/>
                  <a:gd name="T5" fmla="*/ 18 h 167"/>
                  <a:gd name="T6" fmla="*/ 56 w 95"/>
                  <a:gd name="T7" fmla="*/ 0 h 167"/>
                  <a:gd name="T8" fmla="*/ 49 w 95"/>
                  <a:gd name="T9" fmla="*/ 0 h 167"/>
                  <a:gd name="T10" fmla="*/ 46 w 95"/>
                  <a:gd name="T11" fmla="*/ 0 h 167"/>
                  <a:gd name="T12" fmla="*/ 39 w 95"/>
                  <a:gd name="T13" fmla="*/ 0 h 167"/>
                  <a:gd name="T14" fmla="*/ 16 w 95"/>
                  <a:gd name="T15" fmla="*/ 18 h 167"/>
                  <a:gd name="T16" fmla="*/ 15 w 95"/>
                  <a:gd name="T17" fmla="*/ 19 h 167"/>
                  <a:gd name="T18" fmla="*/ 1 w 95"/>
                  <a:gd name="T19" fmla="*/ 64 h 167"/>
                  <a:gd name="T20" fmla="*/ 5 w 95"/>
                  <a:gd name="T21" fmla="*/ 73 h 167"/>
                  <a:gd name="T22" fmla="*/ 15 w 95"/>
                  <a:gd name="T23" fmla="*/ 69 h 167"/>
                  <a:gd name="T24" fmla="*/ 28 w 95"/>
                  <a:gd name="T25" fmla="*/ 25 h 167"/>
                  <a:gd name="T26" fmla="*/ 32 w 95"/>
                  <a:gd name="T27" fmla="*/ 25 h 167"/>
                  <a:gd name="T28" fmla="*/ 8 w 95"/>
                  <a:gd name="T29" fmla="*/ 100 h 167"/>
                  <a:gd name="T30" fmla="*/ 27 w 95"/>
                  <a:gd name="T31" fmla="*/ 100 h 167"/>
                  <a:gd name="T32" fmla="*/ 27 w 95"/>
                  <a:gd name="T33" fmla="*/ 158 h 167"/>
                  <a:gd name="T34" fmla="*/ 36 w 95"/>
                  <a:gd name="T35" fmla="*/ 167 h 167"/>
                  <a:gd name="T36" fmla="*/ 44 w 95"/>
                  <a:gd name="T37" fmla="*/ 158 h 167"/>
                  <a:gd name="T38" fmla="*/ 44 w 95"/>
                  <a:gd name="T39" fmla="*/ 100 h 167"/>
                  <a:gd name="T40" fmla="*/ 51 w 95"/>
                  <a:gd name="T41" fmla="*/ 100 h 167"/>
                  <a:gd name="T42" fmla="*/ 51 w 95"/>
                  <a:gd name="T43" fmla="*/ 158 h 167"/>
                  <a:gd name="T44" fmla="*/ 59 w 95"/>
                  <a:gd name="T45" fmla="*/ 167 h 167"/>
                  <a:gd name="T46" fmla="*/ 68 w 95"/>
                  <a:gd name="T47" fmla="*/ 158 h 167"/>
                  <a:gd name="T48" fmla="*/ 68 w 95"/>
                  <a:gd name="T49" fmla="*/ 100 h 167"/>
                  <a:gd name="T50" fmla="*/ 87 w 95"/>
                  <a:gd name="T51" fmla="*/ 100 h 167"/>
                  <a:gd name="T52" fmla="*/ 63 w 95"/>
                  <a:gd name="T53" fmla="*/ 25 h 167"/>
                  <a:gd name="T54" fmla="*/ 67 w 95"/>
                  <a:gd name="T55" fmla="*/ 25 h 167"/>
                  <a:gd name="T56" fmla="*/ 80 w 95"/>
                  <a:gd name="T57" fmla="*/ 69 h 167"/>
                  <a:gd name="T58" fmla="*/ 90 w 95"/>
                  <a:gd name="T59" fmla="*/ 73 h 167"/>
                  <a:gd name="T60" fmla="*/ 94 w 95"/>
                  <a:gd name="T61" fmla="*/ 6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5" h="167">
                    <a:moveTo>
                      <a:pt x="94" y="64"/>
                    </a:moveTo>
                    <a:cubicBezTo>
                      <a:pt x="80" y="19"/>
                      <a:pt x="80" y="19"/>
                      <a:pt x="80" y="19"/>
                    </a:cubicBezTo>
                    <a:cubicBezTo>
                      <a:pt x="80" y="19"/>
                      <a:pt x="79" y="18"/>
                      <a:pt x="79" y="18"/>
                    </a:cubicBezTo>
                    <a:cubicBezTo>
                      <a:pt x="74" y="4"/>
                      <a:pt x="61" y="0"/>
                      <a:pt x="56" y="0"/>
                    </a:cubicBezTo>
                    <a:cubicBezTo>
                      <a:pt x="52" y="0"/>
                      <a:pt x="53" y="0"/>
                      <a:pt x="49" y="0"/>
                    </a:cubicBezTo>
                    <a:cubicBezTo>
                      <a:pt x="48" y="0"/>
                      <a:pt x="47" y="0"/>
                      <a:pt x="46" y="0"/>
                    </a:cubicBezTo>
                    <a:cubicBezTo>
                      <a:pt x="42" y="0"/>
                      <a:pt x="43" y="0"/>
                      <a:pt x="39" y="0"/>
                    </a:cubicBezTo>
                    <a:cubicBezTo>
                      <a:pt x="34" y="0"/>
                      <a:pt x="21" y="4"/>
                      <a:pt x="16" y="18"/>
                    </a:cubicBezTo>
                    <a:cubicBezTo>
                      <a:pt x="16" y="18"/>
                      <a:pt x="15" y="19"/>
                      <a:pt x="15" y="19"/>
                    </a:cubicBezTo>
                    <a:cubicBezTo>
                      <a:pt x="1" y="64"/>
                      <a:pt x="1" y="64"/>
                      <a:pt x="1" y="64"/>
                    </a:cubicBezTo>
                    <a:cubicBezTo>
                      <a:pt x="0" y="68"/>
                      <a:pt x="2" y="72"/>
                      <a:pt x="5" y="73"/>
                    </a:cubicBezTo>
                    <a:cubicBezTo>
                      <a:pt x="9" y="74"/>
                      <a:pt x="13" y="72"/>
                      <a:pt x="15" y="69"/>
                    </a:cubicBezTo>
                    <a:cubicBezTo>
                      <a:pt x="28" y="25"/>
                      <a:pt x="28" y="25"/>
                      <a:pt x="28" y="25"/>
                    </a:cubicBezTo>
                    <a:cubicBezTo>
                      <a:pt x="32" y="25"/>
                      <a:pt x="32" y="25"/>
                      <a:pt x="32" y="25"/>
                    </a:cubicBezTo>
                    <a:cubicBezTo>
                      <a:pt x="8" y="100"/>
                      <a:pt x="8" y="100"/>
                      <a:pt x="8" y="100"/>
                    </a:cubicBezTo>
                    <a:cubicBezTo>
                      <a:pt x="27" y="100"/>
                      <a:pt x="27" y="100"/>
                      <a:pt x="27" y="100"/>
                    </a:cubicBezTo>
                    <a:cubicBezTo>
                      <a:pt x="27" y="158"/>
                      <a:pt x="27" y="158"/>
                      <a:pt x="27" y="158"/>
                    </a:cubicBezTo>
                    <a:cubicBezTo>
                      <a:pt x="27" y="163"/>
                      <a:pt x="31" y="167"/>
                      <a:pt x="36" y="167"/>
                    </a:cubicBezTo>
                    <a:cubicBezTo>
                      <a:pt x="41" y="167"/>
                      <a:pt x="44" y="163"/>
                      <a:pt x="44" y="158"/>
                    </a:cubicBezTo>
                    <a:cubicBezTo>
                      <a:pt x="44" y="100"/>
                      <a:pt x="44" y="100"/>
                      <a:pt x="44" y="100"/>
                    </a:cubicBezTo>
                    <a:cubicBezTo>
                      <a:pt x="51" y="100"/>
                      <a:pt x="51" y="100"/>
                      <a:pt x="51" y="100"/>
                    </a:cubicBezTo>
                    <a:cubicBezTo>
                      <a:pt x="51" y="158"/>
                      <a:pt x="51" y="158"/>
                      <a:pt x="51" y="158"/>
                    </a:cubicBezTo>
                    <a:cubicBezTo>
                      <a:pt x="51" y="163"/>
                      <a:pt x="54" y="167"/>
                      <a:pt x="59" y="167"/>
                    </a:cubicBezTo>
                    <a:cubicBezTo>
                      <a:pt x="64" y="167"/>
                      <a:pt x="68" y="163"/>
                      <a:pt x="68" y="158"/>
                    </a:cubicBezTo>
                    <a:cubicBezTo>
                      <a:pt x="68" y="100"/>
                      <a:pt x="68" y="100"/>
                      <a:pt x="68" y="100"/>
                    </a:cubicBezTo>
                    <a:cubicBezTo>
                      <a:pt x="87" y="100"/>
                      <a:pt x="87" y="100"/>
                      <a:pt x="87" y="100"/>
                    </a:cubicBezTo>
                    <a:cubicBezTo>
                      <a:pt x="63" y="25"/>
                      <a:pt x="63" y="25"/>
                      <a:pt x="63" y="25"/>
                    </a:cubicBezTo>
                    <a:cubicBezTo>
                      <a:pt x="67" y="25"/>
                      <a:pt x="67" y="25"/>
                      <a:pt x="67" y="25"/>
                    </a:cubicBezTo>
                    <a:cubicBezTo>
                      <a:pt x="80" y="69"/>
                      <a:pt x="80" y="69"/>
                      <a:pt x="80" y="69"/>
                    </a:cubicBezTo>
                    <a:cubicBezTo>
                      <a:pt x="82" y="72"/>
                      <a:pt x="86" y="74"/>
                      <a:pt x="90" y="73"/>
                    </a:cubicBezTo>
                    <a:cubicBezTo>
                      <a:pt x="93" y="72"/>
                      <a:pt x="95" y="68"/>
                      <a:pt x="94" y="6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rgbClr val="404040"/>
                  </a:solidFill>
                </a:endParaRPr>
              </a:p>
            </p:txBody>
          </p:sp>
        </p:grpSp>
        <p:grpSp>
          <p:nvGrpSpPr>
            <p:cNvPr id="295" name="Group 297"/>
            <p:cNvGrpSpPr/>
            <p:nvPr/>
          </p:nvGrpSpPr>
          <p:grpSpPr>
            <a:xfrm flipH="1">
              <a:off x="1414820" y="5739159"/>
              <a:ext cx="229613" cy="493314"/>
              <a:chOff x="5670652" y="1738427"/>
              <a:chExt cx="363539" cy="781050"/>
            </a:xfrm>
            <a:solidFill>
              <a:schemeClr val="accent5"/>
            </a:solidFill>
          </p:grpSpPr>
          <p:sp>
            <p:nvSpPr>
              <p:cNvPr id="299" name="Oval 25"/>
              <p:cNvSpPr>
                <a:spLocks noChangeArrowheads="1"/>
              </p:cNvSpPr>
              <p:nvPr/>
            </p:nvSpPr>
            <p:spPr bwMode="auto">
              <a:xfrm>
                <a:off x="5781760" y="1738427"/>
                <a:ext cx="141288" cy="139700"/>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rgbClr val="404040"/>
                  </a:solidFill>
                </a:endParaRPr>
              </a:p>
            </p:txBody>
          </p:sp>
          <p:sp>
            <p:nvSpPr>
              <p:cNvPr id="300" name="Freeform 26"/>
              <p:cNvSpPr>
                <a:spLocks/>
              </p:cNvSpPr>
              <p:nvPr/>
            </p:nvSpPr>
            <p:spPr bwMode="auto">
              <a:xfrm>
                <a:off x="5670652" y="1889240"/>
                <a:ext cx="363539" cy="630237"/>
              </a:xfrm>
              <a:custGeom>
                <a:avLst/>
                <a:gdLst>
                  <a:gd name="T0" fmla="*/ 94 w 95"/>
                  <a:gd name="T1" fmla="*/ 64 h 167"/>
                  <a:gd name="T2" fmla="*/ 80 w 95"/>
                  <a:gd name="T3" fmla="*/ 19 h 167"/>
                  <a:gd name="T4" fmla="*/ 79 w 95"/>
                  <a:gd name="T5" fmla="*/ 18 h 167"/>
                  <a:gd name="T6" fmla="*/ 56 w 95"/>
                  <a:gd name="T7" fmla="*/ 0 h 167"/>
                  <a:gd name="T8" fmla="*/ 49 w 95"/>
                  <a:gd name="T9" fmla="*/ 0 h 167"/>
                  <a:gd name="T10" fmla="*/ 46 w 95"/>
                  <a:gd name="T11" fmla="*/ 0 h 167"/>
                  <a:gd name="T12" fmla="*/ 39 w 95"/>
                  <a:gd name="T13" fmla="*/ 0 h 167"/>
                  <a:gd name="T14" fmla="*/ 16 w 95"/>
                  <a:gd name="T15" fmla="*/ 18 h 167"/>
                  <a:gd name="T16" fmla="*/ 15 w 95"/>
                  <a:gd name="T17" fmla="*/ 19 h 167"/>
                  <a:gd name="T18" fmla="*/ 1 w 95"/>
                  <a:gd name="T19" fmla="*/ 64 h 167"/>
                  <a:gd name="T20" fmla="*/ 5 w 95"/>
                  <a:gd name="T21" fmla="*/ 73 h 167"/>
                  <a:gd name="T22" fmla="*/ 15 w 95"/>
                  <a:gd name="T23" fmla="*/ 69 h 167"/>
                  <a:gd name="T24" fmla="*/ 28 w 95"/>
                  <a:gd name="T25" fmla="*/ 25 h 167"/>
                  <a:gd name="T26" fmla="*/ 32 w 95"/>
                  <a:gd name="T27" fmla="*/ 25 h 167"/>
                  <a:gd name="T28" fmla="*/ 8 w 95"/>
                  <a:gd name="T29" fmla="*/ 100 h 167"/>
                  <a:gd name="T30" fmla="*/ 27 w 95"/>
                  <a:gd name="T31" fmla="*/ 100 h 167"/>
                  <a:gd name="T32" fmla="*/ 27 w 95"/>
                  <a:gd name="T33" fmla="*/ 158 h 167"/>
                  <a:gd name="T34" fmla="*/ 36 w 95"/>
                  <a:gd name="T35" fmla="*/ 167 h 167"/>
                  <a:gd name="T36" fmla="*/ 44 w 95"/>
                  <a:gd name="T37" fmla="*/ 158 h 167"/>
                  <a:gd name="T38" fmla="*/ 44 w 95"/>
                  <a:gd name="T39" fmla="*/ 100 h 167"/>
                  <a:gd name="T40" fmla="*/ 51 w 95"/>
                  <a:gd name="T41" fmla="*/ 100 h 167"/>
                  <a:gd name="T42" fmla="*/ 51 w 95"/>
                  <a:gd name="T43" fmla="*/ 158 h 167"/>
                  <a:gd name="T44" fmla="*/ 59 w 95"/>
                  <a:gd name="T45" fmla="*/ 167 h 167"/>
                  <a:gd name="T46" fmla="*/ 68 w 95"/>
                  <a:gd name="T47" fmla="*/ 158 h 167"/>
                  <a:gd name="T48" fmla="*/ 68 w 95"/>
                  <a:gd name="T49" fmla="*/ 100 h 167"/>
                  <a:gd name="T50" fmla="*/ 87 w 95"/>
                  <a:gd name="T51" fmla="*/ 100 h 167"/>
                  <a:gd name="T52" fmla="*/ 63 w 95"/>
                  <a:gd name="T53" fmla="*/ 25 h 167"/>
                  <a:gd name="T54" fmla="*/ 67 w 95"/>
                  <a:gd name="T55" fmla="*/ 25 h 167"/>
                  <a:gd name="T56" fmla="*/ 80 w 95"/>
                  <a:gd name="T57" fmla="*/ 69 h 167"/>
                  <a:gd name="T58" fmla="*/ 90 w 95"/>
                  <a:gd name="T59" fmla="*/ 73 h 167"/>
                  <a:gd name="T60" fmla="*/ 94 w 95"/>
                  <a:gd name="T61" fmla="*/ 6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5" h="167">
                    <a:moveTo>
                      <a:pt x="94" y="64"/>
                    </a:moveTo>
                    <a:cubicBezTo>
                      <a:pt x="80" y="19"/>
                      <a:pt x="80" y="19"/>
                      <a:pt x="80" y="19"/>
                    </a:cubicBezTo>
                    <a:cubicBezTo>
                      <a:pt x="80" y="19"/>
                      <a:pt x="79" y="18"/>
                      <a:pt x="79" y="18"/>
                    </a:cubicBezTo>
                    <a:cubicBezTo>
                      <a:pt x="74" y="4"/>
                      <a:pt x="61" y="0"/>
                      <a:pt x="56" y="0"/>
                    </a:cubicBezTo>
                    <a:cubicBezTo>
                      <a:pt x="52" y="0"/>
                      <a:pt x="53" y="0"/>
                      <a:pt x="49" y="0"/>
                    </a:cubicBezTo>
                    <a:cubicBezTo>
                      <a:pt x="48" y="0"/>
                      <a:pt x="47" y="0"/>
                      <a:pt x="46" y="0"/>
                    </a:cubicBezTo>
                    <a:cubicBezTo>
                      <a:pt x="42" y="0"/>
                      <a:pt x="43" y="0"/>
                      <a:pt x="39" y="0"/>
                    </a:cubicBezTo>
                    <a:cubicBezTo>
                      <a:pt x="34" y="0"/>
                      <a:pt x="21" y="4"/>
                      <a:pt x="16" y="18"/>
                    </a:cubicBezTo>
                    <a:cubicBezTo>
                      <a:pt x="16" y="18"/>
                      <a:pt x="15" y="19"/>
                      <a:pt x="15" y="19"/>
                    </a:cubicBezTo>
                    <a:cubicBezTo>
                      <a:pt x="1" y="64"/>
                      <a:pt x="1" y="64"/>
                      <a:pt x="1" y="64"/>
                    </a:cubicBezTo>
                    <a:cubicBezTo>
                      <a:pt x="0" y="68"/>
                      <a:pt x="2" y="72"/>
                      <a:pt x="5" y="73"/>
                    </a:cubicBezTo>
                    <a:cubicBezTo>
                      <a:pt x="9" y="74"/>
                      <a:pt x="13" y="72"/>
                      <a:pt x="15" y="69"/>
                    </a:cubicBezTo>
                    <a:cubicBezTo>
                      <a:pt x="28" y="25"/>
                      <a:pt x="28" y="25"/>
                      <a:pt x="28" y="25"/>
                    </a:cubicBezTo>
                    <a:cubicBezTo>
                      <a:pt x="32" y="25"/>
                      <a:pt x="32" y="25"/>
                      <a:pt x="32" y="25"/>
                    </a:cubicBezTo>
                    <a:cubicBezTo>
                      <a:pt x="8" y="100"/>
                      <a:pt x="8" y="100"/>
                      <a:pt x="8" y="100"/>
                    </a:cubicBezTo>
                    <a:cubicBezTo>
                      <a:pt x="27" y="100"/>
                      <a:pt x="27" y="100"/>
                      <a:pt x="27" y="100"/>
                    </a:cubicBezTo>
                    <a:cubicBezTo>
                      <a:pt x="27" y="158"/>
                      <a:pt x="27" y="158"/>
                      <a:pt x="27" y="158"/>
                    </a:cubicBezTo>
                    <a:cubicBezTo>
                      <a:pt x="27" y="163"/>
                      <a:pt x="31" y="167"/>
                      <a:pt x="36" y="167"/>
                    </a:cubicBezTo>
                    <a:cubicBezTo>
                      <a:pt x="41" y="167"/>
                      <a:pt x="44" y="163"/>
                      <a:pt x="44" y="158"/>
                    </a:cubicBezTo>
                    <a:cubicBezTo>
                      <a:pt x="44" y="100"/>
                      <a:pt x="44" y="100"/>
                      <a:pt x="44" y="100"/>
                    </a:cubicBezTo>
                    <a:cubicBezTo>
                      <a:pt x="51" y="100"/>
                      <a:pt x="51" y="100"/>
                      <a:pt x="51" y="100"/>
                    </a:cubicBezTo>
                    <a:cubicBezTo>
                      <a:pt x="51" y="158"/>
                      <a:pt x="51" y="158"/>
                      <a:pt x="51" y="158"/>
                    </a:cubicBezTo>
                    <a:cubicBezTo>
                      <a:pt x="51" y="163"/>
                      <a:pt x="54" y="167"/>
                      <a:pt x="59" y="167"/>
                    </a:cubicBezTo>
                    <a:cubicBezTo>
                      <a:pt x="64" y="167"/>
                      <a:pt x="68" y="163"/>
                      <a:pt x="68" y="158"/>
                    </a:cubicBezTo>
                    <a:cubicBezTo>
                      <a:pt x="68" y="100"/>
                      <a:pt x="68" y="100"/>
                      <a:pt x="68" y="100"/>
                    </a:cubicBezTo>
                    <a:cubicBezTo>
                      <a:pt x="87" y="100"/>
                      <a:pt x="87" y="100"/>
                      <a:pt x="87" y="100"/>
                    </a:cubicBezTo>
                    <a:cubicBezTo>
                      <a:pt x="63" y="25"/>
                      <a:pt x="63" y="25"/>
                      <a:pt x="63" y="25"/>
                    </a:cubicBezTo>
                    <a:cubicBezTo>
                      <a:pt x="67" y="25"/>
                      <a:pt x="67" y="25"/>
                      <a:pt x="67" y="25"/>
                    </a:cubicBezTo>
                    <a:cubicBezTo>
                      <a:pt x="80" y="69"/>
                      <a:pt x="80" y="69"/>
                      <a:pt x="80" y="69"/>
                    </a:cubicBezTo>
                    <a:cubicBezTo>
                      <a:pt x="82" y="72"/>
                      <a:pt x="86" y="74"/>
                      <a:pt x="90" y="73"/>
                    </a:cubicBezTo>
                    <a:cubicBezTo>
                      <a:pt x="93" y="72"/>
                      <a:pt x="95" y="68"/>
                      <a:pt x="94" y="6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rgbClr val="404040"/>
                  </a:solidFill>
                </a:endParaRPr>
              </a:p>
            </p:txBody>
          </p:sp>
        </p:grpSp>
        <p:grpSp>
          <p:nvGrpSpPr>
            <p:cNvPr id="296" name="Group 298"/>
            <p:cNvGrpSpPr/>
            <p:nvPr/>
          </p:nvGrpSpPr>
          <p:grpSpPr>
            <a:xfrm flipH="1">
              <a:off x="1174989" y="5739159"/>
              <a:ext cx="229613" cy="493314"/>
              <a:chOff x="5670652" y="1738427"/>
              <a:chExt cx="363539" cy="781050"/>
            </a:xfrm>
            <a:solidFill>
              <a:schemeClr val="accent5"/>
            </a:solidFill>
          </p:grpSpPr>
          <p:sp>
            <p:nvSpPr>
              <p:cNvPr id="297" name="Oval 25"/>
              <p:cNvSpPr>
                <a:spLocks noChangeArrowheads="1"/>
              </p:cNvSpPr>
              <p:nvPr/>
            </p:nvSpPr>
            <p:spPr bwMode="auto">
              <a:xfrm>
                <a:off x="5781760" y="1738427"/>
                <a:ext cx="141288" cy="139700"/>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rgbClr val="404040"/>
                  </a:solidFill>
                </a:endParaRPr>
              </a:p>
            </p:txBody>
          </p:sp>
          <p:sp>
            <p:nvSpPr>
              <p:cNvPr id="298" name="Freeform 26"/>
              <p:cNvSpPr>
                <a:spLocks/>
              </p:cNvSpPr>
              <p:nvPr/>
            </p:nvSpPr>
            <p:spPr bwMode="auto">
              <a:xfrm>
                <a:off x="5670652" y="1889240"/>
                <a:ext cx="363539" cy="630237"/>
              </a:xfrm>
              <a:custGeom>
                <a:avLst/>
                <a:gdLst>
                  <a:gd name="T0" fmla="*/ 94 w 95"/>
                  <a:gd name="T1" fmla="*/ 64 h 167"/>
                  <a:gd name="T2" fmla="*/ 80 w 95"/>
                  <a:gd name="T3" fmla="*/ 19 h 167"/>
                  <a:gd name="T4" fmla="*/ 79 w 95"/>
                  <a:gd name="T5" fmla="*/ 18 h 167"/>
                  <a:gd name="T6" fmla="*/ 56 w 95"/>
                  <a:gd name="T7" fmla="*/ 0 h 167"/>
                  <a:gd name="T8" fmla="*/ 49 w 95"/>
                  <a:gd name="T9" fmla="*/ 0 h 167"/>
                  <a:gd name="T10" fmla="*/ 46 w 95"/>
                  <a:gd name="T11" fmla="*/ 0 h 167"/>
                  <a:gd name="T12" fmla="*/ 39 w 95"/>
                  <a:gd name="T13" fmla="*/ 0 h 167"/>
                  <a:gd name="T14" fmla="*/ 16 w 95"/>
                  <a:gd name="T15" fmla="*/ 18 h 167"/>
                  <a:gd name="T16" fmla="*/ 15 w 95"/>
                  <a:gd name="T17" fmla="*/ 19 h 167"/>
                  <a:gd name="T18" fmla="*/ 1 w 95"/>
                  <a:gd name="T19" fmla="*/ 64 h 167"/>
                  <a:gd name="T20" fmla="*/ 5 w 95"/>
                  <a:gd name="T21" fmla="*/ 73 h 167"/>
                  <a:gd name="T22" fmla="*/ 15 w 95"/>
                  <a:gd name="T23" fmla="*/ 69 h 167"/>
                  <a:gd name="T24" fmla="*/ 28 w 95"/>
                  <a:gd name="T25" fmla="*/ 25 h 167"/>
                  <a:gd name="T26" fmla="*/ 32 w 95"/>
                  <a:gd name="T27" fmla="*/ 25 h 167"/>
                  <a:gd name="T28" fmla="*/ 8 w 95"/>
                  <a:gd name="T29" fmla="*/ 100 h 167"/>
                  <a:gd name="T30" fmla="*/ 27 w 95"/>
                  <a:gd name="T31" fmla="*/ 100 h 167"/>
                  <a:gd name="T32" fmla="*/ 27 w 95"/>
                  <a:gd name="T33" fmla="*/ 158 h 167"/>
                  <a:gd name="T34" fmla="*/ 36 w 95"/>
                  <a:gd name="T35" fmla="*/ 167 h 167"/>
                  <a:gd name="T36" fmla="*/ 44 w 95"/>
                  <a:gd name="T37" fmla="*/ 158 h 167"/>
                  <a:gd name="T38" fmla="*/ 44 w 95"/>
                  <a:gd name="T39" fmla="*/ 100 h 167"/>
                  <a:gd name="T40" fmla="*/ 51 w 95"/>
                  <a:gd name="T41" fmla="*/ 100 h 167"/>
                  <a:gd name="T42" fmla="*/ 51 w 95"/>
                  <a:gd name="T43" fmla="*/ 158 h 167"/>
                  <a:gd name="T44" fmla="*/ 59 w 95"/>
                  <a:gd name="T45" fmla="*/ 167 h 167"/>
                  <a:gd name="T46" fmla="*/ 68 w 95"/>
                  <a:gd name="T47" fmla="*/ 158 h 167"/>
                  <a:gd name="T48" fmla="*/ 68 w 95"/>
                  <a:gd name="T49" fmla="*/ 100 h 167"/>
                  <a:gd name="T50" fmla="*/ 87 w 95"/>
                  <a:gd name="T51" fmla="*/ 100 h 167"/>
                  <a:gd name="T52" fmla="*/ 63 w 95"/>
                  <a:gd name="T53" fmla="*/ 25 h 167"/>
                  <a:gd name="T54" fmla="*/ 67 w 95"/>
                  <a:gd name="T55" fmla="*/ 25 h 167"/>
                  <a:gd name="T56" fmla="*/ 80 w 95"/>
                  <a:gd name="T57" fmla="*/ 69 h 167"/>
                  <a:gd name="T58" fmla="*/ 90 w 95"/>
                  <a:gd name="T59" fmla="*/ 73 h 167"/>
                  <a:gd name="T60" fmla="*/ 94 w 95"/>
                  <a:gd name="T61" fmla="*/ 6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5" h="167">
                    <a:moveTo>
                      <a:pt x="94" y="64"/>
                    </a:moveTo>
                    <a:cubicBezTo>
                      <a:pt x="80" y="19"/>
                      <a:pt x="80" y="19"/>
                      <a:pt x="80" y="19"/>
                    </a:cubicBezTo>
                    <a:cubicBezTo>
                      <a:pt x="80" y="19"/>
                      <a:pt x="79" y="18"/>
                      <a:pt x="79" y="18"/>
                    </a:cubicBezTo>
                    <a:cubicBezTo>
                      <a:pt x="74" y="4"/>
                      <a:pt x="61" y="0"/>
                      <a:pt x="56" y="0"/>
                    </a:cubicBezTo>
                    <a:cubicBezTo>
                      <a:pt x="52" y="0"/>
                      <a:pt x="53" y="0"/>
                      <a:pt x="49" y="0"/>
                    </a:cubicBezTo>
                    <a:cubicBezTo>
                      <a:pt x="48" y="0"/>
                      <a:pt x="47" y="0"/>
                      <a:pt x="46" y="0"/>
                    </a:cubicBezTo>
                    <a:cubicBezTo>
                      <a:pt x="42" y="0"/>
                      <a:pt x="43" y="0"/>
                      <a:pt x="39" y="0"/>
                    </a:cubicBezTo>
                    <a:cubicBezTo>
                      <a:pt x="34" y="0"/>
                      <a:pt x="21" y="4"/>
                      <a:pt x="16" y="18"/>
                    </a:cubicBezTo>
                    <a:cubicBezTo>
                      <a:pt x="16" y="18"/>
                      <a:pt x="15" y="19"/>
                      <a:pt x="15" y="19"/>
                    </a:cubicBezTo>
                    <a:cubicBezTo>
                      <a:pt x="1" y="64"/>
                      <a:pt x="1" y="64"/>
                      <a:pt x="1" y="64"/>
                    </a:cubicBezTo>
                    <a:cubicBezTo>
                      <a:pt x="0" y="68"/>
                      <a:pt x="2" y="72"/>
                      <a:pt x="5" y="73"/>
                    </a:cubicBezTo>
                    <a:cubicBezTo>
                      <a:pt x="9" y="74"/>
                      <a:pt x="13" y="72"/>
                      <a:pt x="15" y="69"/>
                    </a:cubicBezTo>
                    <a:cubicBezTo>
                      <a:pt x="28" y="25"/>
                      <a:pt x="28" y="25"/>
                      <a:pt x="28" y="25"/>
                    </a:cubicBezTo>
                    <a:cubicBezTo>
                      <a:pt x="32" y="25"/>
                      <a:pt x="32" y="25"/>
                      <a:pt x="32" y="25"/>
                    </a:cubicBezTo>
                    <a:cubicBezTo>
                      <a:pt x="8" y="100"/>
                      <a:pt x="8" y="100"/>
                      <a:pt x="8" y="100"/>
                    </a:cubicBezTo>
                    <a:cubicBezTo>
                      <a:pt x="27" y="100"/>
                      <a:pt x="27" y="100"/>
                      <a:pt x="27" y="100"/>
                    </a:cubicBezTo>
                    <a:cubicBezTo>
                      <a:pt x="27" y="158"/>
                      <a:pt x="27" y="158"/>
                      <a:pt x="27" y="158"/>
                    </a:cubicBezTo>
                    <a:cubicBezTo>
                      <a:pt x="27" y="163"/>
                      <a:pt x="31" y="167"/>
                      <a:pt x="36" y="167"/>
                    </a:cubicBezTo>
                    <a:cubicBezTo>
                      <a:pt x="41" y="167"/>
                      <a:pt x="44" y="163"/>
                      <a:pt x="44" y="158"/>
                    </a:cubicBezTo>
                    <a:cubicBezTo>
                      <a:pt x="44" y="100"/>
                      <a:pt x="44" y="100"/>
                      <a:pt x="44" y="100"/>
                    </a:cubicBezTo>
                    <a:cubicBezTo>
                      <a:pt x="51" y="100"/>
                      <a:pt x="51" y="100"/>
                      <a:pt x="51" y="100"/>
                    </a:cubicBezTo>
                    <a:cubicBezTo>
                      <a:pt x="51" y="158"/>
                      <a:pt x="51" y="158"/>
                      <a:pt x="51" y="158"/>
                    </a:cubicBezTo>
                    <a:cubicBezTo>
                      <a:pt x="51" y="163"/>
                      <a:pt x="54" y="167"/>
                      <a:pt x="59" y="167"/>
                    </a:cubicBezTo>
                    <a:cubicBezTo>
                      <a:pt x="64" y="167"/>
                      <a:pt x="68" y="163"/>
                      <a:pt x="68" y="158"/>
                    </a:cubicBezTo>
                    <a:cubicBezTo>
                      <a:pt x="68" y="100"/>
                      <a:pt x="68" y="100"/>
                      <a:pt x="68" y="100"/>
                    </a:cubicBezTo>
                    <a:cubicBezTo>
                      <a:pt x="87" y="100"/>
                      <a:pt x="87" y="100"/>
                      <a:pt x="87" y="100"/>
                    </a:cubicBezTo>
                    <a:cubicBezTo>
                      <a:pt x="63" y="25"/>
                      <a:pt x="63" y="25"/>
                      <a:pt x="63" y="25"/>
                    </a:cubicBezTo>
                    <a:cubicBezTo>
                      <a:pt x="67" y="25"/>
                      <a:pt x="67" y="25"/>
                      <a:pt x="67" y="25"/>
                    </a:cubicBezTo>
                    <a:cubicBezTo>
                      <a:pt x="80" y="69"/>
                      <a:pt x="80" y="69"/>
                      <a:pt x="80" y="69"/>
                    </a:cubicBezTo>
                    <a:cubicBezTo>
                      <a:pt x="82" y="72"/>
                      <a:pt x="86" y="74"/>
                      <a:pt x="90" y="73"/>
                    </a:cubicBezTo>
                    <a:cubicBezTo>
                      <a:pt x="93" y="72"/>
                      <a:pt x="95" y="68"/>
                      <a:pt x="94" y="6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rgbClr val="404040"/>
                  </a:solidFill>
                </a:endParaRPr>
              </a:p>
            </p:txBody>
          </p:sp>
        </p:grpSp>
        <p:sp>
          <p:nvSpPr>
            <p:cNvPr id="325" name="Freeform 26"/>
            <p:cNvSpPr>
              <a:spLocks/>
            </p:cNvSpPr>
            <p:nvPr/>
          </p:nvSpPr>
          <p:spPr bwMode="auto">
            <a:xfrm flipH="1">
              <a:off x="1898589" y="5830984"/>
              <a:ext cx="229613" cy="398060"/>
            </a:xfrm>
            <a:custGeom>
              <a:avLst/>
              <a:gdLst>
                <a:gd name="T0" fmla="*/ 94 w 95"/>
                <a:gd name="T1" fmla="*/ 64 h 167"/>
                <a:gd name="T2" fmla="*/ 80 w 95"/>
                <a:gd name="T3" fmla="*/ 19 h 167"/>
                <a:gd name="T4" fmla="*/ 79 w 95"/>
                <a:gd name="T5" fmla="*/ 18 h 167"/>
                <a:gd name="T6" fmla="*/ 56 w 95"/>
                <a:gd name="T7" fmla="*/ 0 h 167"/>
                <a:gd name="T8" fmla="*/ 49 w 95"/>
                <a:gd name="T9" fmla="*/ 0 h 167"/>
                <a:gd name="T10" fmla="*/ 46 w 95"/>
                <a:gd name="T11" fmla="*/ 0 h 167"/>
                <a:gd name="T12" fmla="*/ 39 w 95"/>
                <a:gd name="T13" fmla="*/ 0 h 167"/>
                <a:gd name="T14" fmla="*/ 16 w 95"/>
                <a:gd name="T15" fmla="*/ 18 h 167"/>
                <a:gd name="T16" fmla="*/ 15 w 95"/>
                <a:gd name="T17" fmla="*/ 19 h 167"/>
                <a:gd name="T18" fmla="*/ 1 w 95"/>
                <a:gd name="T19" fmla="*/ 64 h 167"/>
                <a:gd name="T20" fmla="*/ 5 w 95"/>
                <a:gd name="T21" fmla="*/ 73 h 167"/>
                <a:gd name="T22" fmla="*/ 15 w 95"/>
                <a:gd name="T23" fmla="*/ 69 h 167"/>
                <a:gd name="T24" fmla="*/ 28 w 95"/>
                <a:gd name="T25" fmla="*/ 25 h 167"/>
                <a:gd name="T26" fmla="*/ 32 w 95"/>
                <a:gd name="T27" fmla="*/ 25 h 167"/>
                <a:gd name="T28" fmla="*/ 8 w 95"/>
                <a:gd name="T29" fmla="*/ 100 h 167"/>
                <a:gd name="T30" fmla="*/ 27 w 95"/>
                <a:gd name="T31" fmla="*/ 100 h 167"/>
                <a:gd name="T32" fmla="*/ 27 w 95"/>
                <a:gd name="T33" fmla="*/ 158 h 167"/>
                <a:gd name="T34" fmla="*/ 36 w 95"/>
                <a:gd name="T35" fmla="*/ 167 h 167"/>
                <a:gd name="T36" fmla="*/ 44 w 95"/>
                <a:gd name="T37" fmla="*/ 158 h 167"/>
                <a:gd name="T38" fmla="*/ 44 w 95"/>
                <a:gd name="T39" fmla="*/ 100 h 167"/>
                <a:gd name="T40" fmla="*/ 51 w 95"/>
                <a:gd name="T41" fmla="*/ 100 h 167"/>
                <a:gd name="T42" fmla="*/ 51 w 95"/>
                <a:gd name="T43" fmla="*/ 158 h 167"/>
                <a:gd name="T44" fmla="*/ 59 w 95"/>
                <a:gd name="T45" fmla="*/ 167 h 167"/>
                <a:gd name="T46" fmla="*/ 68 w 95"/>
                <a:gd name="T47" fmla="*/ 158 h 167"/>
                <a:gd name="T48" fmla="*/ 68 w 95"/>
                <a:gd name="T49" fmla="*/ 100 h 167"/>
                <a:gd name="T50" fmla="*/ 87 w 95"/>
                <a:gd name="T51" fmla="*/ 100 h 167"/>
                <a:gd name="T52" fmla="*/ 63 w 95"/>
                <a:gd name="T53" fmla="*/ 25 h 167"/>
                <a:gd name="T54" fmla="*/ 67 w 95"/>
                <a:gd name="T55" fmla="*/ 25 h 167"/>
                <a:gd name="T56" fmla="*/ 80 w 95"/>
                <a:gd name="T57" fmla="*/ 69 h 167"/>
                <a:gd name="T58" fmla="*/ 90 w 95"/>
                <a:gd name="T59" fmla="*/ 73 h 167"/>
                <a:gd name="T60" fmla="*/ 94 w 95"/>
                <a:gd name="T61" fmla="*/ 6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5" h="167">
                  <a:moveTo>
                    <a:pt x="94" y="64"/>
                  </a:moveTo>
                  <a:cubicBezTo>
                    <a:pt x="80" y="19"/>
                    <a:pt x="80" y="19"/>
                    <a:pt x="80" y="19"/>
                  </a:cubicBezTo>
                  <a:cubicBezTo>
                    <a:pt x="80" y="19"/>
                    <a:pt x="79" y="18"/>
                    <a:pt x="79" y="18"/>
                  </a:cubicBezTo>
                  <a:cubicBezTo>
                    <a:pt x="74" y="4"/>
                    <a:pt x="61" y="0"/>
                    <a:pt x="56" y="0"/>
                  </a:cubicBezTo>
                  <a:cubicBezTo>
                    <a:pt x="52" y="0"/>
                    <a:pt x="53" y="0"/>
                    <a:pt x="49" y="0"/>
                  </a:cubicBezTo>
                  <a:cubicBezTo>
                    <a:pt x="48" y="0"/>
                    <a:pt x="47" y="0"/>
                    <a:pt x="46" y="0"/>
                  </a:cubicBezTo>
                  <a:cubicBezTo>
                    <a:pt x="42" y="0"/>
                    <a:pt x="43" y="0"/>
                    <a:pt x="39" y="0"/>
                  </a:cubicBezTo>
                  <a:cubicBezTo>
                    <a:pt x="34" y="0"/>
                    <a:pt x="21" y="4"/>
                    <a:pt x="16" y="18"/>
                  </a:cubicBezTo>
                  <a:cubicBezTo>
                    <a:pt x="16" y="18"/>
                    <a:pt x="15" y="19"/>
                    <a:pt x="15" y="19"/>
                  </a:cubicBezTo>
                  <a:cubicBezTo>
                    <a:pt x="1" y="64"/>
                    <a:pt x="1" y="64"/>
                    <a:pt x="1" y="64"/>
                  </a:cubicBezTo>
                  <a:cubicBezTo>
                    <a:pt x="0" y="68"/>
                    <a:pt x="2" y="72"/>
                    <a:pt x="5" y="73"/>
                  </a:cubicBezTo>
                  <a:cubicBezTo>
                    <a:pt x="9" y="74"/>
                    <a:pt x="13" y="72"/>
                    <a:pt x="15" y="69"/>
                  </a:cubicBezTo>
                  <a:cubicBezTo>
                    <a:pt x="28" y="25"/>
                    <a:pt x="28" y="25"/>
                    <a:pt x="28" y="25"/>
                  </a:cubicBezTo>
                  <a:cubicBezTo>
                    <a:pt x="32" y="25"/>
                    <a:pt x="32" y="25"/>
                    <a:pt x="32" y="25"/>
                  </a:cubicBezTo>
                  <a:cubicBezTo>
                    <a:pt x="8" y="100"/>
                    <a:pt x="8" y="100"/>
                    <a:pt x="8" y="100"/>
                  </a:cubicBezTo>
                  <a:cubicBezTo>
                    <a:pt x="27" y="100"/>
                    <a:pt x="27" y="100"/>
                    <a:pt x="27" y="100"/>
                  </a:cubicBezTo>
                  <a:cubicBezTo>
                    <a:pt x="27" y="158"/>
                    <a:pt x="27" y="158"/>
                    <a:pt x="27" y="158"/>
                  </a:cubicBezTo>
                  <a:cubicBezTo>
                    <a:pt x="27" y="163"/>
                    <a:pt x="31" y="167"/>
                    <a:pt x="36" y="167"/>
                  </a:cubicBezTo>
                  <a:cubicBezTo>
                    <a:pt x="41" y="167"/>
                    <a:pt x="44" y="163"/>
                    <a:pt x="44" y="158"/>
                  </a:cubicBezTo>
                  <a:cubicBezTo>
                    <a:pt x="44" y="100"/>
                    <a:pt x="44" y="100"/>
                    <a:pt x="44" y="100"/>
                  </a:cubicBezTo>
                  <a:cubicBezTo>
                    <a:pt x="51" y="100"/>
                    <a:pt x="51" y="100"/>
                    <a:pt x="51" y="100"/>
                  </a:cubicBezTo>
                  <a:cubicBezTo>
                    <a:pt x="51" y="158"/>
                    <a:pt x="51" y="158"/>
                    <a:pt x="51" y="158"/>
                  </a:cubicBezTo>
                  <a:cubicBezTo>
                    <a:pt x="51" y="163"/>
                    <a:pt x="54" y="167"/>
                    <a:pt x="59" y="167"/>
                  </a:cubicBezTo>
                  <a:cubicBezTo>
                    <a:pt x="64" y="167"/>
                    <a:pt x="68" y="163"/>
                    <a:pt x="68" y="158"/>
                  </a:cubicBezTo>
                  <a:cubicBezTo>
                    <a:pt x="68" y="100"/>
                    <a:pt x="68" y="100"/>
                    <a:pt x="68" y="100"/>
                  </a:cubicBezTo>
                  <a:cubicBezTo>
                    <a:pt x="87" y="100"/>
                    <a:pt x="87" y="100"/>
                    <a:pt x="87" y="100"/>
                  </a:cubicBezTo>
                  <a:cubicBezTo>
                    <a:pt x="63" y="25"/>
                    <a:pt x="63" y="25"/>
                    <a:pt x="63" y="25"/>
                  </a:cubicBezTo>
                  <a:cubicBezTo>
                    <a:pt x="67" y="25"/>
                    <a:pt x="67" y="25"/>
                    <a:pt x="67" y="25"/>
                  </a:cubicBezTo>
                  <a:cubicBezTo>
                    <a:pt x="80" y="69"/>
                    <a:pt x="80" y="69"/>
                    <a:pt x="80" y="69"/>
                  </a:cubicBezTo>
                  <a:cubicBezTo>
                    <a:pt x="82" y="72"/>
                    <a:pt x="86" y="74"/>
                    <a:pt x="90" y="73"/>
                  </a:cubicBezTo>
                  <a:cubicBezTo>
                    <a:pt x="93" y="72"/>
                    <a:pt x="95" y="68"/>
                    <a:pt x="94" y="64"/>
                  </a:cubicBezTo>
                  <a:close/>
                </a:path>
              </a:pathLst>
            </a:custGeom>
            <a:solidFill>
              <a:schemeClr val="accent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rgbClr val="404040"/>
                </a:solidFill>
              </a:endParaRPr>
            </a:p>
          </p:txBody>
        </p:sp>
        <p:sp>
          <p:nvSpPr>
            <p:cNvPr id="495" name="Oval 274"/>
            <p:cNvSpPr>
              <a:spLocks noChangeArrowheads="1"/>
            </p:cNvSpPr>
            <p:nvPr/>
          </p:nvSpPr>
          <p:spPr bwMode="auto">
            <a:xfrm>
              <a:off x="2208702" y="5736038"/>
              <a:ext cx="50073" cy="90466"/>
            </a:xfrm>
            <a:custGeom>
              <a:avLst/>
              <a:gdLst>
                <a:gd name="connsiteX0" fmla="*/ 0 w 89020"/>
                <a:gd name="connsiteY0" fmla="*/ 44010 h 88020"/>
                <a:gd name="connsiteX1" fmla="*/ 44510 w 89020"/>
                <a:gd name="connsiteY1" fmla="*/ 0 h 88020"/>
                <a:gd name="connsiteX2" fmla="*/ 89020 w 89020"/>
                <a:gd name="connsiteY2" fmla="*/ 44010 h 88020"/>
                <a:gd name="connsiteX3" fmla="*/ 44510 w 89020"/>
                <a:gd name="connsiteY3" fmla="*/ 88020 h 88020"/>
                <a:gd name="connsiteX4" fmla="*/ 0 w 89020"/>
                <a:gd name="connsiteY4" fmla="*/ 44010 h 88020"/>
                <a:gd name="connsiteX0" fmla="*/ 0 w 50073"/>
                <a:gd name="connsiteY0" fmla="*/ 45233 h 90466"/>
                <a:gd name="connsiteX1" fmla="*/ 44510 w 50073"/>
                <a:gd name="connsiteY1" fmla="*/ 1223 h 90466"/>
                <a:gd name="connsiteX2" fmla="*/ 44510 w 50073"/>
                <a:gd name="connsiteY2" fmla="*/ 89243 h 90466"/>
                <a:gd name="connsiteX3" fmla="*/ 0 w 50073"/>
                <a:gd name="connsiteY3" fmla="*/ 45233 h 90466"/>
              </a:gdLst>
              <a:ahLst/>
              <a:cxnLst>
                <a:cxn ang="0">
                  <a:pos x="connsiteX0" y="connsiteY0"/>
                </a:cxn>
                <a:cxn ang="0">
                  <a:pos x="connsiteX1" y="connsiteY1"/>
                </a:cxn>
                <a:cxn ang="0">
                  <a:pos x="connsiteX2" y="connsiteY2"/>
                </a:cxn>
                <a:cxn ang="0">
                  <a:pos x="connsiteX3" y="connsiteY3"/>
                </a:cxn>
              </a:cxnLst>
              <a:rect l="l" t="t" r="r" b="b"/>
              <a:pathLst>
                <a:path w="50073" h="90466">
                  <a:moveTo>
                    <a:pt x="0" y="45233"/>
                  </a:moveTo>
                  <a:cubicBezTo>
                    <a:pt x="0" y="20927"/>
                    <a:pt x="37092" y="-6112"/>
                    <a:pt x="44510" y="1223"/>
                  </a:cubicBezTo>
                  <a:cubicBezTo>
                    <a:pt x="51928" y="8558"/>
                    <a:pt x="51928" y="81908"/>
                    <a:pt x="44510" y="89243"/>
                  </a:cubicBezTo>
                  <a:cubicBezTo>
                    <a:pt x="37092" y="96578"/>
                    <a:pt x="0" y="69539"/>
                    <a:pt x="0" y="45233"/>
                  </a:cubicBezTo>
                  <a:close/>
                </a:path>
              </a:pathLst>
            </a:custGeom>
            <a:solidFill>
              <a:schemeClr val="accent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rgbClr val="404040"/>
                </a:solidFill>
              </a:endParaRPr>
            </a:p>
          </p:txBody>
        </p:sp>
        <p:sp>
          <p:nvSpPr>
            <p:cNvPr id="496" name="Freeform 26"/>
            <p:cNvSpPr>
              <a:spLocks/>
            </p:cNvSpPr>
            <p:nvPr/>
          </p:nvSpPr>
          <p:spPr bwMode="auto">
            <a:xfrm flipH="1">
              <a:off x="2140639" y="5827800"/>
              <a:ext cx="107038" cy="401244"/>
            </a:xfrm>
            <a:custGeom>
              <a:avLst/>
              <a:gdLst>
                <a:gd name="T0" fmla="*/ 94 w 95"/>
                <a:gd name="T1" fmla="*/ 64 h 167"/>
                <a:gd name="T2" fmla="*/ 80 w 95"/>
                <a:gd name="T3" fmla="*/ 19 h 167"/>
                <a:gd name="T4" fmla="*/ 79 w 95"/>
                <a:gd name="T5" fmla="*/ 18 h 167"/>
                <a:gd name="T6" fmla="*/ 56 w 95"/>
                <a:gd name="T7" fmla="*/ 0 h 167"/>
                <a:gd name="T8" fmla="*/ 49 w 95"/>
                <a:gd name="T9" fmla="*/ 0 h 167"/>
                <a:gd name="T10" fmla="*/ 46 w 95"/>
                <a:gd name="T11" fmla="*/ 0 h 167"/>
                <a:gd name="T12" fmla="*/ 39 w 95"/>
                <a:gd name="T13" fmla="*/ 0 h 167"/>
                <a:gd name="T14" fmla="*/ 16 w 95"/>
                <a:gd name="T15" fmla="*/ 18 h 167"/>
                <a:gd name="T16" fmla="*/ 15 w 95"/>
                <a:gd name="T17" fmla="*/ 19 h 167"/>
                <a:gd name="T18" fmla="*/ 1 w 95"/>
                <a:gd name="T19" fmla="*/ 64 h 167"/>
                <a:gd name="T20" fmla="*/ 5 w 95"/>
                <a:gd name="T21" fmla="*/ 73 h 167"/>
                <a:gd name="T22" fmla="*/ 15 w 95"/>
                <a:gd name="T23" fmla="*/ 69 h 167"/>
                <a:gd name="T24" fmla="*/ 28 w 95"/>
                <a:gd name="T25" fmla="*/ 25 h 167"/>
                <a:gd name="T26" fmla="*/ 32 w 95"/>
                <a:gd name="T27" fmla="*/ 25 h 167"/>
                <a:gd name="T28" fmla="*/ 8 w 95"/>
                <a:gd name="T29" fmla="*/ 100 h 167"/>
                <a:gd name="T30" fmla="*/ 27 w 95"/>
                <a:gd name="T31" fmla="*/ 100 h 167"/>
                <a:gd name="T32" fmla="*/ 27 w 95"/>
                <a:gd name="T33" fmla="*/ 158 h 167"/>
                <a:gd name="T34" fmla="*/ 36 w 95"/>
                <a:gd name="T35" fmla="*/ 167 h 167"/>
                <a:gd name="T36" fmla="*/ 44 w 95"/>
                <a:gd name="T37" fmla="*/ 158 h 167"/>
                <a:gd name="T38" fmla="*/ 44 w 95"/>
                <a:gd name="T39" fmla="*/ 100 h 167"/>
                <a:gd name="T40" fmla="*/ 51 w 95"/>
                <a:gd name="T41" fmla="*/ 100 h 167"/>
                <a:gd name="T42" fmla="*/ 51 w 95"/>
                <a:gd name="T43" fmla="*/ 158 h 167"/>
                <a:gd name="T44" fmla="*/ 59 w 95"/>
                <a:gd name="T45" fmla="*/ 167 h 167"/>
                <a:gd name="T46" fmla="*/ 68 w 95"/>
                <a:gd name="T47" fmla="*/ 158 h 167"/>
                <a:gd name="T48" fmla="*/ 68 w 95"/>
                <a:gd name="T49" fmla="*/ 100 h 167"/>
                <a:gd name="T50" fmla="*/ 87 w 95"/>
                <a:gd name="T51" fmla="*/ 100 h 167"/>
                <a:gd name="T52" fmla="*/ 63 w 95"/>
                <a:gd name="T53" fmla="*/ 25 h 167"/>
                <a:gd name="T54" fmla="*/ 67 w 95"/>
                <a:gd name="T55" fmla="*/ 25 h 167"/>
                <a:gd name="T56" fmla="*/ 80 w 95"/>
                <a:gd name="T57" fmla="*/ 69 h 167"/>
                <a:gd name="T58" fmla="*/ 90 w 95"/>
                <a:gd name="T59" fmla="*/ 73 h 167"/>
                <a:gd name="T60" fmla="*/ 94 w 95"/>
                <a:gd name="T61" fmla="*/ 64 h 167"/>
                <a:gd name="connsiteX0" fmla="*/ 9818 w 9845"/>
                <a:gd name="connsiteY0" fmla="*/ 3832 h 10000"/>
                <a:gd name="connsiteX1" fmla="*/ 8344 w 9845"/>
                <a:gd name="connsiteY1" fmla="*/ 1138 h 10000"/>
                <a:gd name="connsiteX2" fmla="*/ 8239 w 9845"/>
                <a:gd name="connsiteY2" fmla="*/ 1078 h 10000"/>
                <a:gd name="connsiteX3" fmla="*/ 5818 w 9845"/>
                <a:gd name="connsiteY3" fmla="*/ 0 h 10000"/>
                <a:gd name="connsiteX4" fmla="*/ 5081 w 9845"/>
                <a:gd name="connsiteY4" fmla="*/ 0 h 10000"/>
                <a:gd name="connsiteX5" fmla="*/ 4765 w 9845"/>
                <a:gd name="connsiteY5" fmla="*/ 0 h 10000"/>
                <a:gd name="connsiteX6" fmla="*/ 4028 w 9845"/>
                <a:gd name="connsiteY6" fmla="*/ 0 h 10000"/>
                <a:gd name="connsiteX7" fmla="*/ 1607 w 9845"/>
                <a:gd name="connsiteY7" fmla="*/ 1078 h 10000"/>
                <a:gd name="connsiteX8" fmla="*/ 1502 w 9845"/>
                <a:gd name="connsiteY8" fmla="*/ 1138 h 10000"/>
                <a:gd name="connsiteX9" fmla="*/ 28 w 9845"/>
                <a:gd name="connsiteY9" fmla="*/ 3832 h 10000"/>
                <a:gd name="connsiteX10" fmla="*/ 449 w 9845"/>
                <a:gd name="connsiteY10" fmla="*/ 4371 h 10000"/>
                <a:gd name="connsiteX11" fmla="*/ 1502 w 9845"/>
                <a:gd name="connsiteY11" fmla="*/ 4132 h 10000"/>
                <a:gd name="connsiteX12" fmla="*/ 2870 w 9845"/>
                <a:gd name="connsiteY12" fmla="*/ 1497 h 10000"/>
                <a:gd name="connsiteX13" fmla="*/ 3291 w 9845"/>
                <a:gd name="connsiteY13" fmla="*/ 1497 h 10000"/>
                <a:gd name="connsiteX14" fmla="*/ 765 w 9845"/>
                <a:gd name="connsiteY14" fmla="*/ 5988 h 10000"/>
                <a:gd name="connsiteX15" fmla="*/ 2765 w 9845"/>
                <a:gd name="connsiteY15" fmla="*/ 5988 h 10000"/>
                <a:gd name="connsiteX16" fmla="*/ 2765 w 9845"/>
                <a:gd name="connsiteY16" fmla="*/ 9461 h 10000"/>
                <a:gd name="connsiteX17" fmla="*/ 3712 w 9845"/>
                <a:gd name="connsiteY17" fmla="*/ 10000 h 10000"/>
                <a:gd name="connsiteX18" fmla="*/ 4555 w 9845"/>
                <a:gd name="connsiteY18" fmla="*/ 9461 h 10000"/>
                <a:gd name="connsiteX19" fmla="*/ 4555 w 9845"/>
                <a:gd name="connsiteY19" fmla="*/ 5988 h 10000"/>
                <a:gd name="connsiteX20" fmla="*/ 5291 w 9845"/>
                <a:gd name="connsiteY20" fmla="*/ 5988 h 10000"/>
                <a:gd name="connsiteX21" fmla="*/ 5291 w 9845"/>
                <a:gd name="connsiteY21" fmla="*/ 9461 h 10000"/>
                <a:gd name="connsiteX22" fmla="*/ 6134 w 9845"/>
                <a:gd name="connsiteY22" fmla="*/ 10000 h 10000"/>
                <a:gd name="connsiteX23" fmla="*/ 7081 w 9845"/>
                <a:gd name="connsiteY23" fmla="*/ 9461 h 10000"/>
                <a:gd name="connsiteX24" fmla="*/ 7081 w 9845"/>
                <a:gd name="connsiteY24" fmla="*/ 5988 h 10000"/>
                <a:gd name="connsiteX25" fmla="*/ 9081 w 9845"/>
                <a:gd name="connsiteY25" fmla="*/ 5988 h 10000"/>
                <a:gd name="connsiteX26" fmla="*/ 6555 w 9845"/>
                <a:gd name="connsiteY26" fmla="*/ 1497 h 10000"/>
                <a:gd name="connsiteX27" fmla="*/ 6976 w 9845"/>
                <a:gd name="connsiteY27" fmla="*/ 1497 h 10000"/>
                <a:gd name="connsiteX28" fmla="*/ 8344 w 9845"/>
                <a:gd name="connsiteY28" fmla="*/ 4132 h 10000"/>
                <a:gd name="connsiteX29" fmla="*/ 9397 w 9845"/>
                <a:gd name="connsiteY29" fmla="*/ 4371 h 10000"/>
                <a:gd name="connsiteX30" fmla="*/ 9818 w 9845"/>
                <a:gd name="connsiteY30" fmla="*/ 3832 h 10000"/>
                <a:gd name="connsiteX0" fmla="*/ 9973 w 10000"/>
                <a:gd name="connsiteY0" fmla="*/ 3832 h 10000"/>
                <a:gd name="connsiteX1" fmla="*/ 8475 w 10000"/>
                <a:gd name="connsiteY1" fmla="*/ 1138 h 10000"/>
                <a:gd name="connsiteX2" fmla="*/ 8369 w 10000"/>
                <a:gd name="connsiteY2" fmla="*/ 1078 h 10000"/>
                <a:gd name="connsiteX3" fmla="*/ 5910 w 10000"/>
                <a:gd name="connsiteY3" fmla="*/ 0 h 10000"/>
                <a:gd name="connsiteX4" fmla="*/ 5161 w 10000"/>
                <a:gd name="connsiteY4" fmla="*/ 0 h 10000"/>
                <a:gd name="connsiteX5" fmla="*/ 4840 w 10000"/>
                <a:gd name="connsiteY5" fmla="*/ 0 h 10000"/>
                <a:gd name="connsiteX6" fmla="*/ 4091 w 10000"/>
                <a:gd name="connsiteY6" fmla="*/ 0 h 10000"/>
                <a:gd name="connsiteX7" fmla="*/ 1632 w 10000"/>
                <a:gd name="connsiteY7" fmla="*/ 1078 h 10000"/>
                <a:gd name="connsiteX8" fmla="*/ 1526 w 10000"/>
                <a:gd name="connsiteY8" fmla="*/ 1138 h 10000"/>
                <a:gd name="connsiteX9" fmla="*/ 28 w 10000"/>
                <a:gd name="connsiteY9" fmla="*/ 3832 h 10000"/>
                <a:gd name="connsiteX10" fmla="*/ 456 w 10000"/>
                <a:gd name="connsiteY10" fmla="*/ 4371 h 10000"/>
                <a:gd name="connsiteX11" fmla="*/ 1526 w 10000"/>
                <a:gd name="connsiteY11" fmla="*/ 4132 h 10000"/>
                <a:gd name="connsiteX12" fmla="*/ 2915 w 10000"/>
                <a:gd name="connsiteY12" fmla="*/ 1497 h 10000"/>
                <a:gd name="connsiteX13" fmla="*/ 3343 w 10000"/>
                <a:gd name="connsiteY13" fmla="*/ 1497 h 10000"/>
                <a:gd name="connsiteX14" fmla="*/ 2809 w 10000"/>
                <a:gd name="connsiteY14" fmla="*/ 5988 h 10000"/>
                <a:gd name="connsiteX15" fmla="*/ 2809 w 10000"/>
                <a:gd name="connsiteY15" fmla="*/ 9461 h 10000"/>
                <a:gd name="connsiteX16" fmla="*/ 3770 w 10000"/>
                <a:gd name="connsiteY16" fmla="*/ 10000 h 10000"/>
                <a:gd name="connsiteX17" fmla="*/ 4627 w 10000"/>
                <a:gd name="connsiteY17" fmla="*/ 9461 h 10000"/>
                <a:gd name="connsiteX18" fmla="*/ 4627 w 10000"/>
                <a:gd name="connsiteY18" fmla="*/ 5988 h 10000"/>
                <a:gd name="connsiteX19" fmla="*/ 5374 w 10000"/>
                <a:gd name="connsiteY19" fmla="*/ 5988 h 10000"/>
                <a:gd name="connsiteX20" fmla="*/ 5374 w 10000"/>
                <a:gd name="connsiteY20" fmla="*/ 9461 h 10000"/>
                <a:gd name="connsiteX21" fmla="*/ 6231 w 10000"/>
                <a:gd name="connsiteY21" fmla="*/ 10000 h 10000"/>
                <a:gd name="connsiteX22" fmla="*/ 7192 w 10000"/>
                <a:gd name="connsiteY22" fmla="*/ 9461 h 10000"/>
                <a:gd name="connsiteX23" fmla="*/ 7192 w 10000"/>
                <a:gd name="connsiteY23" fmla="*/ 5988 h 10000"/>
                <a:gd name="connsiteX24" fmla="*/ 9224 w 10000"/>
                <a:gd name="connsiteY24" fmla="*/ 5988 h 10000"/>
                <a:gd name="connsiteX25" fmla="*/ 6658 w 10000"/>
                <a:gd name="connsiteY25" fmla="*/ 1497 h 10000"/>
                <a:gd name="connsiteX26" fmla="*/ 7086 w 10000"/>
                <a:gd name="connsiteY26" fmla="*/ 1497 h 10000"/>
                <a:gd name="connsiteX27" fmla="*/ 8475 w 10000"/>
                <a:gd name="connsiteY27" fmla="*/ 4132 h 10000"/>
                <a:gd name="connsiteX28" fmla="*/ 9545 w 10000"/>
                <a:gd name="connsiteY28" fmla="*/ 4371 h 10000"/>
                <a:gd name="connsiteX29" fmla="*/ 9973 w 10000"/>
                <a:gd name="connsiteY29" fmla="*/ 3832 h 10000"/>
                <a:gd name="connsiteX0" fmla="*/ 9973 w 10000"/>
                <a:gd name="connsiteY0" fmla="*/ 3832 h 10000"/>
                <a:gd name="connsiteX1" fmla="*/ 8475 w 10000"/>
                <a:gd name="connsiteY1" fmla="*/ 1138 h 10000"/>
                <a:gd name="connsiteX2" fmla="*/ 8369 w 10000"/>
                <a:gd name="connsiteY2" fmla="*/ 1078 h 10000"/>
                <a:gd name="connsiteX3" fmla="*/ 5910 w 10000"/>
                <a:gd name="connsiteY3" fmla="*/ 0 h 10000"/>
                <a:gd name="connsiteX4" fmla="*/ 5161 w 10000"/>
                <a:gd name="connsiteY4" fmla="*/ 0 h 10000"/>
                <a:gd name="connsiteX5" fmla="*/ 4840 w 10000"/>
                <a:gd name="connsiteY5" fmla="*/ 0 h 10000"/>
                <a:gd name="connsiteX6" fmla="*/ 4091 w 10000"/>
                <a:gd name="connsiteY6" fmla="*/ 0 h 10000"/>
                <a:gd name="connsiteX7" fmla="*/ 1632 w 10000"/>
                <a:gd name="connsiteY7" fmla="*/ 1078 h 10000"/>
                <a:gd name="connsiteX8" fmla="*/ 1526 w 10000"/>
                <a:gd name="connsiteY8" fmla="*/ 1138 h 10000"/>
                <a:gd name="connsiteX9" fmla="*/ 28 w 10000"/>
                <a:gd name="connsiteY9" fmla="*/ 3832 h 10000"/>
                <a:gd name="connsiteX10" fmla="*/ 456 w 10000"/>
                <a:gd name="connsiteY10" fmla="*/ 4371 h 10000"/>
                <a:gd name="connsiteX11" fmla="*/ 1526 w 10000"/>
                <a:gd name="connsiteY11" fmla="*/ 4132 h 10000"/>
                <a:gd name="connsiteX12" fmla="*/ 2915 w 10000"/>
                <a:gd name="connsiteY12" fmla="*/ 1497 h 10000"/>
                <a:gd name="connsiteX13" fmla="*/ 3343 w 10000"/>
                <a:gd name="connsiteY13" fmla="*/ 1497 h 10000"/>
                <a:gd name="connsiteX14" fmla="*/ 2809 w 10000"/>
                <a:gd name="connsiteY14" fmla="*/ 5988 h 10000"/>
                <a:gd name="connsiteX15" fmla="*/ 3770 w 10000"/>
                <a:gd name="connsiteY15" fmla="*/ 10000 h 10000"/>
                <a:gd name="connsiteX16" fmla="*/ 4627 w 10000"/>
                <a:gd name="connsiteY16" fmla="*/ 9461 h 10000"/>
                <a:gd name="connsiteX17" fmla="*/ 4627 w 10000"/>
                <a:gd name="connsiteY17" fmla="*/ 5988 h 10000"/>
                <a:gd name="connsiteX18" fmla="*/ 5374 w 10000"/>
                <a:gd name="connsiteY18" fmla="*/ 5988 h 10000"/>
                <a:gd name="connsiteX19" fmla="*/ 5374 w 10000"/>
                <a:gd name="connsiteY19" fmla="*/ 9461 h 10000"/>
                <a:gd name="connsiteX20" fmla="*/ 6231 w 10000"/>
                <a:gd name="connsiteY20" fmla="*/ 10000 h 10000"/>
                <a:gd name="connsiteX21" fmla="*/ 7192 w 10000"/>
                <a:gd name="connsiteY21" fmla="*/ 9461 h 10000"/>
                <a:gd name="connsiteX22" fmla="*/ 7192 w 10000"/>
                <a:gd name="connsiteY22" fmla="*/ 5988 h 10000"/>
                <a:gd name="connsiteX23" fmla="*/ 9224 w 10000"/>
                <a:gd name="connsiteY23" fmla="*/ 5988 h 10000"/>
                <a:gd name="connsiteX24" fmla="*/ 6658 w 10000"/>
                <a:gd name="connsiteY24" fmla="*/ 1497 h 10000"/>
                <a:gd name="connsiteX25" fmla="*/ 7086 w 10000"/>
                <a:gd name="connsiteY25" fmla="*/ 1497 h 10000"/>
                <a:gd name="connsiteX26" fmla="*/ 8475 w 10000"/>
                <a:gd name="connsiteY26" fmla="*/ 4132 h 10000"/>
                <a:gd name="connsiteX27" fmla="*/ 9545 w 10000"/>
                <a:gd name="connsiteY27" fmla="*/ 4371 h 10000"/>
                <a:gd name="connsiteX28" fmla="*/ 9973 w 10000"/>
                <a:gd name="connsiteY28" fmla="*/ 3832 h 10000"/>
                <a:gd name="connsiteX0" fmla="*/ 9973 w 10000"/>
                <a:gd name="connsiteY0" fmla="*/ 3832 h 10000"/>
                <a:gd name="connsiteX1" fmla="*/ 8475 w 10000"/>
                <a:gd name="connsiteY1" fmla="*/ 1138 h 10000"/>
                <a:gd name="connsiteX2" fmla="*/ 8369 w 10000"/>
                <a:gd name="connsiteY2" fmla="*/ 1078 h 10000"/>
                <a:gd name="connsiteX3" fmla="*/ 5910 w 10000"/>
                <a:gd name="connsiteY3" fmla="*/ 0 h 10000"/>
                <a:gd name="connsiteX4" fmla="*/ 5161 w 10000"/>
                <a:gd name="connsiteY4" fmla="*/ 0 h 10000"/>
                <a:gd name="connsiteX5" fmla="*/ 4840 w 10000"/>
                <a:gd name="connsiteY5" fmla="*/ 0 h 10000"/>
                <a:gd name="connsiteX6" fmla="*/ 4091 w 10000"/>
                <a:gd name="connsiteY6" fmla="*/ 0 h 10000"/>
                <a:gd name="connsiteX7" fmla="*/ 1632 w 10000"/>
                <a:gd name="connsiteY7" fmla="*/ 1078 h 10000"/>
                <a:gd name="connsiteX8" fmla="*/ 1526 w 10000"/>
                <a:gd name="connsiteY8" fmla="*/ 1138 h 10000"/>
                <a:gd name="connsiteX9" fmla="*/ 28 w 10000"/>
                <a:gd name="connsiteY9" fmla="*/ 3832 h 10000"/>
                <a:gd name="connsiteX10" fmla="*/ 456 w 10000"/>
                <a:gd name="connsiteY10" fmla="*/ 4371 h 10000"/>
                <a:gd name="connsiteX11" fmla="*/ 1526 w 10000"/>
                <a:gd name="connsiteY11" fmla="*/ 4132 h 10000"/>
                <a:gd name="connsiteX12" fmla="*/ 2915 w 10000"/>
                <a:gd name="connsiteY12" fmla="*/ 1497 h 10000"/>
                <a:gd name="connsiteX13" fmla="*/ 3343 w 10000"/>
                <a:gd name="connsiteY13" fmla="*/ 1497 h 10000"/>
                <a:gd name="connsiteX14" fmla="*/ 2809 w 10000"/>
                <a:gd name="connsiteY14" fmla="*/ 5988 h 10000"/>
                <a:gd name="connsiteX15" fmla="*/ 4627 w 10000"/>
                <a:gd name="connsiteY15" fmla="*/ 9461 h 10000"/>
                <a:gd name="connsiteX16" fmla="*/ 4627 w 10000"/>
                <a:gd name="connsiteY16" fmla="*/ 5988 h 10000"/>
                <a:gd name="connsiteX17" fmla="*/ 5374 w 10000"/>
                <a:gd name="connsiteY17" fmla="*/ 5988 h 10000"/>
                <a:gd name="connsiteX18" fmla="*/ 5374 w 10000"/>
                <a:gd name="connsiteY18" fmla="*/ 9461 h 10000"/>
                <a:gd name="connsiteX19" fmla="*/ 6231 w 10000"/>
                <a:gd name="connsiteY19" fmla="*/ 10000 h 10000"/>
                <a:gd name="connsiteX20" fmla="*/ 7192 w 10000"/>
                <a:gd name="connsiteY20" fmla="*/ 9461 h 10000"/>
                <a:gd name="connsiteX21" fmla="*/ 7192 w 10000"/>
                <a:gd name="connsiteY21" fmla="*/ 5988 h 10000"/>
                <a:gd name="connsiteX22" fmla="*/ 9224 w 10000"/>
                <a:gd name="connsiteY22" fmla="*/ 5988 h 10000"/>
                <a:gd name="connsiteX23" fmla="*/ 6658 w 10000"/>
                <a:gd name="connsiteY23" fmla="*/ 1497 h 10000"/>
                <a:gd name="connsiteX24" fmla="*/ 7086 w 10000"/>
                <a:gd name="connsiteY24" fmla="*/ 1497 h 10000"/>
                <a:gd name="connsiteX25" fmla="*/ 8475 w 10000"/>
                <a:gd name="connsiteY25" fmla="*/ 4132 h 10000"/>
                <a:gd name="connsiteX26" fmla="*/ 9545 w 10000"/>
                <a:gd name="connsiteY26" fmla="*/ 4371 h 10000"/>
                <a:gd name="connsiteX27" fmla="*/ 9973 w 10000"/>
                <a:gd name="connsiteY27" fmla="*/ 3832 h 10000"/>
                <a:gd name="connsiteX0" fmla="*/ 9973 w 10000"/>
                <a:gd name="connsiteY0" fmla="*/ 3832 h 10000"/>
                <a:gd name="connsiteX1" fmla="*/ 8475 w 10000"/>
                <a:gd name="connsiteY1" fmla="*/ 1138 h 10000"/>
                <a:gd name="connsiteX2" fmla="*/ 8369 w 10000"/>
                <a:gd name="connsiteY2" fmla="*/ 1078 h 10000"/>
                <a:gd name="connsiteX3" fmla="*/ 5910 w 10000"/>
                <a:gd name="connsiteY3" fmla="*/ 0 h 10000"/>
                <a:gd name="connsiteX4" fmla="*/ 5161 w 10000"/>
                <a:gd name="connsiteY4" fmla="*/ 0 h 10000"/>
                <a:gd name="connsiteX5" fmla="*/ 4840 w 10000"/>
                <a:gd name="connsiteY5" fmla="*/ 0 h 10000"/>
                <a:gd name="connsiteX6" fmla="*/ 4091 w 10000"/>
                <a:gd name="connsiteY6" fmla="*/ 0 h 10000"/>
                <a:gd name="connsiteX7" fmla="*/ 1632 w 10000"/>
                <a:gd name="connsiteY7" fmla="*/ 1078 h 10000"/>
                <a:gd name="connsiteX8" fmla="*/ 1526 w 10000"/>
                <a:gd name="connsiteY8" fmla="*/ 1138 h 10000"/>
                <a:gd name="connsiteX9" fmla="*/ 28 w 10000"/>
                <a:gd name="connsiteY9" fmla="*/ 3832 h 10000"/>
                <a:gd name="connsiteX10" fmla="*/ 456 w 10000"/>
                <a:gd name="connsiteY10" fmla="*/ 4371 h 10000"/>
                <a:gd name="connsiteX11" fmla="*/ 1526 w 10000"/>
                <a:gd name="connsiteY11" fmla="*/ 4132 h 10000"/>
                <a:gd name="connsiteX12" fmla="*/ 2915 w 10000"/>
                <a:gd name="connsiteY12" fmla="*/ 1497 h 10000"/>
                <a:gd name="connsiteX13" fmla="*/ 3343 w 10000"/>
                <a:gd name="connsiteY13" fmla="*/ 1497 h 10000"/>
                <a:gd name="connsiteX14" fmla="*/ 2809 w 10000"/>
                <a:gd name="connsiteY14" fmla="*/ 5988 h 10000"/>
                <a:gd name="connsiteX15" fmla="*/ 4627 w 10000"/>
                <a:gd name="connsiteY15" fmla="*/ 5988 h 10000"/>
                <a:gd name="connsiteX16" fmla="*/ 5374 w 10000"/>
                <a:gd name="connsiteY16" fmla="*/ 5988 h 10000"/>
                <a:gd name="connsiteX17" fmla="*/ 5374 w 10000"/>
                <a:gd name="connsiteY17" fmla="*/ 9461 h 10000"/>
                <a:gd name="connsiteX18" fmla="*/ 6231 w 10000"/>
                <a:gd name="connsiteY18" fmla="*/ 10000 h 10000"/>
                <a:gd name="connsiteX19" fmla="*/ 7192 w 10000"/>
                <a:gd name="connsiteY19" fmla="*/ 9461 h 10000"/>
                <a:gd name="connsiteX20" fmla="*/ 7192 w 10000"/>
                <a:gd name="connsiteY20" fmla="*/ 5988 h 10000"/>
                <a:gd name="connsiteX21" fmla="*/ 9224 w 10000"/>
                <a:gd name="connsiteY21" fmla="*/ 5988 h 10000"/>
                <a:gd name="connsiteX22" fmla="*/ 6658 w 10000"/>
                <a:gd name="connsiteY22" fmla="*/ 1497 h 10000"/>
                <a:gd name="connsiteX23" fmla="*/ 7086 w 10000"/>
                <a:gd name="connsiteY23" fmla="*/ 1497 h 10000"/>
                <a:gd name="connsiteX24" fmla="*/ 8475 w 10000"/>
                <a:gd name="connsiteY24" fmla="*/ 4132 h 10000"/>
                <a:gd name="connsiteX25" fmla="*/ 9545 w 10000"/>
                <a:gd name="connsiteY25" fmla="*/ 4371 h 10000"/>
                <a:gd name="connsiteX26" fmla="*/ 9973 w 10000"/>
                <a:gd name="connsiteY26" fmla="*/ 3832 h 10000"/>
                <a:gd name="connsiteX0" fmla="*/ 9973 w 10000"/>
                <a:gd name="connsiteY0" fmla="*/ 3832 h 10000"/>
                <a:gd name="connsiteX1" fmla="*/ 8475 w 10000"/>
                <a:gd name="connsiteY1" fmla="*/ 1138 h 10000"/>
                <a:gd name="connsiteX2" fmla="*/ 8369 w 10000"/>
                <a:gd name="connsiteY2" fmla="*/ 1078 h 10000"/>
                <a:gd name="connsiteX3" fmla="*/ 5910 w 10000"/>
                <a:gd name="connsiteY3" fmla="*/ 0 h 10000"/>
                <a:gd name="connsiteX4" fmla="*/ 5161 w 10000"/>
                <a:gd name="connsiteY4" fmla="*/ 0 h 10000"/>
                <a:gd name="connsiteX5" fmla="*/ 4840 w 10000"/>
                <a:gd name="connsiteY5" fmla="*/ 0 h 10000"/>
                <a:gd name="connsiteX6" fmla="*/ 4091 w 10000"/>
                <a:gd name="connsiteY6" fmla="*/ 0 h 10000"/>
                <a:gd name="connsiteX7" fmla="*/ 1632 w 10000"/>
                <a:gd name="connsiteY7" fmla="*/ 1078 h 10000"/>
                <a:gd name="connsiteX8" fmla="*/ 1526 w 10000"/>
                <a:gd name="connsiteY8" fmla="*/ 1138 h 10000"/>
                <a:gd name="connsiteX9" fmla="*/ 28 w 10000"/>
                <a:gd name="connsiteY9" fmla="*/ 3832 h 10000"/>
                <a:gd name="connsiteX10" fmla="*/ 456 w 10000"/>
                <a:gd name="connsiteY10" fmla="*/ 4371 h 10000"/>
                <a:gd name="connsiteX11" fmla="*/ 1526 w 10000"/>
                <a:gd name="connsiteY11" fmla="*/ 4132 h 10000"/>
                <a:gd name="connsiteX12" fmla="*/ 2915 w 10000"/>
                <a:gd name="connsiteY12" fmla="*/ 1497 h 10000"/>
                <a:gd name="connsiteX13" fmla="*/ 3343 w 10000"/>
                <a:gd name="connsiteY13" fmla="*/ 1497 h 10000"/>
                <a:gd name="connsiteX14" fmla="*/ 4627 w 10000"/>
                <a:gd name="connsiteY14" fmla="*/ 5988 h 10000"/>
                <a:gd name="connsiteX15" fmla="*/ 5374 w 10000"/>
                <a:gd name="connsiteY15" fmla="*/ 5988 h 10000"/>
                <a:gd name="connsiteX16" fmla="*/ 5374 w 10000"/>
                <a:gd name="connsiteY16" fmla="*/ 9461 h 10000"/>
                <a:gd name="connsiteX17" fmla="*/ 6231 w 10000"/>
                <a:gd name="connsiteY17" fmla="*/ 10000 h 10000"/>
                <a:gd name="connsiteX18" fmla="*/ 7192 w 10000"/>
                <a:gd name="connsiteY18" fmla="*/ 9461 h 10000"/>
                <a:gd name="connsiteX19" fmla="*/ 7192 w 10000"/>
                <a:gd name="connsiteY19" fmla="*/ 5988 h 10000"/>
                <a:gd name="connsiteX20" fmla="*/ 9224 w 10000"/>
                <a:gd name="connsiteY20" fmla="*/ 5988 h 10000"/>
                <a:gd name="connsiteX21" fmla="*/ 6658 w 10000"/>
                <a:gd name="connsiteY21" fmla="*/ 1497 h 10000"/>
                <a:gd name="connsiteX22" fmla="*/ 7086 w 10000"/>
                <a:gd name="connsiteY22" fmla="*/ 1497 h 10000"/>
                <a:gd name="connsiteX23" fmla="*/ 8475 w 10000"/>
                <a:gd name="connsiteY23" fmla="*/ 4132 h 10000"/>
                <a:gd name="connsiteX24" fmla="*/ 9545 w 10000"/>
                <a:gd name="connsiteY24" fmla="*/ 4371 h 10000"/>
                <a:gd name="connsiteX25" fmla="*/ 9973 w 10000"/>
                <a:gd name="connsiteY25" fmla="*/ 3832 h 10000"/>
                <a:gd name="connsiteX0" fmla="*/ 9945 w 9972"/>
                <a:gd name="connsiteY0" fmla="*/ 3832 h 10000"/>
                <a:gd name="connsiteX1" fmla="*/ 8447 w 9972"/>
                <a:gd name="connsiteY1" fmla="*/ 1138 h 10000"/>
                <a:gd name="connsiteX2" fmla="*/ 8341 w 9972"/>
                <a:gd name="connsiteY2" fmla="*/ 1078 h 10000"/>
                <a:gd name="connsiteX3" fmla="*/ 5882 w 9972"/>
                <a:gd name="connsiteY3" fmla="*/ 0 h 10000"/>
                <a:gd name="connsiteX4" fmla="*/ 5133 w 9972"/>
                <a:gd name="connsiteY4" fmla="*/ 0 h 10000"/>
                <a:gd name="connsiteX5" fmla="*/ 4812 w 9972"/>
                <a:gd name="connsiteY5" fmla="*/ 0 h 10000"/>
                <a:gd name="connsiteX6" fmla="*/ 4063 w 9972"/>
                <a:gd name="connsiteY6" fmla="*/ 0 h 10000"/>
                <a:gd name="connsiteX7" fmla="*/ 1604 w 9972"/>
                <a:gd name="connsiteY7" fmla="*/ 1078 h 10000"/>
                <a:gd name="connsiteX8" fmla="*/ 1498 w 9972"/>
                <a:gd name="connsiteY8" fmla="*/ 1138 h 10000"/>
                <a:gd name="connsiteX9" fmla="*/ 0 w 9972"/>
                <a:gd name="connsiteY9" fmla="*/ 3832 h 10000"/>
                <a:gd name="connsiteX10" fmla="*/ 1498 w 9972"/>
                <a:gd name="connsiteY10" fmla="*/ 4132 h 10000"/>
                <a:gd name="connsiteX11" fmla="*/ 2887 w 9972"/>
                <a:gd name="connsiteY11" fmla="*/ 1497 h 10000"/>
                <a:gd name="connsiteX12" fmla="*/ 3315 w 9972"/>
                <a:gd name="connsiteY12" fmla="*/ 1497 h 10000"/>
                <a:gd name="connsiteX13" fmla="*/ 4599 w 9972"/>
                <a:gd name="connsiteY13" fmla="*/ 5988 h 10000"/>
                <a:gd name="connsiteX14" fmla="*/ 5346 w 9972"/>
                <a:gd name="connsiteY14" fmla="*/ 5988 h 10000"/>
                <a:gd name="connsiteX15" fmla="*/ 5346 w 9972"/>
                <a:gd name="connsiteY15" fmla="*/ 9461 h 10000"/>
                <a:gd name="connsiteX16" fmla="*/ 6203 w 9972"/>
                <a:gd name="connsiteY16" fmla="*/ 10000 h 10000"/>
                <a:gd name="connsiteX17" fmla="*/ 7164 w 9972"/>
                <a:gd name="connsiteY17" fmla="*/ 9461 h 10000"/>
                <a:gd name="connsiteX18" fmla="*/ 7164 w 9972"/>
                <a:gd name="connsiteY18" fmla="*/ 5988 h 10000"/>
                <a:gd name="connsiteX19" fmla="*/ 9196 w 9972"/>
                <a:gd name="connsiteY19" fmla="*/ 5988 h 10000"/>
                <a:gd name="connsiteX20" fmla="*/ 6630 w 9972"/>
                <a:gd name="connsiteY20" fmla="*/ 1497 h 10000"/>
                <a:gd name="connsiteX21" fmla="*/ 7058 w 9972"/>
                <a:gd name="connsiteY21" fmla="*/ 1497 h 10000"/>
                <a:gd name="connsiteX22" fmla="*/ 8447 w 9972"/>
                <a:gd name="connsiteY22" fmla="*/ 4132 h 10000"/>
                <a:gd name="connsiteX23" fmla="*/ 9517 w 9972"/>
                <a:gd name="connsiteY23" fmla="*/ 4371 h 10000"/>
                <a:gd name="connsiteX24" fmla="*/ 9945 w 9972"/>
                <a:gd name="connsiteY24" fmla="*/ 3832 h 10000"/>
                <a:gd name="connsiteX0" fmla="*/ 8579 w 8606"/>
                <a:gd name="connsiteY0" fmla="*/ 3832 h 10000"/>
                <a:gd name="connsiteX1" fmla="*/ 7077 w 8606"/>
                <a:gd name="connsiteY1" fmla="*/ 1138 h 10000"/>
                <a:gd name="connsiteX2" fmla="*/ 6970 w 8606"/>
                <a:gd name="connsiteY2" fmla="*/ 1078 h 10000"/>
                <a:gd name="connsiteX3" fmla="*/ 4505 w 8606"/>
                <a:gd name="connsiteY3" fmla="*/ 0 h 10000"/>
                <a:gd name="connsiteX4" fmla="*/ 3753 w 8606"/>
                <a:gd name="connsiteY4" fmla="*/ 0 h 10000"/>
                <a:gd name="connsiteX5" fmla="*/ 3432 w 8606"/>
                <a:gd name="connsiteY5" fmla="*/ 0 h 10000"/>
                <a:gd name="connsiteX6" fmla="*/ 2680 w 8606"/>
                <a:gd name="connsiteY6" fmla="*/ 0 h 10000"/>
                <a:gd name="connsiteX7" fmla="*/ 215 w 8606"/>
                <a:gd name="connsiteY7" fmla="*/ 1078 h 10000"/>
                <a:gd name="connsiteX8" fmla="*/ 108 w 8606"/>
                <a:gd name="connsiteY8" fmla="*/ 1138 h 10000"/>
                <a:gd name="connsiteX9" fmla="*/ 108 w 8606"/>
                <a:gd name="connsiteY9" fmla="*/ 4132 h 10000"/>
                <a:gd name="connsiteX10" fmla="*/ 1501 w 8606"/>
                <a:gd name="connsiteY10" fmla="*/ 1497 h 10000"/>
                <a:gd name="connsiteX11" fmla="*/ 1930 w 8606"/>
                <a:gd name="connsiteY11" fmla="*/ 1497 h 10000"/>
                <a:gd name="connsiteX12" fmla="*/ 3218 w 8606"/>
                <a:gd name="connsiteY12" fmla="*/ 5988 h 10000"/>
                <a:gd name="connsiteX13" fmla="*/ 3967 w 8606"/>
                <a:gd name="connsiteY13" fmla="*/ 5988 h 10000"/>
                <a:gd name="connsiteX14" fmla="*/ 3967 w 8606"/>
                <a:gd name="connsiteY14" fmla="*/ 9461 h 10000"/>
                <a:gd name="connsiteX15" fmla="*/ 4826 w 8606"/>
                <a:gd name="connsiteY15" fmla="*/ 10000 h 10000"/>
                <a:gd name="connsiteX16" fmla="*/ 5790 w 8606"/>
                <a:gd name="connsiteY16" fmla="*/ 9461 h 10000"/>
                <a:gd name="connsiteX17" fmla="*/ 5790 w 8606"/>
                <a:gd name="connsiteY17" fmla="*/ 5988 h 10000"/>
                <a:gd name="connsiteX18" fmla="*/ 7828 w 8606"/>
                <a:gd name="connsiteY18" fmla="*/ 5988 h 10000"/>
                <a:gd name="connsiteX19" fmla="*/ 5255 w 8606"/>
                <a:gd name="connsiteY19" fmla="*/ 1497 h 10000"/>
                <a:gd name="connsiteX20" fmla="*/ 5684 w 8606"/>
                <a:gd name="connsiteY20" fmla="*/ 1497 h 10000"/>
                <a:gd name="connsiteX21" fmla="*/ 7077 w 8606"/>
                <a:gd name="connsiteY21" fmla="*/ 4132 h 10000"/>
                <a:gd name="connsiteX22" fmla="*/ 8150 w 8606"/>
                <a:gd name="connsiteY22" fmla="*/ 4371 h 10000"/>
                <a:gd name="connsiteX23" fmla="*/ 8579 w 8606"/>
                <a:gd name="connsiteY23" fmla="*/ 3832 h 10000"/>
                <a:gd name="connsiteX0" fmla="*/ 9936 w 9967"/>
                <a:gd name="connsiteY0" fmla="*/ 3832 h 10000"/>
                <a:gd name="connsiteX1" fmla="*/ 8190 w 9967"/>
                <a:gd name="connsiteY1" fmla="*/ 1138 h 10000"/>
                <a:gd name="connsiteX2" fmla="*/ 8066 w 9967"/>
                <a:gd name="connsiteY2" fmla="*/ 1078 h 10000"/>
                <a:gd name="connsiteX3" fmla="*/ 5202 w 9967"/>
                <a:gd name="connsiteY3" fmla="*/ 0 h 10000"/>
                <a:gd name="connsiteX4" fmla="*/ 4328 w 9967"/>
                <a:gd name="connsiteY4" fmla="*/ 0 h 10000"/>
                <a:gd name="connsiteX5" fmla="*/ 3955 w 9967"/>
                <a:gd name="connsiteY5" fmla="*/ 0 h 10000"/>
                <a:gd name="connsiteX6" fmla="*/ 3081 w 9967"/>
                <a:gd name="connsiteY6" fmla="*/ 0 h 10000"/>
                <a:gd name="connsiteX7" fmla="*/ 217 w 9967"/>
                <a:gd name="connsiteY7" fmla="*/ 1078 h 10000"/>
                <a:gd name="connsiteX8" fmla="*/ 92 w 9967"/>
                <a:gd name="connsiteY8" fmla="*/ 1138 h 10000"/>
                <a:gd name="connsiteX9" fmla="*/ 1711 w 9967"/>
                <a:gd name="connsiteY9" fmla="*/ 1497 h 10000"/>
                <a:gd name="connsiteX10" fmla="*/ 2210 w 9967"/>
                <a:gd name="connsiteY10" fmla="*/ 1497 h 10000"/>
                <a:gd name="connsiteX11" fmla="*/ 3706 w 9967"/>
                <a:gd name="connsiteY11" fmla="*/ 5988 h 10000"/>
                <a:gd name="connsiteX12" fmla="*/ 4577 w 9967"/>
                <a:gd name="connsiteY12" fmla="*/ 5988 h 10000"/>
                <a:gd name="connsiteX13" fmla="*/ 4577 w 9967"/>
                <a:gd name="connsiteY13" fmla="*/ 9461 h 10000"/>
                <a:gd name="connsiteX14" fmla="*/ 5575 w 9967"/>
                <a:gd name="connsiteY14" fmla="*/ 10000 h 10000"/>
                <a:gd name="connsiteX15" fmla="*/ 6695 w 9967"/>
                <a:gd name="connsiteY15" fmla="*/ 9461 h 10000"/>
                <a:gd name="connsiteX16" fmla="*/ 6695 w 9967"/>
                <a:gd name="connsiteY16" fmla="*/ 5988 h 10000"/>
                <a:gd name="connsiteX17" fmla="*/ 9063 w 9967"/>
                <a:gd name="connsiteY17" fmla="*/ 5988 h 10000"/>
                <a:gd name="connsiteX18" fmla="*/ 6073 w 9967"/>
                <a:gd name="connsiteY18" fmla="*/ 1497 h 10000"/>
                <a:gd name="connsiteX19" fmla="*/ 6572 w 9967"/>
                <a:gd name="connsiteY19" fmla="*/ 1497 h 10000"/>
                <a:gd name="connsiteX20" fmla="*/ 8190 w 9967"/>
                <a:gd name="connsiteY20" fmla="*/ 4132 h 10000"/>
                <a:gd name="connsiteX21" fmla="*/ 9437 w 9967"/>
                <a:gd name="connsiteY21" fmla="*/ 4371 h 10000"/>
                <a:gd name="connsiteX22" fmla="*/ 9936 w 9967"/>
                <a:gd name="connsiteY22" fmla="*/ 3832 h 10000"/>
                <a:gd name="connsiteX0" fmla="*/ 9777 w 9808"/>
                <a:gd name="connsiteY0" fmla="*/ 3832 h 10000"/>
                <a:gd name="connsiteX1" fmla="*/ 8025 w 9808"/>
                <a:gd name="connsiteY1" fmla="*/ 1138 h 10000"/>
                <a:gd name="connsiteX2" fmla="*/ 7901 w 9808"/>
                <a:gd name="connsiteY2" fmla="*/ 1078 h 10000"/>
                <a:gd name="connsiteX3" fmla="*/ 5027 w 9808"/>
                <a:gd name="connsiteY3" fmla="*/ 0 h 10000"/>
                <a:gd name="connsiteX4" fmla="*/ 4150 w 9808"/>
                <a:gd name="connsiteY4" fmla="*/ 0 h 10000"/>
                <a:gd name="connsiteX5" fmla="*/ 3776 w 9808"/>
                <a:gd name="connsiteY5" fmla="*/ 0 h 10000"/>
                <a:gd name="connsiteX6" fmla="*/ 2899 w 9808"/>
                <a:gd name="connsiteY6" fmla="*/ 0 h 10000"/>
                <a:gd name="connsiteX7" fmla="*/ 26 w 9808"/>
                <a:gd name="connsiteY7" fmla="*/ 1078 h 10000"/>
                <a:gd name="connsiteX8" fmla="*/ 1525 w 9808"/>
                <a:gd name="connsiteY8" fmla="*/ 1497 h 10000"/>
                <a:gd name="connsiteX9" fmla="*/ 2025 w 9808"/>
                <a:gd name="connsiteY9" fmla="*/ 1497 h 10000"/>
                <a:gd name="connsiteX10" fmla="*/ 3526 w 9808"/>
                <a:gd name="connsiteY10" fmla="*/ 5988 h 10000"/>
                <a:gd name="connsiteX11" fmla="*/ 4400 w 9808"/>
                <a:gd name="connsiteY11" fmla="*/ 5988 h 10000"/>
                <a:gd name="connsiteX12" fmla="*/ 4400 w 9808"/>
                <a:gd name="connsiteY12" fmla="*/ 9461 h 10000"/>
                <a:gd name="connsiteX13" fmla="*/ 5401 w 9808"/>
                <a:gd name="connsiteY13" fmla="*/ 10000 h 10000"/>
                <a:gd name="connsiteX14" fmla="*/ 6525 w 9808"/>
                <a:gd name="connsiteY14" fmla="*/ 9461 h 10000"/>
                <a:gd name="connsiteX15" fmla="*/ 6525 w 9808"/>
                <a:gd name="connsiteY15" fmla="*/ 5988 h 10000"/>
                <a:gd name="connsiteX16" fmla="*/ 8901 w 9808"/>
                <a:gd name="connsiteY16" fmla="*/ 5988 h 10000"/>
                <a:gd name="connsiteX17" fmla="*/ 5901 w 9808"/>
                <a:gd name="connsiteY17" fmla="*/ 1497 h 10000"/>
                <a:gd name="connsiteX18" fmla="*/ 6402 w 9808"/>
                <a:gd name="connsiteY18" fmla="*/ 1497 h 10000"/>
                <a:gd name="connsiteX19" fmla="*/ 8025 w 9808"/>
                <a:gd name="connsiteY19" fmla="*/ 4132 h 10000"/>
                <a:gd name="connsiteX20" fmla="*/ 9276 w 9808"/>
                <a:gd name="connsiteY20" fmla="*/ 4371 h 10000"/>
                <a:gd name="connsiteX21" fmla="*/ 9777 w 9808"/>
                <a:gd name="connsiteY21" fmla="*/ 3832 h 10000"/>
                <a:gd name="connsiteX0" fmla="*/ 8451 w 8483"/>
                <a:gd name="connsiteY0" fmla="*/ 3832 h 10000"/>
                <a:gd name="connsiteX1" fmla="*/ 6665 w 8483"/>
                <a:gd name="connsiteY1" fmla="*/ 1138 h 10000"/>
                <a:gd name="connsiteX2" fmla="*/ 6539 w 8483"/>
                <a:gd name="connsiteY2" fmla="*/ 1078 h 10000"/>
                <a:gd name="connsiteX3" fmla="*/ 3608 w 8483"/>
                <a:gd name="connsiteY3" fmla="*/ 0 h 10000"/>
                <a:gd name="connsiteX4" fmla="*/ 2714 w 8483"/>
                <a:gd name="connsiteY4" fmla="*/ 0 h 10000"/>
                <a:gd name="connsiteX5" fmla="*/ 2333 w 8483"/>
                <a:gd name="connsiteY5" fmla="*/ 0 h 10000"/>
                <a:gd name="connsiteX6" fmla="*/ 1439 w 8483"/>
                <a:gd name="connsiteY6" fmla="*/ 0 h 10000"/>
                <a:gd name="connsiteX7" fmla="*/ 38 w 8483"/>
                <a:gd name="connsiteY7" fmla="*/ 1497 h 10000"/>
                <a:gd name="connsiteX8" fmla="*/ 548 w 8483"/>
                <a:gd name="connsiteY8" fmla="*/ 1497 h 10000"/>
                <a:gd name="connsiteX9" fmla="*/ 2078 w 8483"/>
                <a:gd name="connsiteY9" fmla="*/ 5988 h 10000"/>
                <a:gd name="connsiteX10" fmla="*/ 2969 w 8483"/>
                <a:gd name="connsiteY10" fmla="*/ 5988 h 10000"/>
                <a:gd name="connsiteX11" fmla="*/ 2969 w 8483"/>
                <a:gd name="connsiteY11" fmla="*/ 9461 h 10000"/>
                <a:gd name="connsiteX12" fmla="*/ 3990 w 8483"/>
                <a:gd name="connsiteY12" fmla="*/ 10000 h 10000"/>
                <a:gd name="connsiteX13" fmla="*/ 5136 w 8483"/>
                <a:gd name="connsiteY13" fmla="*/ 9461 h 10000"/>
                <a:gd name="connsiteX14" fmla="*/ 5136 w 8483"/>
                <a:gd name="connsiteY14" fmla="*/ 5988 h 10000"/>
                <a:gd name="connsiteX15" fmla="*/ 7558 w 8483"/>
                <a:gd name="connsiteY15" fmla="*/ 5988 h 10000"/>
                <a:gd name="connsiteX16" fmla="*/ 4500 w 8483"/>
                <a:gd name="connsiteY16" fmla="*/ 1497 h 10000"/>
                <a:gd name="connsiteX17" fmla="*/ 5010 w 8483"/>
                <a:gd name="connsiteY17" fmla="*/ 1497 h 10000"/>
                <a:gd name="connsiteX18" fmla="*/ 6665 w 8483"/>
                <a:gd name="connsiteY18" fmla="*/ 4132 h 10000"/>
                <a:gd name="connsiteX19" fmla="*/ 7941 w 8483"/>
                <a:gd name="connsiteY19" fmla="*/ 4371 h 10000"/>
                <a:gd name="connsiteX20" fmla="*/ 8451 w 8483"/>
                <a:gd name="connsiteY20" fmla="*/ 3832 h 10000"/>
                <a:gd name="connsiteX0" fmla="*/ 9329 w 9367"/>
                <a:gd name="connsiteY0" fmla="*/ 3832 h 10000"/>
                <a:gd name="connsiteX1" fmla="*/ 7224 w 9367"/>
                <a:gd name="connsiteY1" fmla="*/ 1138 h 10000"/>
                <a:gd name="connsiteX2" fmla="*/ 7075 w 9367"/>
                <a:gd name="connsiteY2" fmla="*/ 1078 h 10000"/>
                <a:gd name="connsiteX3" fmla="*/ 3620 w 9367"/>
                <a:gd name="connsiteY3" fmla="*/ 0 h 10000"/>
                <a:gd name="connsiteX4" fmla="*/ 2566 w 9367"/>
                <a:gd name="connsiteY4" fmla="*/ 0 h 10000"/>
                <a:gd name="connsiteX5" fmla="*/ 2117 w 9367"/>
                <a:gd name="connsiteY5" fmla="*/ 0 h 10000"/>
                <a:gd name="connsiteX6" fmla="*/ 1063 w 9367"/>
                <a:gd name="connsiteY6" fmla="*/ 0 h 10000"/>
                <a:gd name="connsiteX7" fmla="*/ 13 w 9367"/>
                <a:gd name="connsiteY7" fmla="*/ 1497 h 10000"/>
                <a:gd name="connsiteX8" fmla="*/ 1817 w 9367"/>
                <a:gd name="connsiteY8" fmla="*/ 5988 h 10000"/>
                <a:gd name="connsiteX9" fmla="*/ 2867 w 9367"/>
                <a:gd name="connsiteY9" fmla="*/ 5988 h 10000"/>
                <a:gd name="connsiteX10" fmla="*/ 2867 w 9367"/>
                <a:gd name="connsiteY10" fmla="*/ 9461 h 10000"/>
                <a:gd name="connsiteX11" fmla="*/ 4071 w 9367"/>
                <a:gd name="connsiteY11" fmla="*/ 10000 h 10000"/>
                <a:gd name="connsiteX12" fmla="*/ 5421 w 9367"/>
                <a:gd name="connsiteY12" fmla="*/ 9461 h 10000"/>
                <a:gd name="connsiteX13" fmla="*/ 5421 w 9367"/>
                <a:gd name="connsiteY13" fmla="*/ 5988 h 10000"/>
                <a:gd name="connsiteX14" fmla="*/ 8277 w 9367"/>
                <a:gd name="connsiteY14" fmla="*/ 5988 h 10000"/>
                <a:gd name="connsiteX15" fmla="*/ 4672 w 9367"/>
                <a:gd name="connsiteY15" fmla="*/ 1497 h 10000"/>
                <a:gd name="connsiteX16" fmla="*/ 5273 w 9367"/>
                <a:gd name="connsiteY16" fmla="*/ 1497 h 10000"/>
                <a:gd name="connsiteX17" fmla="*/ 7224 w 9367"/>
                <a:gd name="connsiteY17" fmla="*/ 4132 h 10000"/>
                <a:gd name="connsiteX18" fmla="*/ 8728 w 9367"/>
                <a:gd name="connsiteY18" fmla="*/ 4371 h 10000"/>
                <a:gd name="connsiteX19" fmla="*/ 9329 w 9367"/>
                <a:gd name="connsiteY19" fmla="*/ 3832 h 10000"/>
                <a:gd name="connsiteX0" fmla="*/ 8828 w 8869"/>
                <a:gd name="connsiteY0" fmla="*/ 3832 h 10000"/>
                <a:gd name="connsiteX1" fmla="*/ 6581 w 8869"/>
                <a:gd name="connsiteY1" fmla="*/ 1138 h 10000"/>
                <a:gd name="connsiteX2" fmla="*/ 6422 w 8869"/>
                <a:gd name="connsiteY2" fmla="*/ 1078 h 10000"/>
                <a:gd name="connsiteX3" fmla="*/ 2734 w 8869"/>
                <a:gd name="connsiteY3" fmla="*/ 0 h 10000"/>
                <a:gd name="connsiteX4" fmla="*/ 1608 w 8869"/>
                <a:gd name="connsiteY4" fmla="*/ 0 h 10000"/>
                <a:gd name="connsiteX5" fmla="*/ 1129 w 8869"/>
                <a:gd name="connsiteY5" fmla="*/ 0 h 10000"/>
                <a:gd name="connsiteX6" fmla="*/ 4 w 8869"/>
                <a:gd name="connsiteY6" fmla="*/ 0 h 10000"/>
                <a:gd name="connsiteX7" fmla="*/ 809 w 8869"/>
                <a:gd name="connsiteY7" fmla="*/ 5988 h 10000"/>
                <a:gd name="connsiteX8" fmla="*/ 1930 w 8869"/>
                <a:gd name="connsiteY8" fmla="*/ 5988 h 10000"/>
                <a:gd name="connsiteX9" fmla="*/ 1930 w 8869"/>
                <a:gd name="connsiteY9" fmla="*/ 9461 h 10000"/>
                <a:gd name="connsiteX10" fmla="*/ 3215 w 8869"/>
                <a:gd name="connsiteY10" fmla="*/ 10000 h 10000"/>
                <a:gd name="connsiteX11" fmla="*/ 4656 w 8869"/>
                <a:gd name="connsiteY11" fmla="*/ 9461 h 10000"/>
                <a:gd name="connsiteX12" fmla="*/ 4656 w 8869"/>
                <a:gd name="connsiteY12" fmla="*/ 5988 h 10000"/>
                <a:gd name="connsiteX13" fmla="*/ 7705 w 8869"/>
                <a:gd name="connsiteY13" fmla="*/ 5988 h 10000"/>
                <a:gd name="connsiteX14" fmla="*/ 3857 w 8869"/>
                <a:gd name="connsiteY14" fmla="*/ 1497 h 10000"/>
                <a:gd name="connsiteX15" fmla="*/ 4498 w 8869"/>
                <a:gd name="connsiteY15" fmla="*/ 1497 h 10000"/>
                <a:gd name="connsiteX16" fmla="*/ 6581 w 8869"/>
                <a:gd name="connsiteY16" fmla="*/ 4132 h 10000"/>
                <a:gd name="connsiteX17" fmla="*/ 8187 w 8869"/>
                <a:gd name="connsiteY17" fmla="*/ 4371 h 10000"/>
                <a:gd name="connsiteX18" fmla="*/ 8828 w 8869"/>
                <a:gd name="connsiteY18" fmla="*/ 3832 h 10000"/>
                <a:gd name="connsiteX0" fmla="*/ 9949 w 9995"/>
                <a:gd name="connsiteY0" fmla="*/ 3832 h 10000"/>
                <a:gd name="connsiteX1" fmla="*/ 7415 w 9995"/>
                <a:gd name="connsiteY1" fmla="*/ 1138 h 10000"/>
                <a:gd name="connsiteX2" fmla="*/ 7236 w 9995"/>
                <a:gd name="connsiteY2" fmla="*/ 1078 h 10000"/>
                <a:gd name="connsiteX3" fmla="*/ 3078 w 9995"/>
                <a:gd name="connsiteY3" fmla="*/ 0 h 10000"/>
                <a:gd name="connsiteX4" fmla="*/ 1808 w 9995"/>
                <a:gd name="connsiteY4" fmla="*/ 0 h 10000"/>
                <a:gd name="connsiteX5" fmla="*/ 1268 w 9995"/>
                <a:gd name="connsiteY5" fmla="*/ 0 h 10000"/>
                <a:gd name="connsiteX6" fmla="*/ 0 w 9995"/>
                <a:gd name="connsiteY6" fmla="*/ 0 h 10000"/>
                <a:gd name="connsiteX7" fmla="*/ 2171 w 9995"/>
                <a:gd name="connsiteY7" fmla="*/ 5988 h 10000"/>
                <a:gd name="connsiteX8" fmla="*/ 2171 w 9995"/>
                <a:gd name="connsiteY8" fmla="*/ 9461 h 10000"/>
                <a:gd name="connsiteX9" fmla="*/ 3620 w 9995"/>
                <a:gd name="connsiteY9" fmla="*/ 10000 h 10000"/>
                <a:gd name="connsiteX10" fmla="*/ 5245 w 9995"/>
                <a:gd name="connsiteY10" fmla="*/ 9461 h 10000"/>
                <a:gd name="connsiteX11" fmla="*/ 5245 w 9995"/>
                <a:gd name="connsiteY11" fmla="*/ 5988 h 10000"/>
                <a:gd name="connsiteX12" fmla="*/ 8683 w 9995"/>
                <a:gd name="connsiteY12" fmla="*/ 5988 h 10000"/>
                <a:gd name="connsiteX13" fmla="*/ 4344 w 9995"/>
                <a:gd name="connsiteY13" fmla="*/ 1497 h 10000"/>
                <a:gd name="connsiteX14" fmla="*/ 5067 w 9995"/>
                <a:gd name="connsiteY14" fmla="*/ 1497 h 10000"/>
                <a:gd name="connsiteX15" fmla="*/ 7415 w 9995"/>
                <a:gd name="connsiteY15" fmla="*/ 4132 h 10000"/>
                <a:gd name="connsiteX16" fmla="*/ 9226 w 9995"/>
                <a:gd name="connsiteY16" fmla="*/ 4371 h 10000"/>
                <a:gd name="connsiteX17" fmla="*/ 9949 w 9995"/>
                <a:gd name="connsiteY17" fmla="*/ 3832 h 10000"/>
                <a:gd name="connsiteX0" fmla="*/ 8685 w 8731"/>
                <a:gd name="connsiteY0" fmla="*/ 3832 h 10000"/>
                <a:gd name="connsiteX1" fmla="*/ 6150 w 8731"/>
                <a:gd name="connsiteY1" fmla="*/ 1138 h 10000"/>
                <a:gd name="connsiteX2" fmla="*/ 5971 w 8731"/>
                <a:gd name="connsiteY2" fmla="*/ 1078 h 10000"/>
                <a:gd name="connsiteX3" fmla="*/ 1811 w 8731"/>
                <a:gd name="connsiteY3" fmla="*/ 0 h 10000"/>
                <a:gd name="connsiteX4" fmla="*/ 540 w 8731"/>
                <a:gd name="connsiteY4" fmla="*/ 0 h 10000"/>
                <a:gd name="connsiteX5" fmla="*/ 0 w 8731"/>
                <a:gd name="connsiteY5" fmla="*/ 0 h 10000"/>
                <a:gd name="connsiteX6" fmla="*/ 903 w 8731"/>
                <a:gd name="connsiteY6" fmla="*/ 5988 h 10000"/>
                <a:gd name="connsiteX7" fmla="*/ 903 w 8731"/>
                <a:gd name="connsiteY7" fmla="*/ 9461 h 10000"/>
                <a:gd name="connsiteX8" fmla="*/ 2353 w 8731"/>
                <a:gd name="connsiteY8" fmla="*/ 10000 h 10000"/>
                <a:gd name="connsiteX9" fmla="*/ 3979 w 8731"/>
                <a:gd name="connsiteY9" fmla="*/ 9461 h 10000"/>
                <a:gd name="connsiteX10" fmla="*/ 3979 w 8731"/>
                <a:gd name="connsiteY10" fmla="*/ 5988 h 10000"/>
                <a:gd name="connsiteX11" fmla="*/ 7418 w 8731"/>
                <a:gd name="connsiteY11" fmla="*/ 5988 h 10000"/>
                <a:gd name="connsiteX12" fmla="*/ 3077 w 8731"/>
                <a:gd name="connsiteY12" fmla="*/ 1497 h 10000"/>
                <a:gd name="connsiteX13" fmla="*/ 3801 w 8731"/>
                <a:gd name="connsiteY13" fmla="*/ 1497 h 10000"/>
                <a:gd name="connsiteX14" fmla="*/ 6150 w 8731"/>
                <a:gd name="connsiteY14" fmla="*/ 4132 h 10000"/>
                <a:gd name="connsiteX15" fmla="*/ 7962 w 8731"/>
                <a:gd name="connsiteY15" fmla="*/ 4371 h 10000"/>
                <a:gd name="connsiteX16" fmla="*/ 8685 w 8731"/>
                <a:gd name="connsiteY16" fmla="*/ 3832 h 10000"/>
                <a:gd name="connsiteX0" fmla="*/ 9329 w 9382"/>
                <a:gd name="connsiteY0" fmla="*/ 3832 h 10000"/>
                <a:gd name="connsiteX1" fmla="*/ 6426 w 9382"/>
                <a:gd name="connsiteY1" fmla="*/ 1138 h 10000"/>
                <a:gd name="connsiteX2" fmla="*/ 6221 w 9382"/>
                <a:gd name="connsiteY2" fmla="*/ 1078 h 10000"/>
                <a:gd name="connsiteX3" fmla="*/ 1456 w 9382"/>
                <a:gd name="connsiteY3" fmla="*/ 0 h 10000"/>
                <a:gd name="connsiteX4" fmla="*/ 0 w 9382"/>
                <a:gd name="connsiteY4" fmla="*/ 0 h 10000"/>
                <a:gd name="connsiteX5" fmla="*/ 416 w 9382"/>
                <a:gd name="connsiteY5" fmla="*/ 5988 h 10000"/>
                <a:gd name="connsiteX6" fmla="*/ 416 w 9382"/>
                <a:gd name="connsiteY6" fmla="*/ 9461 h 10000"/>
                <a:gd name="connsiteX7" fmla="*/ 2077 w 9382"/>
                <a:gd name="connsiteY7" fmla="*/ 10000 h 10000"/>
                <a:gd name="connsiteX8" fmla="*/ 3939 w 9382"/>
                <a:gd name="connsiteY8" fmla="*/ 9461 h 10000"/>
                <a:gd name="connsiteX9" fmla="*/ 3939 w 9382"/>
                <a:gd name="connsiteY9" fmla="*/ 5988 h 10000"/>
                <a:gd name="connsiteX10" fmla="*/ 7878 w 9382"/>
                <a:gd name="connsiteY10" fmla="*/ 5988 h 10000"/>
                <a:gd name="connsiteX11" fmla="*/ 2906 w 9382"/>
                <a:gd name="connsiteY11" fmla="*/ 1497 h 10000"/>
                <a:gd name="connsiteX12" fmla="*/ 3735 w 9382"/>
                <a:gd name="connsiteY12" fmla="*/ 1497 h 10000"/>
                <a:gd name="connsiteX13" fmla="*/ 6426 w 9382"/>
                <a:gd name="connsiteY13" fmla="*/ 4132 h 10000"/>
                <a:gd name="connsiteX14" fmla="*/ 8501 w 9382"/>
                <a:gd name="connsiteY14" fmla="*/ 4371 h 10000"/>
                <a:gd name="connsiteX15" fmla="*/ 9329 w 9382"/>
                <a:gd name="connsiteY15" fmla="*/ 3832 h 10000"/>
                <a:gd name="connsiteX0" fmla="*/ 9726 w 9782"/>
                <a:gd name="connsiteY0" fmla="*/ 3912 h 10080"/>
                <a:gd name="connsiteX1" fmla="*/ 6631 w 9782"/>
                <a:gd name="connsiteY1" fmla="*/ 1218 h 10080"/>
                <a:gd name="connsiteX2" fmla="*/ 6413 w 9782"/>
                <a:gd name="connsiteY2" fmla="*/ 1158 h 10080"/>
                <a:gd name="connsiteX3" fmla="*/ 1334 w 9782"/>
                <a:gd name="connsiteY3" fmla="*/ 80 h 10080"/>
                <a:gd name="connsiteX4" fmla="*/ 0 w 9782"/>
                <a:gd name="connsiteY4" fmla="*/ 80 h 10080"/>
                <a:gd name="connsiteX5" fmla="*/ 225 w 9782"/>
                <a:gd name="connsiteY5" fmla="*/ 6068 h 10080"/>
                <a:gd name="connsiteX6" fmla="*/ 225 w 9782"/>
                <a:gd name="connsiteY6" fmla="*/ 9541 h 10080"/>
                <a:gd name="connsiteX7" fmla="*/ 1996 w 9782"/>
                <a:gd name="connsiteY7" fmla="*/ 10080 h 10080"/>
                <a:gd name="connsiteX8" fmla="*/ 3980 w 9782"/>
                <a:gd name="connsiteY8" fmla="*/ 9541 h 10080"/>
                <a:gd name="connsiteX9" fmla="*/ 3980 w 9782"/>
                <a:gd name="connsiteY9" fmla="*/ 6068 h 10080"/>
                <a:gd name="connsiteX10" fmla="*/ 8179 w 9782"/>
                <a:gd name="connsiteY10" fmla="*/ 6068 h 10080"/>
                <a:gd name="connsiteX11" fmla="*/ 2879 w 9782"/>
                <a:gd name="connsiteY11" fmla="*/ 1577 h 10080"/>
                <a:gd name="connsiteX12" fmla="*/ 3763 w 9782"/>
                <a:gd name="connsiteY12" fmla="*/ 1577 h 10080"/>
                <a:gd name="connsiteX13" fmla="*/ 6631 w 9782"/>
                <a:gd name="connsiteY13" fmla="*/ 4212 h 10080"/>
                <a:gd name="connsiteX14" fmla="*/ 8843 w 9782"/>
                <a:gd name="connsiteY14" fmla="*/ 4451 h 10080"/>
                <a:gd name="connsiteX15" fmla="*/ 9726 w 9782"/>
                <a:gd name="connsiteY15" fmla="*/ 3912 h 1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82" h="10080">
                  <a:moveTo>
                    <a:pt x="9726" y="3912"/>
                  </a:moveTo>
                  <a:lnTo>
                    <a:pt x="6631" y="1218"/>
                  </a:lnTo>
                  <a:lnTo>
                    <a:pt x="6413" y="1158"/>
                  </a:lnTo>
                  <a:cubicBezTo>
                    <a:pt x="5304" y="320"/>
                    <a:pt x="2403" y="260"/>
                    <a:pt x="1334" y="80"/>
                  </a:cubicBezTo>
                  <a:cubicBezTo>
                    <a:pt x="265" y="-100"/>
                    <a:pt x="445" y="80"/>
                    <a:pt x="0" y="80"/>
                  </a:cubicBezTo>
                  <a:cubicBezTo>
                    <a:pt x="148" y="2076"/>
                    <a:pt x="188" y="4491"/>
                    <a:pt x="225" y="6068"/>
                  </a:cubicBezTo>
                  <a:cubicBezTo>
                    <a:pt x="262" y="7645"/>
                    <a:pt x="225" y="8383"/>
                    <a:pt x="225" y="9541"/>
                  </a:cubicBezTo>
                  <a:cubicBezTo>
                    <a:pt x="225" y="9840"/>
                    <a:pt x="886" y="10080"/>
                    <a:pt x="1996" y="10080"/>
                  </a:cubicBezTo>
                  <a:cubicBezTo>
                    <a:pt x="3101" y="10080"/>
                    <a:pt x="3980" y="9840"/>
                    <a:pt x="3980" y="9541"/>
                  </a:cubicBezTo>
                  <a:lnTo>
                    <a:pt x="3980" y="6068"/>
                  </a:lnTo>
                  <a:lnTo>
                    <a:pt x="8179" y="6068"/>
                  </a:lnTo>
                  <a:lnTo>
                    <a:pt x="2879" y="1577"/>
                  </a:lnTo>
                  <a:lnTo>
                    <a:pt x="3763" y="1577"/>
                  </a:lnTo>
                  <a:lnTo>
                    <a:pt x="6631" y="4212"/>
                  </a:lnTo>
                  <a:cubicBezTo>
                    <a:pt x="7076" y="4391"/>
                    <a:pt x="7959" y="4511"/>
                    <a:pt x="8843" y="4451"/>
                  </a:cubicBezTo>
                  <a:cubicBezTo>
                    <a:pt x="9503" y="4391"/>
                    <a:pt x="9945" y="4152"/>
                    <a:pt x="9726" y="3912"/>
                  </a:cubicBezTo>
                  <a:close/>
                </a:path>
              </a:pathLst>
            </a:custGeom>
            <a:solidFill>
              <a:schemeClr val="accent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rgbClr val="404040"/>
                </a:solidFill>
              </a:endParaRPr>
            </a:p>
          </p:txBody>
        </p:sp>
      </p:grpSp>
      <p:sp>
        <p:nvSpPr>
          <p:cNvPr id="177" name="Title 1"/>
          <p:cNvSpPr txBox="1">
            <a:spLocks/>
          </p:cNvSpPr>
          <p:nvPr/>
        </p:nvSpPr>
        <p:spPr>
          <a:xfrm>
            <a:off x="363638" y="437316"/>
            <a:ext cx="10515600" cy="10006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SV" sz="2400" dirty="0" smtClean="0"/>
              <a:t>Detalle de la producción </a:t>
            </a:r>
            <a:r>
              <a:rPr lang="es-SV" sz="2400" dirty="0"/>
              <a:t>de </a:t>
            </a:r>
            <a:r>
              <a:rPr lang="es-SV" sz="2400" dirty="0" err="1"/>
              <a:t>DUI’s</a:t>
            </a:r>
            <a:r>
              <a:rPr lang="es-SV" sz="2400" dirty="0"/>
              <a:t> a nivel </a:t>
            </a:r>
            <a:r>
              <a:rPr lang="es-SV" sz="2400" dirty="0" smtClean="0"/>
              <a:t>nacional </a:t>
            </a:r>
            <a:r>
              <a:rPr lang="es-SV" sz="2400" dirty="0"/>
              <a:t>e </a:t>
            </a:r>
            <a:r>
              <a:rPr lang="es-SV" sz="2400" dirty="0" smtClean="0"/>
              <a:t>internacional</a:t>
            </a:r>
            <a:endParaRPr lang="id-ID" sz="2400" dirty="0"/>
          </a:p>
        </p:txBody>
      </p:sp>
    </p:spTree>
    <p:extLst>
      <p:ext uri="{BB962C8B-B14F-4D97-AF65-F5344CB8AC3E}">
        <p14:creationId xmlns:p14="http://schemas.microsoft.com/office/powerpoint/2010/main" xmlns="" val="2214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7"/>
                                        </p:tgtEl>
                                        <p:attrNameLst>
                                          <p:attrName>style.visibility</p:attrName>
                                        </p:attrNameLst>
                                      </p:cBhvr>
                                      <p:to>
                                        <p:strVal val="visible"/>
                                      </p:to>
                                    </p:set>
                                    <p:animEffect transition="in" filter="fade">
                                      <p:cBhvr>
                                        <p:cTn id="7" dur="500"/>
                                        <p:tgtEl>
                                          <p:spTgt spid="17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p:cTn id="15" dur="500" fill="hold"/>
                                        <p:tgtEl>
                                          <p:spTgt spid="27"/>
                                        </p:tgtEl>
                                        <p:attrNameLst>
                                          <p:attrName>ppt_w</p:attrName>
                                        </p:attrNameLst>
                                      </p:cBhvr>
                                      <p:tavLst>
                                        <p:tav tm="0">
                                          <p:val>
                                            <p:fltVal val="0"/>
                                          </p:val>
                                        </p:tav>
                                        <p:tav tm="100000">
                                          <p:val>
                                            <p:strVal val="#ppt_w"/>
                                          </p:val>
                                        </p:tav>
                                      </p:tavLst>
                                    </p:anim>
                                    <p:anim calcmode="lin" valueType="num">
                                      <p:cBhvr>
                                        <p:cTn id="16" dur="500" fill="hold"/>
                                        <p:tgtEl>
                                          <p:spTgt spid="27"/>
                                        </p:tgtEl>
                                        <p:attrNameLst>
                                          <p:attrName>ppt_h</p:attrName>
                                        </p:attrNameLst>
                                      </p:cBhvr>
                                      <p:tavLst>
                                        <p:tav tm="0">
                                          <p:val>
                                            <p:fltVal val="0"/>
                                          </p:val>
                                        </p:tav>
                                        <p:tav tm="100000">
                                          <p:val>
                                            <p:strVal val="#ppt_h"/>
                                          </p:val>
                                        </p:tav>
                                      </p:tavLst>
                                    </p:anim>
                                    <p:animEffect transition="in" filter="fade">
                                      <p:cBhvr>
                                        <p:cTn id="17" dur="500"/>
                                        <p:tgtEl>
                                          <p:spTgt spid="27"/>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p:cTn id="29" dur="500" fill="hold"/>
                                        <p:tgtEl>
                                          <p:spTgt spid="26"/>
                                        </p:tgtEl>
                                        <p:attrNameLst>
                                          <p:attrName>ppt_w</p:attrName>
                                        </p:attrNameLst>
                                      </p:cBhvr>
                                      <p:tavLst>
                                        <p:tav tm="0">
                                          <p:val>
                                            <p:fltVal val="0"/>
                                          </p:val>
                                        </p:tav>
                                        <p:tav tm="100000">
                                          <p:val>
                                            <p:strVal val="#ppt_w"/>
                                          </p:val>
                                        </p:tav>
                                      </p:tavLst>
                                    </p:anim>
                                    <p:anim calcmode="lin" valueType="num">
                                      <p:cBhvr>
                                        <p:cTn id="30" dur="500" fill="hold"/>
                                        <p:tgtEl>
                                          <p:spTgt spid="26"/>
                                        </p:tgtEl>
                                        <p:attrNameLst>
                                          <p:attrName>ppt_h</p:attrName>
                                        </p:attrNameLst>
                                      </p:cBhvr>
                                      <p:tavLst>
                                        <p:tav tm="0">
                                          <p:val>
                                            <p:fltVal val="0"/>
                                          </p:val>
                                        </p:tav>
                                        <p:tav tm="100000">
                                          <p:val>
                                            <p:strVal val="#ppt_h"/>
                                          </p:val>
                                        </p:tav>
                                      </p:tavLst>
                                    </p:anim>
                                    <p:animEffect transition="in" filter="fade">
                                      <p:cBhvr>
                                        <p:cTn id="31" dur="500"/>
                                        <p:tgtEl>
                                          <p:spTgt spid="26"/>
                                        </p:tgtEl>
                                      </p:cBhvr>
                                    </p:animEffect>
                                  </p:childTnLst>
                                </p:cTn>
                              </p:par>
                            </p:childTnLst>
                          </p:cTn>
                        </p:par>
                        <p:par>
                          <p:cTn id="32" fill="hold">
                            <p:stCondLst>
                              <p:cond delay="3000"/>
                            </p:stCondLst>
                            <p:childTnLst>
                              <p:par>
                                <p:cTn id="33" presetID="10" presetClass="entr" presetSubtype="0"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childTnLst>
                          </p:cTn>
                        </p:par>
                        <p:par>
                          <p:cTn id="36" fill="hold">
                            <p:stCondLst>
                              <p:cond delay="3500"/>
                            </p:stCondLst>
                            <p:childTnLst>
                              <p:par>
                                <p:cTn id="37" presetID="10" presetClass="entr" presetSubtype="0" fill="hold"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500"/>
                            </p:stCondLst>
                            <p:childTnLst>
                              <p:par>
                                <p:cTn id="47" presetID="10" presetClass="entr" presetSubtype="0" fill="hold" nodeType="after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500"/>
                                        <p:tgtEl>
                                          <p:spTgt spid="8"/>
                                        </p:tgtEl>
                                      </p:cBhvr>
                                    </p:animEffect>
                                  </p:childTnLst>
                                </p:cTn>
                              </p:par>
                            </p:childTnLst>
                          </p:cTn>
                        </p:par>
                        <p:par>
                          <p:cTn id="50" fill="hold">
                            <p:stCondLst>
                              <p:cond delay="5000"/>
                            </p:stCondLst>
                            <p:childTnLst>
                              <p:par>
                                <p:cTn id="51" presetID="16" presetClass="entr" presetSubtype="37" fill="hold" nodeType="afterEffect">
                                  <p:stCondLst>
                                    <p:cond delay="0"/>
                                  </p:stCondLst>
                                  <p:childTnLst>
                                    <p:set>
                                      <p:cBhvr>
                                        <p:cTn id="52" dur="1" fill="hold">
                                          <p:stCondLst>
                                            <p:cond delay="0"/>
                                          </p:stCondLst>
                                        </p:cTn>
                                        <p:tgtEl>
                                          <p:spTgt spid="403"/>
                                        </p:tgtEl>
                                        <p:attrNameLst>
                                          <p:attrName>style.visibility</p:attrName>
                                        </p:attrNameLst>
                                      </p:cBhvr>
                                      <p:to>
                                        <p:strVal val="visible"/>
                                      </p:to>
                                    </p:set>
                                    <p:animEffect transition="in" filter="barn(outVertical)">
                                      <p:cBhvr>
                                        <p:cTn id="53" dur="500"/>
                                        <p:tgtEl>
                                          <p:spTgt spid="403"/>
                                        </p:tgtEl>
                                      </p:cBhvr>
                                    </p:animEffect>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285"/>
                                        </p:tgtEl>
                                        <p:attrNameLst>
                                          <p:attrName>style.visibility</p:attrName>
                                        </p:attrNameLst>
                                      </p:cBhvr>
                                      <p:to>
                                        <p:strVal val="visible"/>
                                      </p:to>
                                    </p:set>
                                    <p:animEffect transition="in" filter="wipe(down)">
                                      <p:cBhvr>
                                        <p:cTn id="57" dur="500"/>
                                        <p:tgtEl>
                                          <p:spTgt spid="285"/>
                                        </p:tgtEl>
                                      </p:cBhvr>
                                    </p:animEffect>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286"/>
                                        </p:tgtEl>
                                        <p:attrNameLst>
                                          <p:attrName>style.visibility</p:attrName>
                                        </p:attrNameLst>
                                      </p:cBhvr>
                                      <p:to>
                                        <p:strVal val="visible"/>
                                      </p:to>
                                    </p:set>
                                    <p:animEffect transition="in" filter="wipe(down)">
                                      <p:cBhvr>
                                        <p:cTn id="61" dur="500"/>
                                        <p:tgtEl>
                                          <p:spTgt spid="286"/>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500"/>
                                        <p:tgtEl>
                                          <p:spTgt spid="9"/>
                                        </p:tgtEl>
                                      </p:cBhvr>
                                    </p:animEffect>
                                  </p:childTnLst>
                                </p:cTn>
                              </p:par>
                            </p:childTnLst>
                          </p:cTn>
                        </p:par>
                        <p:par>
                          <p:cTn id="66" fill="hold">
                            <p:stCondLst>
                              <p:cond delay="7000"/>
                            </p:stCondLst>
                            <p:childTnLst>
                              <p:par>
                                <p:cTn id="67" presetID="22" presetClass="entr" presetSubtype="4" fill="hold" grpId="0" nodeType="afterEffect">
                                  <p:stCondLst>
                                    <p:cond delay="0"/>
                                  </p:stCondLst>
                                  <p:childTnLst>
                                    <p:set>
                                      <p:cBhvr>
                                        <p:cTn id="68" dur="1" fill="hold">
                                          <p:stCondLst>
                                            <p:cond delay="0"/>
                                          </p:stCondLst>
                                        </p:cTn>
                                        <p:tgtEl>
                                          <p:spTgt spid="212"/>
                                        </p:tgtEl>
                                        <p:attrNameLst>
                                          <p:attrName>style.visibility</p:attrName>
                                        </p:attrNameLst>
                                      </p:cBhvr>
                                      <p:to>
                                        <p:strVal val="visible"/>
                                      </p:to>
                                    </p:set>
                                    <p:animEffect transition="in" filter="wipe(down)">
                                      <p:cBhvr>
                                        <p:cTn id="69" dur="500"/>
                                        <p:tgtEl>
                                          <p:spTgt spid="212"/>
                                        </p:tgtEl>
                                      </p:cBhvr>
                                    </p:animEffect>
                                  </p:childTnLst>
                                </p:cTn>
                              </p:par>
                            </p:childTnLst>
                          </p:cTn>
                        </p:par>
                        <p:par>
                          <p:cTn id="70" fill="hold">
                            <p:stCondLst>
                              <p:cond delay="7500"/>
                            </p:stCondLst>
                            <p:childTnLst>
                              <p:par>
                                <p:cTn id="71" presetID="22" presetClass="entr" presetSubtype="4" fill="hold" grpId="0" nodeType="afterEffect">
                                  <p:stCondLst>
                                    <p:cond delay="0"/>
                                  </p:stCondLst>
                                  <p:childTnLst>
                                    <p:set>
                                      <p:cBhvr>
                                        <p:cTn id="72" dur="1" fill="hold">
                                          <p:stCondLst>
                                            <p:cond delay="0"/>
                                          </p:stCondLst>
                                        </p:cTn>
                                        <p:tgtEl>
                                          <p:spTgt spid="213"/>
                                        </p:tgtEl>
                                        <p:attrNameLst>
                                          <p:attrName>style.visibility</p:attrName>
                                        </p:attrNameLst>
                                      </p:cBhvr>
                                      <p:to>
                                        <p:strVal val="visible"/>
                                      </p:to>
                                    </p:set>
                                    <p:animEffect transition="in" filter="wipe(down)">
                                      <p:cBhvr>
                                        <p:cTn id="73" dur="500"/>
                                        <p:tgtEl>
                                          <p:spTgt spid="213"/>
                                        </p:tgtEl>
                                      </p:cBhvr>
                                    </p:animEffect>
                                  </p:childTnLst>
                                </p:cTn>
                              </p:par>
                            </p:childTnLst>
                          </p:cTn>
                        </p:par>
                        <p:par>
                          <p:cTn id="74" fill="hold">
                            <p:stCondLst>
                              <p:cond delay="8000"/>
                            </p:stCondLst>
                            <p:childTnLst>
                              <p:par>
                                <p:cTn id="75" presetID="22" presetClass="entr" presetSubtype="8" fill="hold" nodeType="afterEffect">
                                  <p:stCondLst>
                                    <p:cond delay="0"/>
                                  </p:stCondLst>
                                  <p:childTnLst>
                                    <p:set>
                                      <p:cBhvr>
                                        <p:cTn id="76" dur="1" fill="hold">
                                          <p:stCondLst>
                                            <p:cond delay="0"/>
                                          </p:stCondLst>
                                        </p:cTn>
                                        <p:tgtEl>
                                          <p:spTgt spid="326"/>
                                        </p:tgtEl>
                                        <p:attrNameLst>
                                          <p:attrName>style.visibility</p:attrName>
                                        </p:attrNameLst>
                                      </p:cBhvr>
                                      <p:to>
                                        <p:strVal val="visible"/>
                                      </p:to>
                                    </p:set>
                                    <p:animEffect transition="in" filter="wipe(left)">
                                      <p:cBhvr>
                                        <p:cTn id="77" dur="500"/>
                                        <p:tgtEl>
                                          <p:spTgt spid="326"/>
                                        </p:tgtEl>
                                      </p:cBhvr>
                                    </p:animEffect>
                                  </p:childTnLst>
                                </p:cTn>
                              </p:par>
                            </p:childTnLst>
                          </p:cTn>
                        </p:par>
                        <p:par>
                          <p:cTn id="78" fill="hold">
                            <p:stCondLst>
                              <p:cond delay="8500"/>
                            </p:stCondLst>
                            <p:childTnLst>
                              <p:par>
                                <p:cTn id="79" presetID="22" presetClass="entr" presetSubtype="4" fill="hold" grpId="0" nodeType="afterEffect">
                                  <p:stCondLst>
                                    <p:cond delay="0"/>
                                  </p:stCondLst>
                                  <p:childTnLst>
                                    <p:set>
                                      <p:cBhvr>
                                        <p:cTn id="80" dur="1" fill="hold">
                                          <p:stCondLst>
                                            <p:cond delay="0"/>
                                          </p:stCondLst>
                                        </p:cTn>
                                        <p:tgtEl>
                                          <p:spTgt spid="251"/>
                                        </p:tgtEl>
                                        <p:attrNameLst>
                                          <p:attrName>style.visibility</p:attrName>
                                        </p:attrNameLst>
                                      </p:cBhvr>
                                      <p:to>
                                        <p:strVal val="visible"/>
                                      </p:to>
                                    </p:set>
                                    <p:animEffect transition="in" filter="wipe(down)">
                                      <p:cBhvr>
                                        <p:cTn id="81" dur="500"/>
                                        <p:tgtEl>
                                          <p:spTgt spid="251"/>
                                        </p:tgtEl>
                                      </p:cBhvr>
                                    </p:animEffect>
                                  </p:childTnLst>
                                </p:cTn>
                              </p:par>
                            </p:childTnLst>
                          </p:cTn>
                        </p:par>
                        <p:par>
                          <p:cTn id="82" fill="hold">
                            <p:stCondLst>
                              <p:cond delay="9000"/>
                            </p:stCondLst>
                            <p:childTnLst>
                              <p:par>
                                <p:cTn id="83" presetID="22" presetClass="entr" presetSubtype="4" fill="hold" grpId="0" nodeType="afterEffect">
                                  <p:stCondLst>
                                    <p:cond delay="0"/>
                                  </p:stCondLst>
                                  <p:childTnLst>
                                    <p:set>
                                      <p:cBhvr>
                                        <p:cTn id="84" dur="1" fill="hold">
                                          <p:stCondLst>
                                            <p:cond delay="0"/>
                                          </p:stCondLst>
                                        </p:cTn>
                                        <p:tgtEl>
                                          <p:spTgt spid="252"/>
                                        </p:tgtEl>
                                        <p:attrNameLst>
                                          <p:attrName>style.visibility</p:attrName>
                                        </p:attrNameLst>
                                      </p:cBhvr>
                                      <p:to>
                                        <p:strVal val="visible"/>
                                      </p:to>
                                    </p:set>
                                    <p:animEffect transition="in" filter="wipe(down)">
                                      <p:cBhvr>
                                        <p:cTn id="85" dur="500"/>
                                        <p:tgtEl>
                                          <p:spTgt spid="252"/>
                                        </p:tgtEl>
                                      </p:cBhvr>
                                    </p:animEffect>
                                  </p:childTnLst>
                                </p:cTn>
                              </p:par>
                            </p:childTnLst>
                          </p:cTn>
                        </p:par>
                        <p:par>
                          <p:cTn id="86" fill="hold">
                            <p:stCondLst>
                              <p:cond delay="9500"/>
                            </p:stCondLst>
                            <p:childTnLst>
                              <p:par>
                                <p:cTn id="87" presetID="22" presetClass="entr" presetSubtype="8" fill="hold" nodeType="afterEffect">
                                  <p:stCondLst>
                                    <p:cond delay="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 grpId="0"/>
      <p:bldP spid="213" grpId="0"/>
      <p:bldP spid="251" grpId="0"/>
      <p:bldP spid="252" grpId="0"/>
      <p:bldP spid="285" grpId="0"/>
      <p:bldP spid="286" grpId="0"/>
      <p:bldP spid="17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64"/>
          <p:cNvSpPr/>
          <p:nvPr/>
        </p:nvSpPr>
        <p:spPr>
          <a:xfrm>
            <a:off x="7958642" y="2732059"/>
            <a:ext cx="914400" cy="242449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ectangle 65"/>
          <p:cNvSpPr/>
          <p:nvPr/>
        </p:nvSpPr>
        <p:spPr>
          <a:xfrm>
            <a:off x="8845473" y="2335134"/>
            <a:ext cx="914400" cy="2822377"/>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66"/>
          <p:cNvSpPr/>
          <p:nvPr/>
        </p:nvSpPr>
        <p:spPr>
          <a:xfrm>
            <a:off x="9757337" y="4234571"/>
            <a:ext cx="914400" cy="94030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ectangle 67"/>
          <p:cNvSpPr/>
          <p:nvPr/>
        </p:nvSpPr>
        <p:spPr>
          <a:xfrm>
            <a:off x="7045453" y="3236395"/>
            <a:ext cx="914400" cy="192015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Freeform 68"/>
          <p:cNvSpPr/>
          <p:nvPr/>
        </p:nvSpPr>
        <p:spPr>
          <a:xfrm rot="16200000" flipH="1">
            <a:off x="7859241" y="4529434"/>
            <a:ext cx="372153" cy="1626257"/>
          </a:xfrm>
          <a:custGeom>
            <a:avLst/>
            <a:gdLst>
              <a:gd name="connsiteX0" fmla="*/ 0 w 279117"/>
              <a:gd name="connsiteY0" fmla="*/ 1219693 h 1219693"/>
              <a:gd name="connsiteX1" fmla="*/ 279117 w 279117"/>
              <a:gd name="connsiteY1" fmla="*/ 1219693 h 1219693"/>
              <a:gd name="connsiteX2" fmla="*/ 279117 w 279117"/>
              <a:gd name="connsiteY2" fmla="*/ 0 h 1219693"/>
              <a:gd name="connsiteX3" fmla="*/ 449 w 279117"/>
              <a:gd name="connsiteY3" fmla="*/ 525561 h 1219693"/>
              <a:gd name="connsiteX4" fmla="*/ 0 w 279117"/>
              <a:gd name="connsiteY4" fmla="*/ 1219693 h 1219693"/>
              <a:gd name="connsiteX0" fmla="*/ 0 w 279115"/>
              <a:gd name="connsiteY0" fmla="*/ 1211833 h 1219693"/>
              <a:gd name="connsiteX1" fmla="*/ 279115 w 279115"/>
              <a:gd name="connsiteY1" fmla="*/ 1219693 h 1219693"/>
              <a:gd name="connsiteX2" fmla="*/ 279115 w 279115"/>
              <a:gd name="connsiteY2" fmla="*/ 0 h 1219693"/>
              <a:gd name="connsiteX3" fmla="*/ 447 w 279115"/>
              <a:gd name="connsiteY3" fmla="*/ 525561 h 1219693"/>
              <a:gd name="connsiteX4" fmla="*/ 0 w 279115"/>
              <a:gd name="connsiteY4" fmla="*/ 1211833 h 1219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115" h="1219693">
                <a:moveTo>
                  <a:pt x="0" y="1211833"/>
                </a:moveTo>
                <a:lnTo>
                  <a:pt x="279115" y="1219693"/>
                </a:lnTo>
                <a:lnTo>
                  <a:pt x="279115" y="0"/>
                </a:lnTo>
                <a:lnTo>
                  <a:pt x="447" y="525561"/>
                </a:lnTo>
                <a:lnTo>
                  <a:pt x="0" y="1211833"/>
                </a:lnTo>
                <a:close/>
              </a:path>
            </a:pathLst>
          </a:cu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70" name="Rectangle 69"/>
          <p:cNvSpPr/>
          <p:nvPr/>
        </p:nvSpPr>
        <p:spPr>
          <a:xfrm>
            <a:off x="7227717" y="5528636"/>
            <a:ext cx="1630615" cy="13716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sz="1800" dirty="0">
              <a:solidFill>
                <a:srgbClr val="FFFFFF"/>
              </a:solidFill>
            </a:endParaRPr>
          </a:p>
        </p:txBody>
      </p:sp>
      <p:sp>
        <p:nvSpPr>
          <p:cNvPr id="71" name="Rectangle 70"/>
          <p:cNvSpPr/>
          <p:nvPr/>
        </p:nvSpPr>
        <p:spPr>
          <a:xfrm>
            <a:off x="8853787" y="5528636"/>
            <a:ext cx="1675325" cy="13716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sz="1200" dirty="0">
              <a:solidFill>
                <a:srgbClr val="FFFFFF"/>
              </a:solidFill>
            </a:endParaRPr>
          </a:p>
        </p:txBody>
      </p:sp>
      <p:sp>
        <p:nvSpPr>
          <p:cNvPr id="72" name="Rectangle 71"/>
          <p:cNvSpPr/>
          <p:nvPr/>
        </p:nvSpPr>
        <p:spPr>
          <a:xfrm>
            <a:off x="10484591" y="5528636"/>
            <a:ext cx="1707409" cy="13716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sz="1800" dirty="0">
              <a:solidFill>
                <a:srgbClr val="FFFFFF"/>
              </a:solidFill>
            </a:endParaRPr>
          </a:p>
        </p:txBody>
      </p:sp>
      <p:sp>
        <p:nvSpPr>
          <p:cNvPr id="73" name="Rectangle 72"/>
          <p:cNvSpPr/>
          <p:nvPr/>
        </p:nvSpPr>
        <p:spPr>
          <a:xfrm>
            <a:off x="5557833" y="5528636"/>
            <a:ext cx="1675325" cy="1371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sz="1800" dirty="0">
              <a:solidFill>
                <a:srgbClr val="FFFFFF"/>
              </a:solidFill>
            </a:endParaRPr>
          </a:p>
        </p:txBody>
      </p:sp>
      <p:sp>
        <p:nvSpPr>
          <p:cNvPr id="78" name="Rectangle 77"/>
          <p:cNvSpPr/>
          <p:nvPr/>
        </p:nvSpPr>
        <p:spPr>
          <a:xfrm>
            <a:off x="7955390" y="2148147"/>
            <a:ext cx="903057" cy="49244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spAutoFit/>
          </a:bodyPr>
          <a:lstStyle/>
          <a:p>
            <a:pPr algn="ctr"/>
            <a:r>
              <a:rPr lang="en-US" b="1" dirty="0">
                <a:solidFill>
                  <a:schemeClr val="accent2"/>
                </a:solidFill>
                <a:latin typeface="+mj-lt"/>
              </a:rPr>
              <a:t>34.28</a:t>
            </a:r>
            <a:r>
              <a:rPr lang="en-US" b="1" dirty="0" smtClean="0">
                <a:solidFill>
                  <a:schemeClr val="accent2"/>
                </a:solidFill>
                <a:latin typeface="+mj-lt"/>
              </a:rPr>
              <a:t>%</a:t>
            </a:r>
          </a:p>
          <a:p>
            <a:pPr algn="ctr"/>
            <a:r>
              <a:rPr lang="en-US" sz="1400" dirty="0" smtClean="0">
                <a:solidFill>
                  <a:schemeClr val="accent2"/>
                </a:solidFill>
                <a:latin typeface="+mj-lt"/>
              </a:rPr>
              <a:t>(271,998)</a:t>
            </a:r>
            <a:endParaRPr lang="en-US" sz="1400" dirty="0">
              <a:solidFill>
                <a:schemeClr val="accent2"/>
              </a:solidFill>
              <a:latin typeface="+mj-lt"/>
            </a:endParaRPr>
          </a:p>
        </p:txBody>
      </p:sp>
      <p:sp>
        <p:nvSpPr>
          <p:cNvPr id="79" name="Rectangle 78"/>
          <p:cNvSpPr/>
          <p:nvPr/>
        </p:nvSpPr>
        <p:spPr>
          <a:xfrm>
            <a:off x="8851252" y="1747990"/>
            <a:ext cx="905950" cy="49244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spAutoFit/>
          </a:bodyPr>
          <a:lstStyle/>
          <a:p>
            <a:pPr algn="ctr"/>
            <a:r>
              <a:rPr lang="en-US" b="1" dirty="0">
                <a:solidFill>
                  <a:schemeClr val="accent3"/>
                </a:solidFill>
                <a:latin typeface="+mj-lt"/>
              </a:rPr>
              <a:t>35.66</a:t>
            </a:r>
            <a:r>
              <a:rPr lang="en-US" b="1" dirty="0" smtClean="0">
                <a:solidFill>
                  <a:schemeClr val="accent3"/>
                </a:solidFill>
                <a:latin typeface="+mj-lt"/>
              </a:rPr>
              <a:t>%</a:t>
            </a:r>
          </a:p>
          <a:p>
            <a:pPr algn="ctr"/>
            <a:r>
              <a:rPr lang="en-US" sz="1400" dirty="0">
                <a:solidFill>
                  <a:schemeClr val="accent3"/>
                </a:solidFill>
                <a:latin typeface="+mj-lt"/>
              </a:rPr>
              <a:t>(282,899)</a:t>
            </a:r>
          </a:p>
        </p:txBody>
      </p:sp>
      <p:sp>
        <p:nvSpPr>
          <p:cNvPr id="80" name="Rectangle 79"/>
          <p:cNvSpPr/>
          <p:nvPr/>
        </p:nvSpPr>
        <p:spPr>
          <a:xfrm>
            <a:off x="7045453" y="2650041"/>
            <a:ext cx="912131" cy="49244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spAutoFit/>
          </a:bodyPr>
          <a:lstStyle/>
          <a:p>
            <a:pPr algn="ctr"/>
            <a:r>
              <a:rPr lang="en-US" b="1" dirty="0">
                <a:solidFill>
                  <a:schemeClr val="accent1"/>
                </a:solidFill>
                <a:latin typeface="+mj-lt"/>
              </a:rPr>
              <a:t>22.53</a:t>
            </a:r>
            <a:r>
              <a:rPr lang="en-US" b="1" dirty="0" smtClean="0">
                <a:solidFill>
                  <a:schemeClr val="accent1"/>
                </a:solidFill>
                <a:latin typeface="+mj-lt"/>
              </a:rPr>
              <a:t>%</a:t>
            </a:r>
          </a:p>
          <a:p>
            <a:pPr algn="ctr"/>
            <a:r>
              <a:rPr lang="en-US" sz="1400" dirty="0" smtClean="0">
                <a:solidFill>
                  <a:schemeClr val="accent1"/>
                </a:solidFill>
                <a:latin typeface="+mj-lt"/>
              </a:rPr>
              <a:t>(178,769)</a:t>
            </a:r>
            <a:endParaRPr lang="en-US" sz="1400" dirty="0">
              <a:solidFill>
                <a:schemeClr val="accent1"/>
              </a:solidFill>
              <a:latin typeface="+mj-lt"/>
            </a:endParaRPr>
          </a:p>
        </p:txBody>
      </p:sp>
      <p:sp>
        <p:nvSpPr>
          <p:cNvPr id="81" name="Rectangle 80"/>
          <p:cNvSpPr/>
          <p:nvPr/>
        </p:nvSpPr>
        <p:spPr>
          <a:xfrm>
            <a:off x="9765506" y="3653843"/>
            <a:ext cx="906231" cy="49244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spAutoFit/>
          </a:bodyPr>
          <a:lstStyle/>
          <a:p>
            <a:pPr algn="ctr"/>
            <a:r>
              <a:rPr lang="en-US" b="1" dirty="0">
                <a:solidFill>
                  <a:schemeClr val="accent4"/>
                </a:solidFill>
                <a:latin typeface="+mj-lt"/>
              </a:rPr>
              <a:t>7.53</a:t>
            </a:r>
            <a:r>
              <a:rPr lang="en-US" b="1" dirty="0" smtClean="0">
                <a:solidFill>
                  <a:schemeClr val="accent4"/>
                </a:solidFill>
                <a:latin typeface="+mj-lt"/>
              </a:rPr>
              <a:t>%</a:t>
            </a:r>
          </a:p>
          <a:p>
            <a:pPr algn="ctr"/>
            <a:r>
              <a:rPr lang="en-US" sz="1400" dirty="0" smtClean="0">
                <a:solidFill>
                  <a:schemeClr val="accent4"/>
                </a:solidFill>
                <a:latin typeface="+mj-lt"/>
              </a:rPr>
              <a:t>(59,747)</a:t>
            </a:r>
            <a:endParaRPr lang="en-US" sz="1400" dirty="0">
              <a:solidFill>
                <a:schemeClr val="accent4"/>
              </a:solidFill>
              <a:latin typeface="+mj-lt"/>
            </a:endParaRPr>
          </a:p>
        </p:txBody>
      </p:sp>
      <p:sp>
        <p:nvSpPr>
          <p:cNvPr id="82" name="Freeform 81"/>
          <p:cNvSpPr/>
          <p:nvPr/>
        </p:nvSpPr>
        <p:spPr>
          <a:xfrm rot="16200000" flipH="1">
            <a:off x="6574150" y="4153532"/>
            <a:ext cx="371811" cy="2377713"/>
          </a:xfrm>
          <a:custGeom>
            <a:avLst/>
            <a:gdLst>
              <a:gd name="connsiteX0" fmla="*/ 0 w 278858"/>
              <a:gd name="connsiteY0" fmla="*/ 1783285 h 1783285"/>
              <a:gd name="connsiteX1" fmla="*/ 278858 w 278858"/>
              <a:gd name="connsiteY1" fmla="*/ 1257365 h 1783285"/>
              <a:gd name="connsiteX2" fmla="*/ 278858 w 278858"/>
              <a:gd name="connsiteY2" fmla="*/ 0 h 1783285"/>
              <a:gd name="connsiteX3" fmla="*/ 244 w 278858"/>
              <a:gd name="connsiteY3" fmla="*/ 1115123 h 1783285"/>
              <a:gd name="connsiteX4" fmla="*/ 0 w 278858"/>
              <a:gd name="connsiteY4" fmla="*/ 1783285 h 1783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858" h="1783285">
                <a:moveTo>
                  <a:pt x="0" y="1783285"/>
                </a:moveTo>
                <a:lnTo>
                  <a:pt x="278858" y="1257365"/>
                </a:lnTo>
                <a:lnTo>
                  <a:pt x="278858" y="0"/>
                </a:lnTo>
                <a:lnTo>
                  <a:pt x="244" y="1115123"/>
                </a:lnTo>
                <a:lnTo>
                  <a:pt x="0" y="1783285"/>
                </a:lnTo>
                <a:close/>
              </a:path>
            </a:pathLst>
          </a:cu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83" name="Freeform 82"/>
          <p:cNvSpPr/>
          <p:nvPr/>
        </p:nvSpPr>
        <p:spPr>
          <a:xfrm rot="5400000">
            <a:off x="9479736" y="4524078"/>
            <a:ext cx="371916" cy="1637214"/>
          </a:xfrm>
          <a:custGeom>
            <a:avLst/>
            <a:gdLst>
              <a:gd name="connsiteX0" fmla="*/ 0 w 279117"/>
              <a:gd name="connsiteY0" fmla="*/ 1219693 h 1219693"/>
              <a:gd name="connsiteX1" fmla="*/ 279117 w 279117"/>
              <a:gd name="connsiteY1" fmla="*/ 1219693 h 1219693"/>
              <a:gd name="connsiteX2" fmla="*/ 279117 w 279117"/>
              <a:gd name="connsiteY2" fmla="*/ 0 h 1219693"/>
              <a:gd name="connsiteX3" fmla="*/ 449 w 279117"/>
              <a:gd name="connsiteY3" fmla="*/ 525561 h 1219693"/>
              <a:gd name="connsiteX4" fmla="*/ 0 w 279117"/>
              <a:gd name="connsiteY4" fmla="*/ 1219693 h 1219693"/>
              <a:gd name="connsiteX0" fmla="*/ 0 w 279115"/>
              <a:gd name="connsiteY0" fmla="*/ 1233448 h 1233448"/>
              <a:gd name="connsiteX1" fmla="*/ 279115 w 279115"/>
              <a:gd name="connsiteY1" fmla="*/ 1219693 h 1233448"/>
              <a:gd name="connsiteX2" fmla="*/ 279115 w 279115"/>
              <a:gd name="connsiteY2" fmla="*/ 0 h 1233448"/>
              <a:gd name="connsiteX3" fmla="*/ 447 w 279115"/>
              <a:gd name="connsiteY3" fmla="*/ 525561 h 1233448"/>
              <a:gd name="connsiteX4" fmla="*/ 0 w 279115"/>
              <a:gd name="connsiteY4" fmla="*/ 1233448 h 1233448"/>
              <a:gd name="connsiteX0" fmla="*/ 3483 w 278668"/>
              <a:gd name="connsiteY0" fmla="*/ 1229517 h 1229517"/>
              <a:gd name="connsiteX1" fmla="*/ 278668 w 278668"/>
              <a:gd name="connsiteY1" fmla="*/ 1219693 h 1229517"/>
              <a:gd name="connsiteX2" fmla="*/ 278668 w 278668"/>
              <a:gd name="connsiteY2" fmla="*/ 0 h 1229517"/>
              <a:gd name="connsiteX3" fmla="*/ 0 w 278668"/>
              <a:gd name="connsiteY3" fmla="*/ 525561 h 1229517"/>
              <a:gd name="connsiteX4" fmla="*/ 3483 w 278668"/>
              <a:gd name="connsiteY4" fmla="*/ 1229517 h 1229517"/>
              <a:gd name="connsiteX0" fmla="*/ 3483 w 278670"/>
              <a:gd name="connsiteY0" fmla="*/ 1229517 h 1229517"/>
              <a:gd name="connsiteX1" fmla="*/ 278670 w 278670"/>
              <a:gd name="connsiteY1" fmla="*/ 1223622 h 1229517"/>
              <a:gd name="connsiteX2" fmla="*/ 278668 w 278670"/>
              <a:gd name="connsiteY2" fmla="*/ 0 h 1229517"/>
              <a:gd name="connsiteX3" fmla="*/ 0 w 278670"/>
              <a:gd name="connsiteY3" fmla="*/ 525561 h 1229517"/>
              <a:gd name="connsiteX4" fmla="*/ 3483 w 278670"/>
              <a:gd name="connsiteY4" fmla="*/ 1229517 h 1229517"/>
              <a:gd name="connsiteX0" fmla="*/ 1518 w 278670"/>
              <a:gd name="connsiteY0" fmla="*/ 1231482 h 1231482"/>
              <a:gd name="connsiteX1" fmla="*/ 278670 w 278670"/>
              <a:gd name="connsiteY1" fmla="*/ 1223622 h 1231482"/>
              <a:gd name="connsiteX2" fmla="*/ 278668 w 278670"/>
              <a:gd name="connsiteY2" fmla="*/ 0 h 1231482"/>
              <a:gd name="connsiteX3" fmla="*/ 0 w 278670"/>
              <a:gd name="connsiteY3" fmla="*/ 525561 h 1231482"/>
              <a:gd name="connsiteX4" fmla="*/ 1518 w 278670"/>
              <a:gd name="connsiteY4" fmla="*/ 1231482 h 1231482"/>
              <a:gd name="connsiteX0" fmla="*/ 1518 w 278670"/>
              <a:gd name="connsiteY0" fmla="*/ 1231482 h 1231482"/>
              <a:gd name="connsiteX1" fmla="*/ 278670 w 278670"/>
              <a:gd name="connsiteY1" fmla="*/ 1221836 h 1231482"/>
              <a:gd name="connsiteX2" fmla="*/ 278668 w 278670"/>
              <a:gd name="connsiteY2" fmla="*/ 0 h 1231482"/>
              <a:gd name="connsiteX3" fmla="*/ 0 w 278670"/>
              <a:gd name="connsiteY3" fmla="*/ 525561 h 1231482"/>
              <a:gd name="connsiteX4" fmla="*/ 1518 w 278670"/>
              <a:gd name="connsiteY4" fmla="*/ 1231482 h 1231482"/>
              <a:gd name="connsiteX0" fmla="*/ 1518 w 278670"/>
              <a:gd name="connsiteY0" fmla="*/ 1229696 h 1229696"/>
              <a:gd name="connsiteX1" fmla="*/ 278670 w 278670"/>
              <a:gd name="connsiteY1" fmla="*/ 1221836 h 1229696"/>
              <a:gd name="connsiteX2" fmla="*/ 278668 w 278670"/>
              <a:gd name="connsiteY2" fmla="*/ 0 h 1229696"/>
              <a:gd name="connsiteX3" fmla="*/ 0 w 278670"/>
              <a:gd name="connsiteY3" fmla="*/ 525561 h 1229696"/>
              <a:gd name="connsiteX4" fmla="*/ 1518 w 278670"/>
              <a:gd name="connsiteY4" fmla="*/ 1229696 h 1229696"/>
              <a:gd name="connsiteX0" fmla="*/ 0 w 278937"/>
              <a:gd name="connsiteY0" fmla="*/ 1227910 h 1227910"/>
              <a:gd name="connsiteX1" fmla="*/ 278937 w 278937"/>
              <a:gd name="connsiteY1" fmla="*/ 1221836 h 1227910"/>
              <a:gd name="connsiteX2" fmla="*/ 278935 w 278937"/>
              <a:gd name="connsiteY2" fmla="*/ 0 h 1227910"/>
              <a:gd name="connsiteX3" fmla="*/ 267 w 278937"/>
              <a:gd name="connsiteY3" fmla="*/ 525561 h 1227910"/>
              <a:gd name="connsiteX4" fmla="*/ 0 w 278937"/>
              <a:gd name="connsiteY4" fmla="*/ 1227910 h 12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937" h="1227910">
                <a:moveTo>
                  <a:pt x="0" y="1227910"/>
                </a:moveTo>
                <a:lnTo>
                  <a:pt x="278937" y="1221836"/>
                </a:lnTo>
                <a:cubicBezTo>
                  <a:pt x="278936" y="813962"/>
                  <a:pt x="278936" y="407874"/>
                  <a:pt x="278935" y="0"/>
                </a:cubicBezTo>
                <a:lnTo>
                  <a:pt x="267" y="525561"/>
                </a:lnTo>
                <a:lnTo>
                  <a:pt x="0" y="1227910"/>
                </a:lnTo>
                <a:close/>
              </a:path>
            </a:pathLst>
          </a:cu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Freeform 83"/>
          <p:cNvSpPr/>
          <p:nvPr/>
        </p:nvSpPr>
        <p:spPr>
          <a:xfrm rot="5400000">
            <a:off x="10785993" y="4125311"/>
            <a:ext cx="372451" cy="2439561"/>
          </a:xfrm>
          <a:custGeom>
            <a:avLst/>
            <a:gdLst>
              <a:gd name="connsiteX0" fmla="*/ 0 w 278858"/>
              <a:gd name="connsiteY0" fmla="*/ 1783285 h 1783285"/>
              <a:gd name="connsiteX1" fmla="*/ 278858 w 278858"/>
              <a:gd name="connsiteY1" fmla="*/ 1257365 h 1783285"/>
              <a:gd name="connsiteX2" fmla="*/ 278858 w 278858"/>
              <a:gd name="connsiteY2" fmla="*/ 0 h 1783285"/>
              <a:gd name="connsiteX3" fmla="*/ 244 w 278858"/>
              <a:gd name="connsiteY3" fmla="*/ 1115123 h 1783285"/>
              <a:gd name="connsiteX4" fmla="*/ 0 w 278858"/>
              <a:gd name="connsiteY4" fmla="*/ 1783285 h 1783285"/>
              <a:gd name="connsiteX0" fmla="*/ 0 w 282842"/>
              <a:gd name="connsiteY0" fmla="*/ 1783285 h 1783285"/>
              <a:gd name="connsiteX1" fmla="*/ 282842 w 282842"/>
              <a:gd name="connsiteY1" fmla="*/ 1261137 h 1783285"/>
              <a:gd name="connsiteX2" fmla="*/ 278858 w 282842"/>
              <a:gd name="connsiteY2" fmla="*/ 0 h 1783285"/>
              <a:gd name="connsiteX3" fmla="*/ 244 w 282842"/>
              <a:gd name="connsiteY3" fmla="*/ 1115123 h 1783285"/>
              <a:gd name="connsiteX4" fmla="*/ 0 w 282842"/>
              <a:gd name="connsiteY4" fmla="*/ 1783285 h 1783285"/>
              <a:gd name="connsiteX0" fmla="*/ 0 w 282842"/>
              <a:gd name="connsiteY0" fmla="*/ 1749332 h 1749332"/>
              <a:gd name="connsiteX1" fmla="*/ 282842 w 282842"/>
              <a:gd name="connsiteY1" fmla="*/ 1227184 h 1749332"/>
              <a:gd name="connsiteX2" fmla="*/ 280849 w 282842"/>
              <a:gd name="connsiteY2" fmla="*/ 0 h 1749332"/>
              <a:gd name="connsiteX3" fmla="*/ 244 w 282842"/>
              <a:gd name="connsiteY3" fmla="*/ 1081170 h 1749332"/>
              <a:gd name="connsiteX4" fmla="*/ 0 w 282842"/>
              <a:gd name="connsiteY4" fmla="*/ 1749332 h 1749332"/>
              <a:gd name="connsiteX0" fmla="*/ 0 w 282842"/>
              <a:gd name="connsiteY0" fmla="*/ 1749332 h 1749332"/>
              <a:gd name="connsiteX1" fmla="*/ 282842 w 282842"/>
              <a:gd name="connsiteY1" fmla="*/ 1227184 h 1749332"/>
              <a:gd name="connsiteX2" fmla="*/ 280849 w 282842"/>
              <a:gd name="connsiteY2" fmla="*/ 0 h 1749332"/>
              <a:gd name="connsiteX3" fmla="*/ 246 w 282842"/>
              <a:gd name="connsiteY3" fmla="*/ 1092487 h 1749332"/>
              <a:gd name="connsiteX4" fmla="*/ 0 w 282842"/>
              <a:gd name="connsiteY4" fmla="*/ 1749332 h 1749332"/>
              <a:gd name="connsiteX0" fmla="*/ 0 w 283033"/>
              <a:gd name="connsiteY0" fmla="*/ 1751219 h 1751219"/>
              <a:gd name="connsiteX1" fmla="*/ 282842 w 283033"/>
              <a:gd name="connsiteY1" fmla="*/ 1229071 h 1751219"/>
              <a:gd name="connsiteX2" fmla="*/ 282842 w 283033"/>
              <a:gd name="connsiteY2" fmla="*/ 0 h 1751219"/>
              <a:gd name="connsiteX3" fmla="*/ 246 w 283033"/>
              <a:gd name="connsiteY3" fmla="*/ 1094374 h 1751219"/>
              <a:gd name="connsiteX4" fmla="*/ 0 w 283033"/>
              <a:gd name="connsiteY4" fmla="*/ 1751219 h 1751219"/>
              <a:gd name="connsiteX0" fmla="*/ 0 w 283031"/>
              <a:gd name="connsiteY0" fmla="*/ 1754648 h 1754648"/>
              <a:gd name="connsiteX1" fmla="*/ 282840 w 283031"/>
              <a:gd name="connsiteY1" fmla="*/ 1229071 h 1754648"/>
              <a:gd name="connsiteX2" fmla="*/ 282840 w 283031"/>
              <a:gd name="connsiteY2" fmla="*/ 0 h 1754648"/>
              <a:gd name="connsiteX3" fmla="*/ 244 w 283031"/>
              <a:gd name="connsiteY3" fmla="*/ 1094374 h 1754648"/>
              <a:gd name="connsiteX4" fmla="*/ 0 w 283031"/>
              <a:gd name="connsiteY4" fmla="*/ 1754648 h 1754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031" h="1754648">
                <a:moveTo>
                  <a:pt x="0" y="1754648"/>
                </a:moveTo>
                <a:lnTo>
                  <a:pt x="282840" y="1229071"/>
                </a:lnTo>
                <a:cubicBezTo>
                  <a:pt x="282176" y="820010"/>
                  <a:pt x="283504" y="409061"/>
                  <a:pt x="282840" y="0"/>
                </a:cubicBezTo>
                <a:lnTo>
                  <a:pt x="244" y="1094374"/>
                </a:lnTo>
                <a:cubicBezTo>
                  <a:pt x="163" y="1317095"/>
                  <a:pt x="81" y="1531927"/>
                  <a:pt x="0" y="1754648"/>
                </a:cubicBezTo>
                <a:close/>
              </a:path>
            </a:pathLst>
          </a:cu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TextBox 25"/>
          <p:cNvSpPr txBox="1"/>
          <p:nvPr/>
        </p:nvSpPr>
        <p:spPr>
          <a:xfrm>
            <a:off x="5577290" y="5799249"/>
            <a:ext cx="1685446" cy="800219"/>
          </a:xfrm>
          <a:prstGeom prst="rect">
            <a:avLst/>
          </a:prstGeom>
          <a:noFill/>
        </p:spPr>
        <p:txBody>
          <a:bodyPr wrap="square" rtlCol="0">
            <a:spAutoFit/>
          </a:bodyPr>
          <a:lstStyle/>
          <a:p>
            <a:pPr algn="ctr"/>
            <a:r>
              <a:rPr lang="es-SV" b="1" dirty="0" smtClean="0">
                <a:solidFill>
                  <a:schemeClr val="bg2"/>
                </a:solidFill>
                <a:latin typeface="+mj-lt"/>
              </a:rPr>
              <a:t>12%</a:t>
            </a:r>
          </a:p>
          <a:p>
            <a:pPr algn="ctr"/>
            <a:r>
              <a:rPr lang="es-SV" sz="1400" dirty="0" smtClean="0">
                <a:solidFill>
                  <a:schemeClr val="bg2"/>
                </a:solidFill>
                <a:latin typeface="+mj-lt"/>
              </a:rPr>
              <a:t>emitidos en el exterior</a:t>
            </a:r>
            <a:endParaRPr lang="es-SV" sz="1400" dirty="0">
              <a:solidFill>
                <a:schemeClr val="bg2"/>
              </a:solidFill>
              <a:latin typeface="+mj-lt"/>
            </a:endParaRPr>
          </a:p>
        </p:txBody>
      </p:sp>
      <p:sp>
        <p:nvSpPr>
          <p:cNvPr id="27" name="TextBox 26"/>
          <p:cNvSpPr txBox="1"/>
          <p:nvPr/>
        </p:nvSpPr>
        <p:spPr>
          <a:xfrm>
            <a:off x="7252614" y="5799249"/>
            <a:ext cx="1618159" cy="800219"/>
          </a:xfrm>
          <a:prstGeom prst="rect">
            <a:avLst/>
          </a:prstGeom>
          <a:noFill/>
        </p:spPr>
        <p:txBody>
          <a:bodyPr wrap="square" rtlCol="0">
            <a:spAutoFit/>
          </a:bodyPr>
          <a:lstStyle/>
          <a:p>
            <a:pPr algn="ctr"/>
            <a:r>
              <a:rPr lang="es-SV" b="1" dirty="0" smtClean="0">
                <a:solidFill>
                  <a:schemeClr val="bg2"/>
                </a:solidFill>
                <a:latin typeface="+mj-lt"/>
              </a:rPr>
              <a:t>2.6%</a:t>
            </a:r>
          </a:p>
          <a:p>
            <a:pPr algn="ctr"/>
            <a:r>
              <a:rPr lang="es-SV" sz="1400" dirty="0" smtClean="0">
                <a:solidFill>
                  <a:schemeClr val="bg2"/>
                </a:solidFill>
              </a:rPr>
              <a:t>emitidos</a:t>
            </a:r>
          </a:p>
          <a:p>
            <a:pPr algn="ctr"/>
            <a:r>
              <a:rPr lang="es-SV" sz="1400" dirty="0" smtClean="0">
                <a:solidFill>
                  <a:schemeClr val="bg2"/>
                </a:solidFill>
                <a:latin typeface="+mj-lt"/>
              </a:rPr>
              <a:t> en el exterior</a:t>
            </a:r>
            <a:endParaRPr lang="es-SV" sz="1400" dirty="0">
              <a:solidFill>
                <a:schemeClr val="bg2"/>
              </a:solidFill>
              <a:latin typeface="+mj-lt"/>
            </a:endParaRPr>
          </a:p>
        </p:txBody>
      </p:sp>
      <p:sp>
        <p:nvSpPr>
          <p:cNvPr id="28" name="TextBox 27"/>
          <p:cNvSpPr txBox="1"/>
          <p:nvPr/>
        </p:nvSpPr>
        <p:spPr>
          <a:xfrm>
            <a:off x="8858333" y="5799249"/>
            <a:ext cx="1626257" cy="800219"/>
          </a:xfrm>
          <a:prstGeom prst="rect">
            <a:avLst/>
          </a:prstGeom>
          <a:noFill/>
        </p:spPr>
        <p:txBody>
          <a:bodyPr wrap="square" rtlCol="0">
            <a:spAutoFit/>
          </a:bodyPr>
          <a:lstStyle/>
          <a:p>
            <a:pPr algn="ctr"/>
            <a:r>
              <a:rPr lang="es-SV" b="1" dirty="0" smtClean="0">
                <a:solidFill>
                  <a:schemeClr val="bg2"/>
                </a:solidFill>
                <a:latin typeface="+mj-lt"/>
              </a:rPr>
              <a:t>7.3%</a:t>
            </a:r>
          </a:p>
          <a:p>
            <a:pPr algn="ctr"/>
            <a:r>
              <a:rPr lang="es-SV" sz="1400" dirty="0" smtClean="0">
                <a:solidFill>
                  <a:schemeClr val="bg2"/>
                </a:solidFill>
              </a:rPr>
              <a:t>emitidos </a:t>
            </a:r>
          </a:p>
          <a:p>
            <a:pPr algn="ctr"/>
            <a:r>
              <a:rPr lang="es-SV" sz="1400" dirty="0" smtClean="0">
                <a:solidFill>
                  <a:schemeClr val="bg2"/>
                </a:solidFill>
                <a:latin typeface="+mj-lt"/>
              </a:rPr>
              <a:t>en el exterior</a:t>
            </a:r>
            <a:endParaRPr lang="es-SV" sz="1400" dirty="0">
              <a:solidFill>
                <a:schemeClr val="bg2"/>
              </a:solidFill>
              <a:latin typeface="+mj-lt"/>
            </a:endParaRPr>
          </a:p>
        </p:txBody>
      </p:sp>
      <p:sp>
        <p:nvSpPr>
          <p:cNvPr id="29" name="TextBox 28"/>
          <p:cNvSpPr txBox="1"/>
          <p:nvPr/>
        </p:nvSpPr>
        <p:spPr>
          <a:xfrm>
            <a:off x="10484984" y="5799249"/>
            <a:ext cx="1707015" cy="800219"/>
          </a:xfrm>
          <a:prstGeom prst="rect">
            <a:avLst/>
          </a:prstGeom>
          <a:noFill/>
        </p:spPr>
        <p:txBody>
          <a:bodyPr wrap="square" rtlCol="0">
            <a:spAutoFit/>
          </a:bodyPr>
          <a:lstStyle/>
          <a:p>
            <a:pPr algn="ctr"/>
            <a:r>
              <a:rPr lang="es-SV" b="1" dirty="0" smtClean="0">
                <a:solidFill>
                  <a:schemeClr val="bg2"/>
                </a:solidFill>
                <a:latin typeface="+mj-lt"/>
              </a:rPr>
              <a:t>48.47% </a:t>
            </a:r>
          </a:p>
          <a:p>
            <a:pPr algn="ctr"/>
            <a:r>
              <a:rPr lang="es-SV" sz="1400" dirty="0" smtClean="0">
                <a:solidFill>
                  <a:schemeClr val="bg2"/>
                </a:solidFill>
              </a:rPr>
              <a:t>emitidos </a:t>
            </a:r>
          </a:p>
          <a:p>
            <a:pPr algn="ctr"/>
            <a:r>
              <a:rPr lang="es-SV" sz="1400" dirty="0" smtClean="0">
                <a:solidFill>
                  <a:schemeClr val="bg2"/>
                </a:solidFill>
                <a:latin typeface="+mj-lt"/>
              </a:rPr>
              <a:t>en el exterior</a:t>
            </a:r>
            <a:endParaRPr lang="es-SV" sz="1400" dirty="0">
              <a:solidFill>
                <a:schemeClr val="bg2"/>
              </a:solidFill>
              <a:latin typeface="+mj-lt"/>
            </a:endParaRPr>
          </a:p>
        </p:txBody>
      </p:sp>
      <p:sp>
        <p:nvSpPr>
          <p:cNvPr id="43" name="TextBox 42"/>
          <p:cNvSpPr txBox="1"/>
          <p:nvPr/>
        </p:nvSpPr>
        <p:spPr>
          <a:xfrm>
            <a:off x="1363052" y="2001137"/>
            <a:ext cx="1348318" cy="338554"/>
          </a:xfrm>
          <a:prstGeom prst="rect">
            <a:avLst/>
          </a:prstGeom>
          <a:noFill/>
        </p:spPr>
        <p:txBody>
          <a:bodyPr wrap="none" rtlCol="0">
            <a:spAutoFit/>
          </a:bodyPr>
          <a:lstStyle/>
          <a:p>
            <a:r>
              <a:rPr lang="es-SV" sz="1600" b="1" dirty="0" smtClean="0">
                <a:latin typeface="+mj-lt"/>
              </a:rPr>
              <a:t>Primera Vez</a:t>
            </a:r>
            <a:endParaRPr lang="es-SV" sz="1600" b="1" dirty="0">
              <a:latin typeface="+mj-lt"/>
            </a:endParaRPr>
          </a:p>
        </p:txBody>
      </p:sp>
      <p:grpSp>
        <p:nvGrpSpPr>
          <p:cNvPr id="2" name="Grupo 1"/>
          <p:cNvGrpSpPr/>
          <p:nvPr/>
        </p:nvGrpSpPr>
        <p:grpSpPr>
          <a:xfrm>
            <a:off x="521768" y="1781736"/>
            <a:ext cx="787451" cy="787451"/>
            <a:chOff x="376627" y="1520482"/>
            <a:chExt cx="787451" cy="787451"/>
          </a:xfrm>
        </p:grpSpPr>
        <p:sp>
          <p:nvSpPr>
            <p:cNvPr id="5" name="Oval 4"/>
            <p:cNvSpPr/>
            <p:nvPr/>
          </p:nvSpPr>
          <p:spPr>
            <a:xfrm>
              <a:off x="376627" y="1520482"/>
              <a:ext cx="787451" cy="78745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dirty="0"/>
            </a:p>
          </p:txBody>
        </p:sp>
        <p:sp>
          <p:nvSpPr>
            <p:cNvPr id="48" name="Freeform 80"/>
            <p:cNvSpPr>
              <a:spLocks noEditPoints="1"/>
            </p:cNvSpPr>
            <p:nvPr/>
          </p:nvSpPr>
          <p:spPr bwMode="auto">
            <a:xfrm>
              <a:off x="563609" y="1784524"/>
              <a:ext cx="410190" cy="259209"/>
            </a:xfrm>
            <a:custGeom>
              <a:avLst/>
              <a:gdLst>
                <a:gd name="T0" fmla="*/ 48 w 209"/>
                <a:gd name="T1" fmla="*/ 24 h 140"/>
                <a:gd name="T2" fmla="*/ 48 w 209"/>
                <a:gd name="T3" fmla="*/ 53 h 140"/>
                <a:gd name="T4" fmla="*/ 59 w 209"/>
                <a:gd name="T5" fmla="*/ 58 h 140"/>
                <a:gd name="T6" fmla="*/ 71 w 209"/>
                <a:gd name="T7" fmla="*/ 83 h 140"/>
                <a:gd name="T8" fmla="*/ 65 w 209"/>
                <a:gd name="T9" fmla="*/ 117 h 140"/>
                <a:gd name="T10" fmla="*/ 31 w 209"/>
                <a:gd name="T11" fmla="*/ 117 h 140"/>
                <a:gd name="T12" fmla="*/ 25 w 209"/>
                <a:gd name="T13" fmla="*/ 83 h 140"/>
                <a:gd name="T14" fmla="*/ 37 w 209"/>
                <a:gd name="T15" fmla="*/ 58 h 140"/>
                <a:gd name="T16" fmla="*/ 59 w 209"/>
                <a:gd name="T17" fmla="*/ 58 h 140"/>
                <a:gd name="T18" fmla="*/ 55 w 209"/>
                <a:gd name="T19" fmla="*/ 61 h 140"/>
                <a:gd name="T20" fmla="*/ 49 w 209"/>
                <a:gd name="T21" fmla="*/ 61 h 140"/>
                <a:gd name="T22" fmla="*/ 42 w 209"/>
                <a:gd name="T23" fmla="*/ 60 h 140"/>
                <a:gd name="T24" fmla="*/ 45 w 209"/>
                <a:gd name="T25" fmla="*/ 63 h 140"/>
                <a:gd name="T26" fmla="*/ 47 w 209"/>
                <a:gd name="T27" fmla="*/ 67 h 140"/>
                <a:gd name="T28" fmla="*/ 48 w 209"/>
                <a:gd name="T29" fmla="*/ 92 h 140"/>
                <a:gd name="T30" fmla="*/ 50 w 209"/>
                <a:gd name="T31" fmla="*/ 67 h 140"/>
                <a:gd name="T32" fmla="*/ 51 w 209"/>
                <a:gd name="T33" fmla="*/ 63 h 140"/>
                <a:gd name="T34" fmla="*/ 157 w 209"/>
                <a:gd name="T35" fmla="*/ 104 h 140"/>
                <a:gd name="T36" fmla="*/ 93 w 209"/>
                <a:gd name="T37" fmla="*/ 97 h 140"/>
                <a:gd name="T38" fmla="*/ 93 w 209"/>
                <a:gd name="T39" fmla="*/ 86 h 140"/>
                <a:gd name="T40" fmla="*/ 182 w 209"/>
                <a:gd name="T41" fmla="*/ 78 h 140"/>
                <a:gd name="T42" fmla="*/ 93 w 209"/>
                <a:gd name="T43" fmla="*/ 86 h 140"/>
                <a:gd name="T44" fmla="*/ 182 w 209"/>
                <a:gd name="T45" fmla="*/ 50 h 140"/>
                <a:gd name="T46" fmla="*/ 93 w 209"/>
                <a:gd name="T47" fmla="*/ 31 h 140"/>
                <a:gd name="T48" fmla="*/ 121 w 209"/>
                <a:gd name="T49" fmla="*/ 68 h 140"/>
                <a:gd name="T50" fmla="*/ 182 w 209"/>
                <a:gd name="T51" fmla="*/ 60 h 140"/>
                <a:gd name="T52" fmla="*/ 121 w 209"/>
                <a:gd name="T53" fmla="*/ 68 h 140"/>
                <a:gd name="T54" fmla="*/ 209 w 209"/>
                <a:gd name="T55" fmla="*/ 126 h 140"/>
                <a:gd name="T56" fmla="*/ 14 w 209"/>
                <a:gd name="T57" fmla="*/ 140 h 140"/>
                <a:gd name="T58" fmla="*/ 0 w 209"/>
                <a:gd name="T59" fmla="*/ 14 h 140"/>
                <a:gd name="T60" fmla="*/ 196 w 209"/>
                <a:gd name="T61" fmla="*/ 0 h 140"/>
                <a:gd name="T62" fmla="*/ 200 w 209"/>
                <a:gd name="T63" fmla="*/ 14 h 140"/>
                <a:gd name="T64" fmla="*/ 14 w 209"/>
                <a:gd name="T65" fmla="*/ 10 h 140"/>
                <a:gd name="T66" fmla="*/ 10 w 209"/>
                <a:gd name="T67" fmla="*/ 126 h 140"/>
                <a:gd name="T68" fmla="*/ 196 w 209"/>
                <a:gd name="T69" fmla="*/ 130 h 140"/>
                <a:gd name="T70" fmla="*/ 200 w 209"/>
                <a:gd name="T71" fmla="*/ 1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9" h="140">
                  <a:moveTo>
                    <a:pt x="34" y="39"/>
                  </a:moveTo>
                  <a:cubicBezTo>
                    <a:pt x="34" y="31"/>
                    <a:pt x="40" y="24"/>
                    <a:pt x="48" y="24"/>
                  </a:cubicBezTo>
                  <a:cubicBezTo>
                    <a:pt x="56" y="24"/>
                    <a:pt x="63" y="31"/>
                    <a:pt x="63" y="39"/>
                  </a:cubicBezTo>
                  <a:cubicBezTo>
                    <a:pt x="63" y="47"/>
                    <a:pt x="56" y="53"/>
                    <a:pt x="48" y="53"/>
                  </a:cubicBezTo>
                  <a:cubicBezTo>
                    <a:pt x="40" y="53"/>
                    <a:pt x="34" y="47"/>
                    <a:pt x="34" y="39"/>
                  </a:cubicBezTo>
                  <a:close/>
                  <a:moveTo>
                    <a:pt x="59" y="58"/>
                  </a:moveTo>
                  <a:cubicBezTo>
                    <a:pt x="69" y="59"/>
                    <a:pt x="74" y="61"/>
                    <a:pt x="74" y="61"/>
                  </a:cubicBezTo>
                  <a:cubicBezTo>
                    <a:pt x="74" y="61"/>
                    <a:pt x="73" y="79"/>
                    <a:pt x="71" y="83"/>
                  </a:cubicBezTo>
                  <a:cubicBezTo>
                    <a:pt x="70" y="88"/>
                    <a:pt x="65" y="90"/>
                    <a:pt x="65" y="94"/>
                  </a:cubicBezTo>
                  <a:cubicBezTo>
                    <a:pt x="65" y="117"/>
                    <a:pt x="65" y="117"/>
                    <a:pt x="65" y="117"/>
                  </a:cubicBezTo>
                  <a:cubicBezTo>
                    <a:pt x="65" y="117"/>
                    <a:pt x="57" y="119"/>
                    <a:pt x="48" y="119"/>
                  </a:cubicBezTo>
                  <a:cubicBezTo>
                    <a:pt x="40" y="119"/>
                    <a:pt x="31" y="117"/>
                    <a:pt x="31" y="117"/>
                  </a:cubicBezTo>
                  <a:cubicBezTo>
                    <a:pt x="31" y="94"/>
                    <a:pt x="31" y="94"/>
                    <a:pt x="31" y="94"/>
                  </a:cubicBezTo>
                  <a:cubicBezTo>
                    <a:pt x="31" y="90"/>
                    <a:pt x="26" y="88"/>
                    <a:pt x="25" y="83"/>
                  </a:cubicBezTo>
                  <a:cubicBezTo>
                    <a:pt x="23" y="79"/>
                    <a:pt x="22" y="61"/>
                    <a:pt x="22" y="61"/>
                  </a:cubicBezTo>
                  <a:cubicBezTo>
                    <a:pt x="22" y="61"/>
                    <a:pt x="27" y="59"/>
                    <a:pt x="37" y="58"/>
                  </a:cubicBezTo>
                  <a:cubicBezTo>
                    <a:pt x="39" y="57"/>
                    <a:pt x="43" y="55"/>
                    <a:pt x="48" y="55"/>
                  </a:cubicBezTo>
                  <a:cubicBezTo>
                    <a:pt x="53" y="55"/>
                    <a:pt x="58" y="57"/>
                    <a:pt x="59" y="58"/>
                  </a:cubicBezTo>
                  <a:close/>
                  <a:moveTo>
                    <a:pt x="51" y="63"/>
                  </a:moveTo>
                  <a:cubicBezTo>
                    <a:pt x="53" y="63"/>
                    <a:pt x="54" y="62"/>
                    <a:pt x="55" y="61"/>
                  </a:cubicBezTo>
                  <a:cubicBezTo>
                    <a:pt x="54" y="60"/>
                    <a:pt x="54" y="60"/>
                    <a:pt x="54" y="60"/>
                  </a:cubicBezTo>
                  <a:cubicBezTo>
                    <a:pt x="52" y="60"/>
                    <a:pt x="51" y="60"/>
                    <a:pt x="49" y="61"/>
                  </a:cubicBezTo>
                  <a:cubicBezTo>
                    <a:pt x="47" y="61"/>
                    <a:pt x="47" y="61"/>
                    <a:pt x="47" y="61"/>
                  </a:cubicBezTo>
                  <a:cubicBezTo>
                    <a:pt x="45" y="60"/>
                    <a:pt x="44" y="60"/>
                    <a:pt x="42" y="60"/>
                  </a:cubicBezTo>
                  <a:cubicBezTo>
                    <a:pt x="41" y="61"/>
                    <a:pt x="41" y="61"/>
                    <a:pt x="41" y="61"/>
                  </a:cubicBezTo>
                  <a:cubicBezTo>
                    <a:pt x="42" y="62"/>
                    <a:pt x="44" y="63"/>
                    <a:pt x="45" y="63"/>
                  </a:cubicBezTo>
                  <a:cubicBezTo>
                    <a:pt x="45" y="64"/>
                    <a:pt x="45" y="64"/>
                    <a:pt x="45" y="64"/>
                  </a:cubicBezTo>
                  <a:cubicBezTo>
                    <a:pt x="47" y="67"/>
                    <a:pt x="47" y="67"/>
                    <a:pt x="47" y="67"/>
                  </a:cubicBezTo>
                  <a:cubicBezTo>
                    <a:pt x="43" y="87"/>
                    <a:pt x="43" y="87"/>
                    <a:pt x="43" y="87"/>
                  </a:cubicBezTo>
                  <a:cubicBezTo>
                    <a:pt x="48" y="92"/>
                    <a:pt x="48" y="92"/>
                    <a:pt x="48" y="92"/>
                  </a:cubicBezTo>
                  <a:cubicBezTo>
                    <a:pt x="53" y="87"/>
                    <a:pt x="53" y="87"/>
                    <a:pt x="53" y="87"/>
                  </a:cubicBezTo>
                  <a:cubicBezTo>
                    <a:pt x="50" y="67"/>
                    <a:pt x="50" y="67"/>
                    <a:pt x="50" y="67"/>
                  </a:cubicBezTo>
                  <a:cubicBezTo>
                    <a:pt x="51" y="64"/>
                    <a:pt x="51" y="64"/>
                    <a:pt x="51" y="64"/>
                  </a:cubicBezTo>
                  <a:lnTo>
                    <a:pt x="51" y="63"/>
                  </a:lnTo>
                  <a:close/>
                  <a:moveTo>
                    <a:pt x="93" y="104"/>
                  </a:moveTo>
                  <a:cubicBezTo>
                    <a:pt x="157" y="104"/>
                    <a:pt x="157" y="104"/>
                    <a:pt x="157" y="104"/>
                  </a:cubicBezTo>
                  <a:cubicBezTo>
                    <a:pt x="157" y="97"/>
                    <a:pt x="157" y="97"/>
                    <a:pt x="157" y="97"/>
                  </a:cubicBezTo>
                  <a:cubicBezTo>
                    <a:pt x="93" y="97"/>
                    <a:pt x="93" y="97"/>
                    <a:pt x="93" y="97"/>
                  </a:cubicBezTo>
                  <a:lnTo>
                    <a:pt x="93" y="104"/>
                  </a:lnTo>
                  <a:close/>
                  <a:moveTo>
                    <a:pt x="93" y="86"/>
                  </a:moveTo>
                  <a:cubicBezTo>
                    <a:pt x="182" y="86"/>
                    <a:pt x="182" y="86"/>
                    <a:pt x="182" y="86"/>
                  </a:cubicBezTo>
                  <a:cubicBezTo>
                    <a:pt x="182" y="78"/>
                    <a:pt x="182" y="78"/>
                    <a:pt x="182" y="78"/>
                  </a:cubicBezTo>
                  <a:cubicBezTo>
                    <a:pt x="93" y="78"/>
                    <a:pt x="93" y="78"/>
                    <a:pt x="93" y="78"/>
                  </a:cubicBezTo>
                  <a:lnTo>
                    <a:pt x="93" y="86"/>
                  </a:lnTo>
                  <a:close/>
                  <a:moveTo>
                    <a:pt x="93" y="50"/>
                  </a:moveTo>
                  <a:cubicBezTo>
                    <a:pt x="182" y="50"/>
                    <a:pt x="182" y="50"/>
                    <a:pt x="182" y="50"/>
                  </a:cubicBezTo>
                  <a:cubicBezTo>
                    <a:pt x="182" y="31"/>
                    <a:pt x="182" y="31"/>
                    <a:pt x="182" y="31"/>
                  </a:cubicBezTo>
                  <a:cubicBezTo>
                    <a:pt x="93" y="31"/>
                    <a:pt x="93" y="31"/>
                    <a:pt x="93" y="31"/>
                  </a:cubicBezTo>
                  <a:lnTo>
                    <a:pt x="93" y="50"/>
                  </a:lnTo>
                  <a:close/>
                  <a:moveTo>
                    <a:pt x="121" y="68"/>
                  </a:moveTo>
                  <a:cubicBezTo>
                    <a:pt x="182" y="68"/>
                    <a:pt x="182" y="68"/>
                    <a:pt x="182" y="68"/>
                  </a:cubicBezTo>
                  <a:cubicBezTo>
                    <a:pt x="182" y="60"/>
                    <a:pt x="182" y="60"/>
                    <a:pt x="182" y="60"/>
                  </a:cubicBezTo>
                  <a:cubicBezTo>
                    <a:pt x="121" y="60"/>
                    <a:pt x="121" y="60"/>
                    <a:pt x="121" y="60"/>
                  </a:cubicBezTo>
                  <a:lnTo>
                    <a:pt x="121" y="68"/>
                  </a:lnTo>
                  <a:close/>
                  <a:moveTo>
                    <a:pt x="209" y="14"/>
                  </a:moveTo>
                  <a:cubicBezTo>
                    <a:pt x="209" y="126"/>
                    <a:pt x="209" y="126"/>
                    <a:pt x="209" y="126"/>
                  </a:cubicBezTo>
                  <a:cubicBezTo>
                    <a:pt x="209" y="134"/>
                    <a:pt x="203" y="140"/>
                    <a:pt x="196" y="140"/>
                  </a:cubicBezTo>
                  <a:cubicBezTo>
                    <a:pt x="14" y="140"/>
                    <a:pt x="14" y="140"/>
                    <a:pt x="14" y="140"/>
                  </a:cubicBezTo>
                  <a:cubicBezTo>
                    <a:pt x="6" y="140"/>
                    <a:pt x="0" y="134"/>
                    <a:pt x="0" y="126"/>
                  </a:cubicBezTo>
                  <a:cubicBezTo>
                    <a:pt x="0" y="14"/>
                    <a:pt x="0" y="14"/>
                    <a:pt x="0" y="14"/>
                  </a:cubicBezTo>
                  <a:cubicBezTo>
                    <a:pt x="0" y="7"/>
                    <a:pt x="6" y="0"/>
                    <a:pt x="14" y="0"/>
                  </a:cubicBezTo>
                  <a:cubicBezTo>
                    <a:pt x="196" y="0"/>
                    <a:pt x="196" y="0"/>
                    <a:pt x="196" y="0"/>
                  </a:cubicBezTo>
                  <a:cubicBezTo>
                    <a:pt x="203" y="0"/>
                    <a:pt x="209" y="7"/>
                    <a:pt x="209" y="14"/>
                  </a:cubicBezTo>
                  <a:close/>
                  <a:moveTo>
                    <a:pt x="200" y="14"/>
                  </a:moveTo>
                  <a:cubicBezTo>
                    <a:pt x="200" y="12"/>
                    <a:pt x="198" y="10"/>
                    <a:pt x="196" y="10"/>
                  </a:cubicBezTo>
                  <a:cubicBezTo>
                    <a:pt x="14" y="10"/>
                    <a:pt x="14" y="10"/>
                    <a:pt x="14" y="10"/>
                  </a:cubicBezTo>
                  <a:cubicBezTo>
                    <a:pt x="11" y="10"/>
                    <a:pt x="10" y="12"/>
                    <a:pt x="10" y="14"/>
                  </a:cubicBezTo>
                  <a:cubicBezTo>
                    <a:pt x="10" y="126"/>
                    <a:pt x="10" y="126"/>
                    <a:pt x="10" y="126"/>
                  </a:cubicBezTo>
                  <a:cubicBezTo>
                    <a:pt x="10" y="128"/>
                    <a:pt x="11" y="130"/>
                    <a:pt x="14" y="130"/>
                  </a:cubicBezTo>
                  <a:cubicBezTo>
                    <a:pt x="196" y="130"/>
                    <a:pt x="196" y="130"/>
                    <a:pt x="196" y="130"/>
                  </a:cubicBezTo>
                  <a:cubicBezTo>
                    <a:pt x="198" y="130"/>
                    <a:pt x="200" y="128"/>
                    <a:pt x="200" y="126"/>
                  </a:cubicBezTo>
                  <a:lnTo>
                    <a:pt x="200" y="1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SV" dirty="0"/>
            </a:p>
          </p:txBody>
        </p:sp>
      </p:grpSp>
      <p:sp>
        <p:nvSpPr>
          <p:cNvPr id="49" name="TextBox 48"/>
          <p:cNvSpPr txBox="1"/>
          <p:nvPr/>
        </p:nvSpPr>
        <p:spPr>
          <a:xfrm>
            <a:off x="1363052" y="2906195"/>
            <a:ext cx="1439818" cy="338554"/>
          </a:xfrm>
          <a:prstGeom prst="rect">
            <a:avLst/>
          </a:prstGeom>
          <a:noFill/>
        </p:spPr>
        <p:txBody>
          <a:bodyPr wrap="none" rtlCol="0">
            <a:spAutoFit/>
          </a:bodyPr>
          <a:lstStyle/>
          <a:p>
            <a:r>
              <a:rPr lang="es-SV" sz="1600" b="1" dirty="0" smtClean="0"/>
              <a:t>Modificación</a:t>
            </a:r>
            <a:endParaRPr lang="es-SV" sz="1600" b="1" dirty="0">
              <a:latin typeface="+mj-lt"/>
            </a:endParaRPr>
          </a:p>
        </p:txBody>
      </p:sp>
      <p:grpSp>
        <p:nvGrpSpPr>
          <p:cNvPr id="7" name="Grupo 6"/>
          <p:cNvGrpSpPr/>
          <p:nvPr/>
        </p:nvGrpSpPr>
        <p:grpSpPr>
          <a:xfrm>
            <a:off x="521768" y="3586804"/>
            <a:ext cx="787451" cy="787451"/>
            <a:chOff x="376627" y="3325550"/>
            <a:chExt cx="787451" cy="787451"/>
          </a:xfrm>
        </p:grpSpPr>
        <p:sp>
          <p:nvSpPr>
            <p:cNvPr id="46" name="Oval 45"/>
            <p:cNvSpPr/>
            <p:nvPr/>
          </p:nvSpPr>
          <p:spPr>
            <a:xfrm>
              <a:off x="376627" y="3325550"/>
              <a:ext cx="787451" cy="78745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45"/>
            <p:cNvSpPr>
              <a:spLocks noEditPoints="1"/>
            </p:cNvSpPr>
            <p:nvPr/>
          </p:nvSpPr>
          <p:spPr bwMode="auto">
            <a:xfrm>
              <a:off x="589562" y="3539552"/>
              <a:ext cx="364248" cy="370569"/>
            </a:xfrm>
            <a:custGeom>
              <a:avLst/>
              <a:gdLst>
                <a:gd name="T0" fmla="*/ 159 w 195"/>
                <a:gd name="T1" fmla="*/ 100 h 198"/>
                <a:gd name="T2" fmla="*/ 149 w 195"/>
                <a:gd name="T3" fmla="*/ 83 h 198"/>
                <a:gd name="T4" fmla="*/ 148 w 195"/>
                <a:gd name="T5" fmla="*/ 64 h 198"/>
                <a:gd name="T6" fmla="*/ 136 w 195"/>
                <a:gd name="T7" fmla="*/ 61 h 198"/>
                <a:gd name="T8" fmla="*/ 133 w 195"/>
                <a:gd name="T9" fmla="*/ 49 h 198"/>
                <a:gd name="T10" fmla="*/ 114 w 195"/>
                <a:gd name="T11" fmla="*/ 48 h 198"/>
                <a:gd name="T12" fmla="*/ 97 w 195"/>
                <a:gd name="T13" fmla="*/ 38 h 198"/>
                <a:gd name="T14" fmla="*/ 81 w 195"/>
                <a:gd name="T15" fmla="*/ 48 h 198"/>
                <a:gd name="T16" fmla="*/ 61 w 195"/>
                <a:gd name="T17" fmla="*/ 51 h 198"/>
                <a:gd name="T18" fmla="*/ 50 w 195"/>
                <a:gd name="T19" fmla="*/ 62 h 198"/>
                <a:gd name="T20" fmla="*/ 47 w 195"/>
                <a:gd name="T21" fmla="*/ 82 h 198"/>
                <a:gd name="T22" fmla="*/ 37 w 195"/>
                <a:gd name="T23" fmla="*/ 97 h 198"/>
                <a:gd name="T24" fmla="*/ 47 w 195"/>
                <a:gd name="T25" fmla="*/ 115 h 198"/>
                <a:gd name="T26" fmla="*/ 48 w 195"/>
                <a:gd name="T27" fmla="*/ 133 h 198"/>
                <a:gd name="T28" fmla="*/ 60 w 195"/>
                <a:gd name="T29" fmla="*/ 137 h 198"/>
                <a:gd name="T30" fmla="*/ 63 w 195"/>
                <a:gd name="T31" fmla="*/ 149 h 198"/>
                <a:gd name="T32" fmla="*/ 82 w 195"/>
                <a:gd name="T33" fmla="*/ 150 h 198"/>
                <a:gd name="T34" fmla="*/ 99 w 195"/>
                <a:gd name="T35" fmla="*/ 160 h 198"/>
                <a:gd name="T36" fmla="*/ 115 w 195"/>
                <a:gd name="T37" fmla="*/ 150 h 198"/>
                <a:gd name="T38" fmla="*/ 135 w 195"/>
                <a:gd name="T39" fmla="*/ 147 h 198"/>
                <a:gd name="T40" fmla="*/ 146 w 195"/>
                <a:gd name="T41" fmla="*/ 136 h 198"/>
                <a:gd name="T42" fmla="*/ 149 w 195"/>
                <a:gd name="T43" fmla="*/ 116 h 198"/>
                <a:gd name="T44" fmla="*/ 116 w 195"/>
                <a:gd name="T45" fmla="*/ 68 h 198"/>
                <a:gd name="T46" fmla="*/ 94 w 195"/>
                <a:gd name="T47" fmla="*/ 82 h 198"/>
                <a:gd name="T48" fmla="*/ 116 w 195"/>
                <a:gd name="T49" fmla="*/ 68 h 198"/>
                <a:gd name="T50" fmla="*/ 93 w 195"/>
                <a:gd name="T51" fmla="*/ 103 h 198"/>
                <a:gd name="T52" fmla="*/ 102 w 195"/>
                <a:gd name="T53" fmla="*/ 94 h 198"/>
                <a:gd name="T54" fmla="*/ 67 w 195"/>
                <a:gd name="T55" fmla="*/ 117 h 198"/>
                <a:gd name="T56" fmla="*/ 81 w 195"/>
                <a:gd name="T57" fmla="*/ 95 h 198"/>
                <a:gd name="T58" fmla="*/ 67 w 195"/>
                <a:gd name="T59" fmla="*/ 117 h 198"/>
                <a:gd name="T60" fmla="*/ 94 w 195"/>
                <a:gd name="T61" fmla="*/ 115 h 198"/>
                <a:gd name="T62" fmla="*/ 116 w 195"/>
                <a:gd name="T63" fmla="*/ 130 h 198"/>
                <a:gd name="T64" fmla="*/ 129 w 195"/>
                <a:gd name="T65" fmla="*/ 117 h 198"/>
                <a:gd name="T66" fmla="*/ 115 w 195"/>
                <a:gd name="T67" fmla="*/ 95 h 198"/>
                <a:gd name="T68" fmla="*/ 129 w 195"/>
                <a:gd name="T69" fmla="*/ 117 h 198"/>
                <a:gd name="T70" fmla="*/ 0 w 195"/>
                <a:gd name="T71" fmla="*/ 46 h 198"/>
                <a:gd name="T72" fmla="*/ 98 w 195"/>
                <a:gd name="T73" fmla="*/ 0 h 198"/>
                <a:gd name="T74" fmla="*/ 183 w 195"/>
                <a:gd name="T75" fmla="*/ 83 h 198"/>
                <a:gd name="T76" fmla="*/ 23 w 195"/>
                <a:gd name="T77" fmla="*/ 54 h 198"/>
                <a:gd name="T78" fmla="*/ 7 w 195"/>
                <a:gd name="T79" fmla="*/ 81 h 198"/>
                <a:gd name="T80" fmla="*/ 184 w 195"/>
                <a:gd name="T81" fmla="*/ 148 h 198"/>
                <a:gd name="T82" fmla="*/ 1 w 195"/>
                <a:gd name="T83" fmla="*/ 117 h 198"/>
                <a:gd name="T84" fmla="*/ 98 w 195"/>
                <a:gd name="T85" fmla="*/ 186 h 198"/>
                <a:gd name="T86" fmla="*/ 162 w 195"/>
                <a:gd name="T87" fmla="*/ 139 h 198"/>
                <a:gd name="T88" fmla="*/ 195 w 195"/>
                <a:gd name="T89" fmla="*/ 152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5" h="198">
                  <a:moveTo>
                    <a:pt x="156" y="116"/>
                  </a:moveTo>
                  <a:cubicBezTo>
                    <a:pt x="158" y="111"/>
                    <a:pt x="159" y="106"/>
                    <a:pt x="159" y="100"/>
                  </a:cubicBezTo>
                  <a:cubicBezTo>
                    <a:pt x="156" y="100"/>
                    <a:pt x="154" y="100"/>
                    <a:pt x="152" y="98"/>
                  </a:cubicBezTo>
                  <a:cubicBezTo>
                    <a:pt x="152" y="93"/>
                    <a:pt x="151" y="88"/>
                    <a:pt x="149" y="83"/>
                  </a:cubicBezTo>
                  <a:cubicBezTo>
                    <a:pt x="151" y="81"/>
                    <a:pt x="153" y="79"/>
                    <a:pt x="155" y="79"/>
                  </a:cubicBezTo>
                  <a:cubicBezTo>
                    <a:pt x="154" y="74"/>
                    <a:pt x="151" y="69"/>
                    <a:pt x="148" y="64"/>
                  </a:cubicBezTo>
                  <a:cubicBezTo>
                    <a:pt x="146" y="66"/>
                    <a:pt x="143" y="67"/>
                    <a:pt x="141" y="67"/>
                  </a:cubicBezTo>
                  <a:cubicBezTo>
                    <a:pt x="139" y="65"/>
                    <a:pt x="138" y="63"/>
                    <a:pt x="136" y="61"/>
                  </a:cubicBezTo>
                  <a:cubicBezTo>
                    <a:pt x="134" y="59"/>
                    <a:pt x="132" y="57"/>
                    <a:pt x="130" y="56"/>
                  </a:cubicBezTo>
                  <a:cubicBezTo>
                    <a:pt x="130" y="53"/>
                    <a:pt x="131" y="51"/>
                    <a:pt x="133" y="49"/>
                  </a:cubicBezTo>
                  <a:cubicBezTo>
                    <a:pt x="128" y="46"/>
                    <a:pt x="123" y="43"/>
                    <a:pt x="118" y="41"/>
                  </a:cubicBezTo>
                  <a:cubicBezTo>
                    <a:pt x="117" y="44"/>
                    <a:pt x="116" y="46"/>
                    <a:pt x="114" y="48"/>
                  </a:cubicBezTo>
                  <a:cubicBezTo>
                    <a:pt x="109" y="46"/>
                    <a:pt x="104" y="45"/>
                    <a:pt x="99" y="45"/>
                  </a:cubicBezTo>
                  <a:cubicBezTo>
                    <a:pt x="97" y="43"/>
                    <a:pt x="96" y="41"/>
                    <a:pt x="97" y="38"/>
                  </a:cubicBezTo>
                  <a:cubicBezTo>
                    <a:pt x="91" y="38"/>
                    <a:pt x="86" y="39"/>
                    <a:pt x="80" y="41"/>
                  </a:cubicBezTo>
                  <a:cubicBezTo>
                    <a:pt x="81" y="43"/>
                    <a:pt x="81" y="46"/>
                    <a:pt x="81" y="48"/>
                  </a:cubicBezTo>
                  <a:cubicBezTo>
                    <a:pt x="76" y="50"/>
                    <a:pt x="71" y="52"/>
                    <a:pt x="67" y="55"/>
                  </a:cubicBezTo>
                  <a:cubicBezTo>
                    <a:pt x="65" y="54"/>
                    <a:pt x="63" y="53"/>
                    <a:pt x="61" y="51"/>
                  </a:cubicBezTo>
                  <a:cubicBezTo>
                    <a:pt x="59" y="52"/>
                    <a:pt x="57" y="54"/>
                    <a:pt x="55" y="56"/>
                  </a:cubicBezTo>
                  <a:cubicBezTo>
                    <a:pt x="53" y="58"/>
                    <a:pt x="51" y="60"/>
                    <a:pt x="50" y="62"/>
                  </a:cubicBezTo>
                  <a:cubicBezTo>
                    <a:pt x="52" y="63"/>
                    <a:pt x="53" y="66"/>
                    <a:pt x="54" y="68"/>
                  </a:cubicBezTo>
                  <a:cubicBezTo>
                    <a:pt x="51" y="72"/>
                    <a:pt x="49" y="77"/>
                    <a:pt x="47" y="82"/>
                  </a:cubicBezTo>
                  <a:cubicBezTo>
                    <a:pt x="45" y="82"/>
                    <a:pt x="42" y="82"/>
                    <a:pt x="40" y="81"/>
                  </a:cubicBezTo>
                  <a:cubicBezTo>
                    <a:pt x="38" y="87"/>
                    <a:pt x="37" y="92"/>
                    <a:pt x="37" y="97"/>
                  </a:cubicBezTo>
                  <a:cubicBezTo>
                    <a:pt x="40" y="97"/>
                    <a:pt x="42" y="98"/>
                    <a:pt x="44" y="100"/>
                  </a:cubicBezTo>
                  <a:cubicBezTo>
                    <a:pt x="44" y="105"/>
                    <a:pt x="45" y="110"/>
                    <a:pt x="47" y="115"/>
                  </a:cubicBezTo>
                  <a:cubicBezTo>
                    <a:pt x="45" y="117"/>
                    <a:pt x="43" y="118"/>
                    <a:pt x="41" y="119"/>
                  </a:cubicBezTo>
                  <a:cubicBezTo>
                    <a:pt x="42" y="124"/>
                    <a:pt x="45" y="129"/>
                    <a:pt x="48" y="133"/>
                  </a:cubicBezTo>
                  <a:cubicBezTo>
                    <a:pt x="50" y="132"/>
                    <a:pt x="53" y="131"/>
                    <a:pt x="55" y="131"/>
                  </a:cubicBezTo>
                  <a:cubicBezTo>
                    <a:pt x="57" y="133"/>
                    <a:pt x="58" y="135"/>
                    <a:pt x="60" y="137"/>
                  </a:cubicBezTo>
                  <a:cubicBezTo>
                    <a:pt x="62" y="139"/>
                    <a:pt x="64" y="140"/>
                    <a:pt x="66" y="142"/>
                  </a:cubicBezTo>
                  <a:cubicBezTo>
                    <a:pt x="66" y="144"/>
                    <a:pt x="65" y="147"/>
                    <a:pt x="63" y="149"/>
                  </a:cubicBezTo>
                  <a:cubicBezTo>
                    <a:pt x="68" y="152"/>
                    <a:pt x="73" y="154"/>
                    <a:pt x="78" y="156"/>
                  </a:cubicBezTo>
                  <a:cubicBezTo>
                    <a:pt x="79" y="154"/>
                    <a:pt x="80" y="152"/>
                    <a:pt x="82" y="150"/>
                  </a:cubicBezTo>
                  <a:cubicBezTo>
                    <a:pt x="87" y="152"/>
                    <a:pt x="92" y="152"/>
                    <a:pt x="97" y="152"/>
                  </a:cubicBezTo>
                  <a:cubicBezTo>
                    <a:pt x="99" y="154"/>
                    <a:pt x="100" y="157"/>
                    <a:pt x="99" y="160"/>
                  </a:cubicBezTo>
                  <a:cubicBezTo>
                    <a:pt x="105" y="159"/>
                    <a:pt x="110" y="159"/>
                    <a:pt x="115" y="157"/>
                  </a:cubicBezTo>
                  <a:cubicBezTo>
                    <a:pt x="114" y="155"/>
                    <a:pt x="114" y="152"/>
                    <a:pt x="115" y="150"/>
                  </a:cubicBezTo>
                  <a:cubicBezTo>
                    <a:pt x="120" y="148"/>
                    <a:pt x="125" y="146"/>
                    <a:pt x="129" y="143"/>
                  </a:cubicBezTo>
                  <a:cubicBezTo>
                    <a:pt x="131" y="143"/>
                    <a:pt x="133" y="145"/>
                    <a:pt x="135" y="147"/>
                  </a:cubicBezTo>
                  <a:cubicBezTo>
                    <a:pt x="137" y="146"/>
                    <a:pt x="139" y="144"/>
                    <a:pt x="141" y="142"/>
                  </a:cubicBezTo>
                  <a:cubicBezTo>
                    <a:pt x="143" y="140"/>
                    <a:pt x="145" y="138"/>
                    <a:pt x="146" y="136"/>
                  </a:cubicBezTo>
                  <a:cubicBezTo>
                    <a:pt x="144" y="134"/>
                    <a:pt x="143" y="132"/>
                    <a:pt x="142" y="130"/>
                  </a:cubicBezTo>
                  <a:cubicBezTo>
                    <a:pt x="145" y="125"/>
                    <a:pt x="147" y="121"/>
                    <a:pt x="149" y="116"/>
                  </a:cubicBezTo>
                  <a:cubicBezTo>
                    <a:pt x="151" y="115"/>
                    <a:pt x="154" y="115"/>
                    <a:pt x="156" y="116"/>
                  </a:cubicBezTo>
                  <a:close/>
                  <a:moveTo>
                    <a:pt x="116" y="68"/>
                  </a:moveTo>
                  <a:cubicBezTo>
                    <a:pt x="102" y="82"/>
                    <a:pt x="102" y="82"/>
                    <a:pt x="102" y="82"/>
                  </a:cubicBezTo>
                  <a:cubicBezTo>
                    <a:pt x="99" y="82"/>
                    <a:pt x="97" y="82"/>
                    <a:pt x="94" y="82"/>
                  </a:cubicBezTo>
                  <a:cubicBezTo>
                    <a:pt x="80" y="68"/>
                    <a:pt x="80" y="68"/>
                    <a:pt x="80" y="68"/>
                  </a:cubicBezTo>
                  <a:cubicBezTo>
                    <a:pt x="91" y="62"/>
                    <a:pt x="105" y="62"/>
                    <a:pt x="116" y="68"/>
                  </a:cubicBezTo>
                  <a:close/>
                  <a:moveTo>
                    <a:pt x="102" y="103"/>
                  </a:moveTo>
                  <a:cubicBezTo>
                    <a:pt x="100" y="106"/>
                    <a:pt x="96" y="106"/>
                    <a:pt x="93" y="103"/>
                  </a:cubicBezTo>
                  <a:cubicBezTo>
                    <a:pt x="91" y="101"/>
                    <a:pt x="91" y="97"/>
                    <a:pt x="93" y="94"/>
                  </a:cubicBezTo>
                  <a:cubicBezTo>
                    <a:pt x="96" y="92"/>
                    <a:pt x="100" y="92"/>
                    <a:pt x="102" y="94"/>
                  </a:cubicBezTo>
                  <a:cubicBezTo>
                    <a:pt x="105" y="97"/>
                    <a:pt x="105" y="101"/>
                    <a:pt x="102" y="103"/>
                  </a:cubicBezTo>
                  <a:close/>
                  <a:moveTo>
                    <a:pt x="67" y="117"/>
                  </a:moveTo>
                  <a:cubicBezTo>
                    <a:pt x="61" y="106"/>
                    <a:pt x="61" y="92"/>
                    <a:pt x="67" y="81"/>
                  </a:cubicBezTo>
                  <a:cubicBezTo>
                    <a:pt x="81" y="95"/>
                    <a:pt x="81" y="95"/>
                    <a:pt x="81" y="95"/>
                  </a:cubicBezTo>
                  <a:cubicBezTo>
                    <a:pt x="81" y="97"/>
                    <a:pt x="81" y="100"/>
                    <a:pt x="81" y="103"/>
                  </a:cubicBezTo>
                  <a:lnTo>
                    <a:pt x="67" y="117"/>
                  </a:lnTo>
                  <a:close/>
                  <a:moveTo>
                    <a:pt x="80" y="130"/>
                  </a:moveTo>
                  <a:cubicBezTo>
                    <a:pt x="94" y="115"/>
                    <a:pt x="94" y="115"/>
                    <a:pt x="94" y="115"/>
                  </a:cubicBezTo>
                  <a:cubicBezTo>
                    <a:pt x="97" y="116"/>
                    <a:pt x="99" y="116"/>
                    <a:pt x="102" y="115"/>
                  </a:cubicBezTo>
                  <a:cubicBezTo>
                    <a:pt x="116" y="130"/>
                    <a:pt x="116" y="130"/>
                    <a:pt x="116" y="130"/>
                  </a:cubicBezTo>
                  <a:cubicBezTo>
                    <a:pt x="105" y="136"/>
                    <a:pt x="91" y="136"/>
                    <a:pt x="80" y="130"/>
                  </a:cubicBezTo>
                  <a:close/>
                  <a:moveTo>
                    <a:pt x="129" y="117"/>
                  </a:moveTo>
                  <a:cubicBezTo>
                    <a:pt x="115" y="103"/>
                    <a:pt x="115" y="103"/>
                    <a:pt x="115" y="103"/>
                  </a:cubicBezTo>
                  <a:cubicBezTo>
                    <a:pt x="115" y="100"/>
                    <a:pt x="115" y="97"/>
                    <a:pt x="115" y="95"/>
                  </a:cubicBezTo>
                  <a:cubicBezTo>
                    <a:pt x="129" y="81"/>
                    <a:pt x="129" y="81"/>
                    <a:pt x="129" y="81"/>
                  </a:cubicBezTo>
                  <a:cubicBezTo>
                    <a:pt x="135" y="92"/>
                    <a:pt x="135" y="106"/>
                    <a:pt x="129" y="117"/>
                  </a:cubicBezTo>
                  <a:close/>
                  <a:moveTo>
                    <a:pt x="7" y="81"/>
                  </a:moveTo>
                  <a:cubicBezTo>
                    <a:pt x="0" y="46"/>
                    <a:pt x="0" y="46"/>
                    <a:pt x="0" y="46"/>
                  </a:cubicBezTo>
                  <a:cubicBezTo>
                    <a:pt x="12" y="50"/>
                    <a:pt x="12" y="50"/>
                    <a:pt x="12" y="50"/>
                  </a:cubicBezTo>
                  <a:cubicBezTo>
                    <a:pt x="29" y="19"/>
                    <a:pt x="62" y="0"/>
                    <a:pt x="98" y="0"/>
                  </a:cubicBezTo>
                  <a:cubicBezTo>
                    <a:pt x="145" y="0"/>
                    <a:pt x="186" y="34"/>
                    <a:pt x="195" y="80"/>
                  </a:cubicBezTo>
                  <a:cubicBezTo>
                    <a:pt x="183" y="83"/>
                    <a:pt x="183" y="83"/>
                    <a:pt x="183" y="83"/>
                  </a:cubicBezTo>
                  <a:cubicBezTo>
                    <a:pt x="176" y="42"/>
                    <a:pt x="140" y="12"/>
                    <a:pt x="98" y="12"/>
                  </a:cubicBezTo>
                  <a:cubicBezTo>
                    <a:pt x="67" y="12"/>
                    <a:pt x="39" y="28"/>
                    <a:pt x="23" y="54"/>
                  </a:cubicBezTo>
                  <a:cubicBezTo>
                    <a:pt x="34" y="58"/>
                    <a:pt x="34" y="58"/>
                    <a:pt x="34" y="58"/>
                  </a:cubicBezTo>
                  <a:lnTo>
                    <a:pt x="7" y="81"/>
                  </a:lnTo>
                  <a:close/>
                  <a:moveTo>
                    <a:pt x="195" y="152"/>
                  </a:moveTo>
                  <a:cubicBezTo>
                    <a:pt x="184" y="148"/>
                    <a:pt x="184" y="148"/>
                    <a:pt x="184" y="148"/>
                  </a:cubicBezTo>
                  <a:cubicBezTo>
                    <a:pt x="167" y="179"/>
                    <a:pt x="134" y="198"/>
                    <a:pt x="98" y="198"/>
                  </a:cubicBezTo>
                  <a:cubicBezTo>
                    <a:pt x="50" y="198"/>
                    <a:pt x="10" y="164"/>
                    <a:pt x="1" y="117"/>
                  </a:cubicBezTo>
                  <a:cubicBezTo>
                    <a:pt x="13" y="115"/>
                    <a:pt x="13" y="115"/>
                    <a:pt x="13" y="115"/>
                  </a:cubicBezTo>
                  <a:cubicBezTo>
                    <a:pt x="20" y="156"/>
                    <a:pt x="56" y="186"/>
                    <a:pt x="98" y="186"/>
                  </a:cubicBezTo>
                  <a:cubicBezTo>
                    <a:pt x="129" y="186"/>
                    <a:pt x="157" y="170"/>
                    <a:pt x="173" y="143"/>
                  </a:cubicBezTo>
                  <a:cubicBezTo>
                    <a:pt x="162" y="139"/>
                    <a:pt x="162" y="139"/>
                    <a:pt x="162" y="139"/>
                  </a:cubicBezTo>
                  <a:cubicBezTo>
                    <a:pt x="189" y="116"/>
                    <a:pt x="189" y="116"/>
                    <a:pt x="189" y="116"/>
                  </a:cubicBezTo>
                  <a:lnTo>
                    <a:pt x="195" y="1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51" name="TextBox 50"/>
          <p:cNvSpPr txBox="1"/>
          <p:nvPr/>
        </p:nvSpPr>
        <p:spPr>
          <a:xfrm>
            <a:off x="1363052" y="3811252"/>
            <a:ext cx="1346844" cy="338554"/>
          </a:xfrm>
          <a:prstGeom prst="rect">
            <a:avLst/>
          </a:prstGeom>
          <a:noFill/>
        </p:spPr>
        <p:txBody>
          <a:bodyPr wrap="none" rtlCol="0">
            <a:spAutoFit/>
          </a:bodyPr>
          <a:lstStyle/>
          <a:p>
            <a:r>
              <a:rPr lang="es-SV" sz="1600" b="1" dirty="0" smtClean="0"/>
              <a:t>Reposición </a:t>
            </a:r>
            <a:endParaRPr lang="es-SV" sz="1600" b="1" dirty="0"/>
          </a:p>
        </p:txBody>
      </p:sp>
      <p:grpSp>
        <p:nvGrpSpPr>
          <p:cNvPr id="4" name="Grupo 3"/>
          <p:cNvGrpSpPr/>
          <p:nvPr/>
        </p:nvGrpSpPr>
        <p:grpSpPr>
          <a:xfrm>
            <a:off x="521768" y="2684270"/>
            <a:ext cx="787451" cy="787451"/>
            <a:chOff x="376627" y="2423016"/>
            <a:chExt cx="787451" cy="787451"/>
          </a:xfrm>
        </p:grpSpPr>
        <p:sp>
          <p:nvSpPr>
            <p:cNvPr id="45" name="Oval 44"/>
            <p:cNvSpPr/>
            <p:nvPr/>
          </p:nvSpPr>
          <p:spPr>
            <a:xfrm>
              <a:off x="376627" y="2423016"/>
              <a:ext cx="787451" cy="7874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84"/>
            <p:cNvSpPr>
              <a:spLocks noEditPoints="1"/>
            </p:cNvSpPr>
            <p:nvPr/>
          </p:nvSpPr>
          <p:spPr bwMode="auto">
            <a:xfrm>
              <a:off x="556466" y="2633080"/>
              <a:ext cx="388344" cy="369658"/>
            </a:xfrm>
            <a:custGeom>
              <a:avLst/>
              <a:gdLst>
                <a:gd name="T0" fmla="*/ 43 w 202"/>
                <a:gd name="T1" fmla="*/ 118 h 192"/>
                <a:gd name="T2" fmla="*/ 29 w 202"/>
                <a:gd name="T3" fmla="*/ 88 h 192"/>
                <a:gd name="T4" fmla="*/ 69 w 202"/>
                <a:gd name="T5" fmla="*/ 77 h 192"/>
                <a:gd name="T6" fmla="*/ 49 w 202"/>
                <a:gd name="T7" fmla="*/ 145 h 192"/>
                <a:gd name="T8" fmla="*/ 49 w 202"/>
                <a:gd name="T9" fmla="*/ 47 h 192"/>
                <a:gd name="T10" fmla="*/ 49 w 202"/>
                <a:gd name="T11" fmla="*/ 145 h 192"/>
                <a:gd name="T12" fmla="*/ 86 w 202"/>
                <a:gd name="T13" fmla="*/ 96 h 192"/>
                <a:gd name="T14" fmla="*/ 12 w 202"/>
                <a:gd name="T15" fmla="*/ 96 h 192"/>
                <a:gd name="T16" fmla="*/ 177 w 202"/>
                <a:gd name="T17" fmla="*/ 76 h 192"/>
                <a:gd name="T18" fmla="*/ 102 w 202"/>
                <a:gd name="T19" fmla="*/ 84 h 192"/>
                <a:gd name="T20" fmla="*/ 177 w 202"/>
                <a:gd name="T21" fmla="*/ 76 h 192"/>
                <a:gd name="T22" fmla="*/ 94 w 202"/>
                <a:gd name="T23" fmla="*/ 51 h 192"/>
                <a:gd name="T24" fmla="*/ 153 w 202"/>
                <a:gd name="T25" fmla="*/ 59 h 192"/>
                <a:gd name="T26" fmla="*/ 202 w 202"/>
                <a:gd name="T27" fmla="*/ 49 h 192"/>
                <a:gd name="T28" fmla="*/ 192 w 202"/>
                <a:gd name="T29" fmla="*/ 192 h 192"/>
                <a:gd name="T30" fmla="*/ 45 w 202"/>
                <a:gd name="T31" fmla="*/ 182 h 192"/>
                <a:gd name="T32" fmla="*/ 49 w 202"/>
                <a:gd name="T33" fmla="*/ 151 h 192"/>
                <a:gd name="T34" fmla="*/ 57 w 202"/>
                <a:gd name="T35" fmla="*/ 180 h 192"/>
                <a:gd name="T36" fmla="*/ 190 w 202"/>
                <a:gd name="T37" fmla="*/ 55 h 192"/>
                <a:gd name="T38" fmla="*/ 147 w 202"/>
                <a:gd name="T39" fmla="*/ 39 h 192"/>
                <a:gd name="T40" fmla="*/ 57 w 202"/>
                <a:gd name="T41" fmla="*/ 12 h 192"/>
                <a:gd name="T42" fmla="*/ 49 w 202"/>
                <a:gd name="T43" fmla="*/ 41 h 192"/>
                <a:gd name="T44" fmla="*/ 45 w 202"/>
                <a:gd name="T45" fmla="*/ 10 h 192"/>
                <a:gd name="T46" fmla="*/ 153 w 202"/>
                <a:gd name="T47" fmla="*/ 0 h 192"/>
                <a:gd name="T48" fmla="*/ 157 w 202"/>
                <a:gd name="T49" fmla="*/ 1 h 192"/>
                <a:gd name="T50" fmla="*/ 202 w 202"/>
                <a:gd name="T51" fmla="*/ 49 h 192"/>
                <a:gd name="T52" fmla="*/ 182 w 202"/>
                <a:gd name="T53" fmla="*/ 43 h 192"/>
                <a:gd name="T54" fmla="*/ 159 w 202"/>
                <a:gd name="T55" fmla="*/ 39 h 192"/>
                <a:gd name="T56" fmla="*/ 182 w 202"/>
                <a:gd name="T57" fmla="*/ 43 h 192"/>
                <a:gd name="T58" fmla="*/ 137 w 202"/>
                <a:gd name="T59" fmla="*/ 158 h 192"/>
                <a:gd name="T60" fmla="*/ 70 w 202"/>
                <a:gd name="T61" fmla="*/ 150 h 192"/>
                <a:gd name="T62" fmla="*/ 177 w 202"/>
                <a:gd name="T63" fmla="*/ 101 h 192"/>
                <a:gd name="T64" fmla="*/ 102 w 202"/>
                <a:gd name="T65" fmla="*/ 109 h 192"/>
                <a:gd name="T66" fmla="*/ 177 w 202"/>
                <a:gd name="T67" fmla="*/ 101 h 192"/>
                <a:gd name="T68" fmla="*/ 95 w 202"/>
                <a:gd name="T69" fmla="*/ 125 h 192"/>
                <a:gd name="T70" fmla="*/ 177 w 202"/>
                <a:gd name="T71" fmla="*/ 133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2" h="192">
                  <a:moveTo>
                    <a:pt x="78" y="87"/>
                  </a:moveTo>
                  <a:cubicBezTo>
                    <a:pt x="43" y="118"/>
                    <a:pt x="43" y="118"/>
                    <a:pt x="43" y="118"/>
                  </a:cubicBezTo>
                  <a:cubicBezTo>
                    <a:pt x="20" y="99"/>
                    <a:pt x="20" y="99"/>
                    <a:pt x="20" y="99"/>
                  </a:cubicBezTo>
                  <a:cubicBezTo>
                    <a:pt x="29" y="88"/>
                    <a:pt x="29" y="88"/>
                    <a:pt x="29" y="88"/>
                  </a:cubicBezTo>
                  <a:cubicBezTo>
                    <a:pt x="43" y="100"/>
                    <a:pt x="43" y="100"/>
                    <a:pt x="43" y="100"/>
                  </a:cubicBezTo>
                  <a:cubicBezTo>
                    <a:pt x="69" y="77"/>
                    <a:pt x="69" y="77"/>
                    <a:pt x="69" y="77"/>
                  </a:cubicBezTo>
                  <a:lnTo>
                    <a:pt x="78" y="87"/>
                  </a:lnTo>
                  <a:close/>
                  <a:moveTo>
                    <a:pt x="49" y="145"/>
                  </a:moveTo>
                  <a:cubicBezTo>
                    <a:pt x="22" y="145"/>
                    <a:pt x="0" y="123"/>
                    <a:pt x="0" y="96"/>
                  </a:cubicBezTo>
                  <a:cubicBezTo>
                    <a:pt x="0" y="69"/>
                    <a:pt x="22" y="47"/>
                    <a:pt x="49" y="47"/>
                  </a:cubicBezTo>
                  <a:cubicBezTo>
                    <a:pt x="76" y="47"/>
                    <a:pt x="98" y="69"/>
                    <a:pt x="98" y="96"/>
                  </a:cubicBezTo>
                  <a:cubicBezTo>
                    <a:pt x="98" y="123"/>
                    <a:pt x="76" y="145"/>
                    <a:pt x="49" y="145"/>
                  </a:cubicBezTo>
                  <a:moveTo>
                    <a:pt x="49" y="133"/>
                  </a:moveTo>
                  <a:cubicBezTo>
                    <a:pt x="69" y="133"/>
                    <a:pt x="86" y="116"/>
                    <a:pt x="86" y="96"/>
                  </a:cubicBezTo>
                  <a:cubicBezTo>
                    <a:pt x="86" y="76"/>
                    <a:pt x="69" y="59"/>
                    <a:pt x="49" y="59"/>
                  </a:cubicBezTo>
                  <a:cubicBezTo>
                    <a:pt x="29" y="59"/>
                    <a:pt x="12" y="76"/>
                    <a:pt x="12" y="96"/>
                  </a:cubicBezTo>
                  <a:cubicBezTo>
                    <a:pt x="12" y="116"/>
                    <a:pt x="29" y="133"/>
                    <a:pt x="49" y="133"/>
                  </a:cubicBezTo>
                  <a:moveTo>
                    <a:pt x="177" y="76"/>
                  </a:moveTo>
                  <a:cubicBezTo>
                    <a:pt x="100" y="76"/>
                    <a:pt x="100" y="76"/>
                    <a:pt x="100" y="76"/>
                  </a:cubicBezTo>
                  <a:cubicBezTo>
                    <a:pt x="101" y="79"/>
                    <a:pt x="102" y="81"/>
                    <a:pt x="102" y="84"/>
                  </a:cubicBezTo>
                  <a:cubicBezTo>
                    <a:pt x="177" y="84"/>
                    <a:pt x="177" y="84"/>
                    <a:pt x="177" y="84"/>
                  </a:cubicBezTo>
                  <a:lnTo>
                    <a:pt x="177" y="76"/>
                  </a:lnTo>
                  <a:close/>
                  <a:moveTo>
                    <a:pt x="144" y="51"/>
                  </a:moveTo>
                  <a:cubicBezTo>
                    <a:pt x="94" y="51"/>
                    <a:pt x="94" y="51"/>
                    <a:pt x="94" y="51"/>
                  </a:cubicBezTo>
                  <a:cubicBezTo>
                    <a:pt x="94" y="59"/>
                    <a:pt x="94" y="59"/>
                    <a:pt x="94" y="59"/>
                  </a:cubicBezTo>
                  <a:cubicBezTo>
                    <a:pt x="153" y="59"/>
                    <a:pt x="153" y="59"/>
                    <a:pt x="153" y="59"/>
                  </a:cubicBezTo>
                  <a:cubicBezTo>
                    <a:pt x="150" y="58"/>
                    <a:pt x="147" y="55"/>
                    <a:pt x="144" y="51"/>
                  </a:cubicBezTo>
                  <a:moveTo>
                    <a:pt x="202" y="49"/>
                  </a:moveTo>
                  <a:cubicBezTo>
                    <a:pt x="202" y="182"/>
                    <a:pt x="202" y="182"/>
                    <a:pt x="202" y="182"/>
                  </a:cubicBezTo>
                  <a:cubicBezTo>
                    <a:pt x="202" y="188"/>
                    <a:pt x="198" y="192"/>
                    <a:pt x="192" y="192"/>
                  </a:cubicBezTo>
                  <a:cubicBezTo>
                    <a:pt x="55" y="192"/>
                    <a:pt x="55" y="192"/>
                    <a:pt x="55" y="192"/>
                  </a:cubicBezTo>
                  <a:cubicBezTo>
                    <a:pt x="49" y="192"/>
                    <a:pt x="45" y="188"/>
                    <a:pt x="45" y="182"/>
                  </a:cubicBezTo>
                  <a:cubicBezTo>
                    <a:pt x="45" y="151"/>
                    <a:pt x="45" y="151"/>
                    <a:pt x="45" y="151"/>
                  </a:cubicBezTo>
                  <a:cubicBezTo>
                    <a:pt x="46" y="151"/>
                    <a:pt x="48" y="151"/>
                    <a:pt x="49" y="151"/>
                  </a:cubicBezTo>
                  <a:cubicBezTo>
                    <a:pt x="52" y="151"/>
                    <a:pt x="54" y="150"/>
                    <a:pt x="57" y="150"/>
                  </a:cubicBezTo>
                  <a:cubicBezTo>
                    <a:pt x="57" y="180"/>
                    <a:pt x="57" y="180"/>
                    <a:pt x="57" y="180"/>
                  </a:cubicBezTo>
                  <a:cubicBezTo>
                    <a:pt x="190" y="180"/>
                    <a:pt x="190" y="180"/>
                    <a:pt x="190" y="180"/>
                  </a:cubicBezTo>
                  <a:cubicBezTo>
                    <a:pt x="190" y="55"/>
                    <a:pt x="190" y="55"/>
                    <a:pt x="190" y="55"/>
                  </a:cubicBezTo>
                  <a:cubicBezTo>
                    <a:pt x="163" y="55"/>
                    <a:pt x="163" y="55"/>
                    <a:pt x="163" y="55"/>
                  </a:cubicBezTo>
                  <a:cubicBezTo>
                    <a:pt x="154" y="55"/>
                    <a:pt x="147" y="48"/>
                    <a:pt x="147" y="39"/>
                  </a:cubicBezTo>
                  <a:cubicBezTo>
                    <a:pt x="147" y="12"/>
                    <a:pt x="147" y="12"/>
                    <a:pt x="147" y="12"/>
                  </a:cubicBezTo>
                  <a:cubicBezTo>
                    <a:pt x="57" y="12"/>
                    <a:pt x="57" y="12"/>
                    <a:pt x="57" y="12"/>
                  </a:cubicBezTo>
                  <a:cubicBezTo>
                    <a:pt x="57" y="42"/>
                    <a:pt x="57" y="42"/>
                    <a:pt x="57" y="42"/>
                  </a:cubicBezTo>
                  <a:cubicBezTo>
                    <a:pt x="54" y="42"/>
                    <a:pt x="52" y="41"/>
                    <a:pt x="49" y="41"/>
                  </a:cubicBezTo>
                  <a:cubicBezTo>
                    <a:pt x="48" y="41"/>
                    <a:pt x="46" y="41"/>
                    <a:pt x="45" y="42"/>
                  </a:cubicBezTo>
                  <a:cubicBezTo>
                    <a:pt x="45" y="10"/>
                    <a:pt x="45" y="10"/>
                    <a:pt x="45" y="10"/>
                  </a:cubicBezTo>
                  <a:cubicBezTo>
                    <a:pt x="45" y="4"/>
                    <a:pt x="49" y="0"/>
                    <a:pt x="55" y="0"/>
                  </a:cubicBezTo>
                  <a:cubicBezTo>
                    <a:pt x="153" y="0"/>
                    <a:pt x="153" y="0"/>
                    <a:pt x="153" y="0"/>
                  </a:cubicBezTo>
                  <a:cubicBezTo>
                    <a:pt x="153" y="0"/>
                    <a:pt x="153" y="0"/>
                    <a:pt x="153" y="0"/>
                  </a:cubicBezTo>
                  <a:cubicBezTo>
                    <a:pt x="155" y="0"/>
                    <a:pt x="156" y="0"/>
                    <a:pt x="157" y="1"/>
                  </a:cubicBezTo>
                  <a:cubicBezTo>
                    <a:pt x="200" y="44"/>
                    <a:pt x="200" y="44"/>
                    <a:pt x="200" y="44"/>
                  </a:cubicBezTo>
                  <a:cubicBezTo>
                    <a:pt x="202" y="46"/>
                    <a:pt x="202" y="46"/>
                    <a:pt x="202" y="49"/>
                  </a:cubicBezTo>
                  <a:cubicBezTo>
                    <a:pt x="202" y="49"/>
                    <a:pt x="202" y="49"/>
                    <a:pt x="202" y="49"/>
                  </a:cubicBezTo>
                  <a:moveTo>
                    <a:pt x="182" y="43"/>
                  </a:moveTo>
                  <a:cubicBezTo>
                    <a:pt x="159" y="20"/>
                    <a:pt x="159" y="20"/>
                    <a:pt x="159" y="20"/>
                  </a:cubicBezTo>
                  <a:cubicBezTo>
                    <a:pt x="159" y="39"/>
                    <a:pt x="159" y="39"/>
                    <a:pt x="159" y="39"/>
                  </a:cubicBezTo>
                  <a:cubicBezTo>
                    <a:pt x="159" y="42"/>
                    <a:pt x="161" y="43"/>
                    <a:pt x="163" y="43"/>
                  </a:cubicBezTo>
                  <a:lnTo>
                    <a:pt x="182" y="43"/>
                  </a:lnTo>
                  <a:close/>
                  <a:moveTo>
                    <a:pt x="70" y="158"/>
                  </a:moveTo>
                  <a:cubicBezTo>
                    <a:pt x="137" y="158"/>
                    <a:pt x="137" y="158"/>
                    <a:pt x="137" y="158"/>
                  </a:cubicBezTo>
                  <a:cubicBezTo>
                    <a:pt x="137" y="150"/>
                    <a:pt x="137" y="150"/>
                    <a:pt x="137" y="150"/>
                  </a:cubicBezTo>
                  <a:cubicBezTo>
                    <a:pt x="70" y="150"/>
                    <a:pt x="70" y="150"/>
                    <a:pt x="70" y="150"/>
                  </a:cubicBezTo>
                  <a:lnTo>
                    <a:pt x="70" y="158"/>
                  </a:lnTo>
                  <a:close/>
                  <a:moveTo>
                    <a:pt x="177" y="101"/>
                  </a:moveTo>
                  <a:cubicBezTo>
                    <a:pt x="103" y="101"/>
                    <a:pt x="103" y="101"/>
                    <a:pt x="103" y="101"/>
                  </a:cubicBezTo>
                  <a:cubicBezTo>
                    <a:pt x="103" y="103"/>
                    <a:pt x="103" y="106"/>
                    <a:pt x="102" y="109"/>
                  </a:cubicBezTo>
                  <a:cubicBezTo>
                    <a:pt x="177" y="109"/>
                    <a:pt x="177" y="109"/>
                    <a:pt x="177" y="109"/>
                  </a:cubicBezTo>
                  <a:lnTo>
                    <a:pt x="177" y="101"/>
                  </a:lnTo>
                  <a:close/>
                  <a:moveTo>
                    <a:pt x="177" y="125"/>
                  </a:moveTo>
                  <a:cubicBezTo>
                    <a:pt x="95" y="125"/>
                    <a:pt x="95" y="125"/>
                    <a:pt x="95" y="125"/>
                  </a:cubicBezTo>
                  <a:cubicBezTo>
                    <a:pt x="93" y="128"/>
                    <a:pt x="91" y="131"/>
                    <a:pt x="89" y="133"/>
                  </a:cubicBezTo>
                  <a:cubicBezTo>
                    <a:pt x="177" y="133"/>
                    <a:pt x="177" y="133"/>
                    <a:pt x="177" y="133"/>
                  </a:cubicBezTo>
                  <a:lnTo>
                    <a:pt x="177" y="12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53" name="TextBox 52"/>
          <p:cNvSpPr txBox="1"/>
          <p:nvPr/>
        </p:nvSpPr>
        <p:spPr>
          <a:xfrm>
            <a:off x="1363052" y="4708339"/>
            <a:ext cx="1345240" cy="338554"/>
          </a:xfrm>
          <a:prstGeom prst="rect">
            <a:avLst/>
          </a:prstGeom>
          <a:noFill/>
        </p:spPr>
        <p:txBody>
          <a:bodyPr wrap="none" rtlCol="0">
            <a:spAutoFit/>
          </a:bodyPr>
          <a:lstStyle/>
          <a:p>
            <a:r>
              <a:rPr lang="es-SV" sz="1600" b="1" dirty="0" smtClean="0">
                <a:latin typeface="+mj-lt"/>
              </a:rPr>
              <a:t>Renovación</a:t>
            </a:r>
            <a:endParaRPr lang="es-SV" sz="1600" b="1" dirty="0">
              <a:latin typeface="+mj-lt"/>
            </a:endParaRPr>
          </a:p>
        </p:txBody>
      </p:sp>
      <p:grpSp>
        <p:nvGrpSpPr>
          <p:cNvPr id="8" name="Grupo 7"/>
          <p:cNvGrpSpPr/>
          <p:nvPr/>
        </p:nvGrpSpPr>
        <p:grpSpPr>
          <a:xfrm>
            <a:off x="521768" y="4489337"/>
            <a:ext cx="787451" cy="787451"/>
            <a:chOff x="376627" y="4228083"/>
            <a:chExt cx="787451" cy="787451"/>
          </a:xfrm>
        </p:grpSpPr>
        <p:sp>
          <p:nvSpPr>
            <p:cNvPr id="47" name="Oval 46"/>
            <p:cNvSpPr/>
            <p:nvPr/>
          </p:nvSpPr>
          <p:spPr>
            <a:xfrm>
              <a:off x="376627" y="4228083"/>
              <a:ext cx="787451" cy="7874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dirty="0"/>
            </a:p>
          </p:txBody>
        </p:sp>
        <p:sp>
          <p:nvSpPr>
            <p:cNvPr id="74" name="Freeform 33"/>
            <p:cNvSpPr>
              <a:spLocks noEditPoints="1"/>
            </p:cNvSpPr>
            <p:nvPr/>
          </p:nvSpPr>
          <p:spPr bwMode="auto">
            <a:xfrm>
              <a:off x="589562" y="4431092"/>
              <a:ext cx="364248" cy="370541"/>
            </a:xfrm>
            <a:custGeom>
              <a:avLst/>
              <a:gdLst>
                <a:gd name="T0" fmla="*/ 68 w 196"/>
                <a:gd name="T1" fmla="*/ 8 h 199"/>
                <a:gd name="T2" fmla="*/ 77 w 196"/>
                <a:gd name="T3" fmla="*/ 0 h 199"/>
                <a:gd name="T4" fmla="*/ 85 w 196"/>
                <a:gd name="T5" fmla="*/ 28 h 199"/>
                <a:gd name="T6" fmla="*/ 76 w 196"/>
                <a:gd name="T7" fmla="*/ 36 h 199"/>
                <a:gd name="T8" fmla="*/ 160 w 196"/>
                <a:gd name="T9" fmla="*/ 36 h 199"/>
                <a:gd name="T10" fmla="*/ 170 w 196"/>
                <a:gd name="T11" fmla="*/ 28 h 199"/>
                <a:gd name="T12" fmla="*/ 162 w 196"/>
                <a:gd name="T13" fmla="*/ 0 h 199"/>
                <a:gd name="T14" fmla="*/ 152 w 196"/>
                <a:gd name="T15" fmla="*/ 8 h 199"/>
                <a:gd name="T16" fmla="*/ 160 w 196"/>
                <a:gd name="T17" fmla="*/ 36 h 199"/>
                <a:gd name="T18" fmla="*/ 120 w 196"/>
                <a:gd name="T19" fmla="*/ 36 h 199"/>
                <a:gd name="T20" fmla="*/ 128 w 196"/>
                <a:gd name="T21" fmla="*/ 8 h 199"/>
                <a:gd name="T22" fmla="*/ 118 w 196"/>
                <a:gd name="T23" fmla="*/ 0 h 199"/>
                <a:gd name="T24" fmla="*/ 110 w 196"/>
                <a:gd name="T25" fmla="*/ 28 h 199"/>
                <a:gd name="T26" fmla="*/ 34 w 196"/>
                <a:gd name="T27" fmla="*/ 36 h 199"/>
                <a:gd name="T28" fmla="*/ 43 w 196"/>
                <a:gd name="T29" fmla="*/ 28 h 199"/>
                <a:gd name="T30" fmla="*/ 35 w 196"/>
                <a:gd name="T31" fmla="*/ 0 h 199"/>
                <a:gd name="T32" fmla="*/ 26 w 196"/>
                <a:gd name="T33" fmla="*/ 8 h 199"/>
                <a:gd name="T34" fmla="*/ 34 w 196"/>
                <a:gd name="T35" fmla="*/ 36 h 199"/>
                <a:gd name="T36" fmla="*/ 196 w 196"/>
                <a:gd name="T37" fmla="*/ 199 h 199"/>
                <a:gd name="T38" fmla="*/ 0 w 196"/>
                <a:gd name="T39" fmla="*/ 16 h 199"/>
                <a:gd name="T40" fmla="*/ 20 w 196"/>
                <a:gd name="T41" fmla="*/ 28 h 199"/>
                <a:gd name="T42" fmla="*/ 35 w 196"/>
                <a:gd name="T43" fmla="*/ 42 h 199"/>
                <a:gd name="T44" fmla="*/ 49 w 196"/>
                <a:gd name="T45" fmla="*/ 16 h 199"/>
                <a:gd name="T46" fmla="*/ 62 w 196"/>
                <a:gd name="T47" fmla="*/ 28 h 199"/>
                <a:gd name="T48" fmla="*/ 77 w 196"/>
                <a:gd name="T49" fmla="*/ 42 h 199"/>
                <a:gd name="T50" fmla="*/ 91 w 196"/>
                <a:gd name="T51" fmla="*/ 16 h 199"/>
                <a:gd name="T52" fmla="*/ 104 w 196"/>
                <a:gd name="T53" fmla="*/ 28 h 199"/>
                <a:gd name="T54" fmla="*/ 120 w 196"/>
                <a:gd name="T55" fmla="*/ 42 h 199"/>
                <a:gd name="T56" fmla="*/ 134 w 196"/>
                <a:gd name="T57" fmla="*/ 16 h 199"/>
                <a:gd name="T58" fmla="*/ 146 w 196"/>
                <a:gd name="T59" fmla="*/ 28 h 199"/>
                <a:gd name="T60" fmla="*/ 162 w 196"/>
                <a:gd name="T61" fmla="*/ 42 h 199"/>
                <a:gd name="T62" fmla="*/ 176 w 196"/>
                <a:gd name="T63" fmla="*/ 16 h 199"/>
                <a:gd name="T64" fmla="*/ 188 w 196"/>
                <a:gd name="T65" fmla="*/ 75 h 199"/>
                <a:gd name="T66" fmla="*/ 8 w 196"/>
                <a:gd name="T67" fmla="*/ 191 h 199"/>
                <a:gd name="T68" fmla="*/ 188 w 196"/>
                <a:gd name="T69" fmla="*/ 75 h 199"/>
                <a:gd name="T70" fmla="*/ 94 w 196"/>
                <a:gd name="T71" fmla="*/ 172 h 199"/>
                <a:gd name="T72" fmla="*/ 96 w 196"/>
                <a:gd name="T73" fmla="*/ 161 h 199"/>
                <a:gd name="T74" fmla="*/ 66 w 196"/>
                <a:gd name="T75" fmla="*/ 158 h 199"/>
                <a:gd name="T76" fmla="*/ 75 w 196"/>
                <a:gd name="T77" fmla="*/ 150 h 199"/>
                <a:gd name="T78" fmla="*/ 94 w 196"/>
                <a:gd name="T79" fmla="*/ 128 h 199"/>
                <a:gd name="T80" fmla="*/ 90 w 196"/>
                <a:gd name="T81" fmla="*/ 104 h 199"/>
                <a:gd name="T82" fmla="*/ 55 w 196"/>
                <a:gd name="T83" fmla="*/ 104 h 199"/>
                <a:gd name="T84" fmla="*/ 50 w 196"/>
                <a:gd name="T85" fmla="*/ 123 h 199"/>
                <a:gd name="T86" fmla="*/ 60 w 196"/>
                <a:gd name="T87" fmla="*/ 123 h 199"/>
                <a:gd name="T88" fmla="*/ 64 w 196"/>
                <a:gd name="T89" fmla="*/ 113 h 199"/>
                <a:gd name="T90" fmla="*/ 80 w 196"/>
                <a:gd name="T91" fmla="*/ 113 h 199"/>
                <a:gd name="T92" fmla="*/ 79 w 196"/>
                <a:gd name="T93" fmla="*/ 128 h 199"/>
                <a:gd name="T94" fmla="*/ 53 w 196"/>
                <a:gd name="T95" fmla="*/ 152 h 199"/>
                <a:gd name="T96" fmla="*/ 46 w 196"/>
                <a:gd name="T97" fmla="*/ 169 h 199"/>
                <a:gd name="T98" fmla="*/ 97 w 196"/>
                <a:gd name="T99" fmla="*/ 153 h 199"/>
                <a:gd name="T100" fmla="*/ 98 w 196"/>
                <a:gd name="T101" fmla="*/ 143 h 199"/>
                <a:gd name="T102" fmla="*/ 131 w 196"/>
                <a:gd name="T103" fmla="*/ 98 h 199"/>
                <a:gd name="T104" fmla="*/ 140 w 196"/>
                <a:gd name="T105" fmla="*/ 101 h 199"/>
                <a:gd name="T106" fmla="*/ 147 w 196"/>
                <a:gd name="T107" fmla="*/ 142 h 199"/>
                <a:gd name="T108" fmla="*/ 150 w 196"/>
                <a:gd name="T109" fmla="*/ 153 h 199"/>
                <a:gd name="T110" fmla="*/ 140 w 196"/>
                <a:gd name="T111" fmla="*/ 155 h 199"/>
                <a:gd name="T112" fmla="*/ 138 w 196"/>
                <a:gd name="T113" fmla="*/ 172 h 199"/>
                <a:gd name="T114" fmla="*/ 127 w 196"/>
                <a:gd name="T115" fmla="*/ 169 h 199"/>
                <a:gd name="T116" fmla="*/ 100 w 196"/>
                <a:gd name="T117" fmla="*/ 155 h 199"/>
                <a:gd name="T118" fmla="*/ 113 w 196"/>
                <a:gd name="T119" fmla="*/ 142 h 199"/>
                <a:gd name="T120" fmla="*/ 127 w 196"/>
                <a:gd name="T121" fmla="*/ 122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6" h="199">
                  <a:moveTo>
                    <a:pt x="68" y="28"/>
                  </a:moveTo>
                  <a:cubicBezTo>
                    <a:pt x="68" y="8"/>
                    <a:pt x="68" y="8"/>
                    <a:pt x="68" y="8"/>
                  </a:cubicBezTo>
                  <a:cubicBezTo>
                    <a:pt x="68" y="4"/>
                    <a:pt x="72" y="0"/>
                    <a:pt x="76" y="0"/>
                  </a:cubicBezTo>
                  <a:cubicBezTo>
                    <a:pt x="77" y="0"/>
                    <a:pt x="77" y="0"/>
                    <a:pt x="77" y="0"/>
                  </a:cubicBezTo>
                  <a:cubicBezTo>
                    <a:pt x="82" y="0"/>
                    <a:pt x="85" y="4"/>
                    <a:pt x="85" y="8"/>
                  </a:cubicBezTo>
                  <a:cubicBezTo>
                    <a:pt x="85" y="28"/>
                    <a:pt x="85" y="28"/>
                    <a:pt x="85" y="28"/>
                  </a:cubicBezTo>
                  <a:cubicBezTo>
                    <a:pt x="85" y="33"/>
                    <a:pt x="82" y="36"/>
                    <a:pt x="77" y="36"/>
                  </a:cubicBezTo>
                  <a:cubicBezTo>
                    <a:pt x="76" y="36"/>
                    <a:pt x="76" y="36"/>
                    <a:pt x="76" y="36"/>
                  </a:cubicBezTo>
                  <a:cubicBezTo>
                    <a:pt x="72" y="36"/>
                    <a:pt x="68" y="33"/>
                    <a:pt x="68" y="28"/>
                  </a:cubicBezTo>
                  <a:moveTo>
                    <a:pt x="160" y="36"/>
                  </a:moveTo>
                  <a:cubicBezTo>
                    <a:pt x="162" y="36"/>
                    <a:pt x="162" y="36"/>
                    <a:pt x="162" y="36"/>
                  </a:cubicBezTo>
                  <a:cubicBezTo>
                    <a:pt x="166" y="36"/>
                    <a:pt x="170" y="33"/>
                    <a:pt x="170" y="28"/>
                  </a:cubicBezTo>
                  <a:cubicBezTo>
                    <a:pt x="170" y="8"/>
                    <a:pt x="170" y="8"/>
                    <a:pt x="170" y="8"/>
                  </a:cubicBezTo>
                  <a:cubicBezTo>
                    <a:pt x="170" y="4"/>
                    <a:pt x="166" y="0"/>
                    <a:pt x="162" y="0"/>
                  </a:cubicBezTo>
                  <a:cubicBezTo>
                    <a:pt x="160" y="0"/>
                    <a:pt x="160" y="0"/>
                    <a:pt x="160" y="0"/>
                  </a:cubicBezTo>
                  <a:cubicBezTo>
                    <a:pt x="156" y="0"/>
                    <a:pt x="152" y="4"/>
                    <a:pt x="152" y="8"/>
                  </a:cubicBezTo>
                  <a:cubicBezTo>
                    <a:pt x="152" y="28"/>
                    <a:pt x="152" y="28"/>
                    <a:pt x="152" y="28"/>
                  </a:cubicBezTo>
                  <a:cubicBezTo>
                    <a:pt x="152" y="33"/>
                    <a:pt x="156" y="36"/>
                    <a:pt x="160" y="36"/>
                  </a:cubicBezTo>
                  <a:moveTo>
                    <a:pt x="118" y="36"/>
                  </a:moveTo>
                  <a:cubicBezTo>
                    <a:pt x="120" y="36"/>
                    <a:pt x="120" y="36"/>
                    <a:pt x="120" y="36"/>
                  </a:cubicBezTo>
                  <a:cubicBezTo>
                    <a:pt x="124" y="36"/>
                    <a:pt x="128" y="33"/>
                    <a:pt x="128" y="28"/>
                  </a:cubicBezTo>
                  <a:cubicBezTo>
                    <a:pt x="128" y="8"/>
                    <a:pt x="128" y="8"/>
                    <a:pt x="128" y="8"/>
                  </a:cubicBezTo>
                  <a:cubicBezTo>
                    <a:pt x="128" y="4"/>
                    <a:pt x="124" y="0"/>
                    <a:pt x="120" y="0"/>
                  </a:cubicBezTo>
                  <a:cubicBezTo>
                    <a:pt x="118" y="0"/>
                    <a:pt x="118" y="0"/>
                    <a:pt x="118" y="0"/>
                  </a:cubicBezTo>
                  <a:cubicBezTo>
                    <a:pt x="114" y="0"/>
                    <a:pt x="110" y="4"/>
                    <a:pt x="110" y="8"/>
                  </a:cubicBezTo>
                  <a:cubicBezTo>
                    <a:pt x="110" y="28"/>
                    <a:pt x="110" y="28"/>
                    <a:pt x="110" y="28"/>
                  </a:cubicBezTo>
                  <a:cubicBezTo>
                    <a:pt x="110" y="33"/>
                    <a:pt x="114" y="36"/>
                    <a:pt x="118" y="36"/>
                  </a:cubicBezTo>
                  <a:moveTo>
                    <a:pt x="34" y="36"/>
                  </a:moveTo>
                  <a:cubicBezTo>
                    <a:pt x="35" y="36"/>
                    <a:pt x="35" y="36"/>
                    <a:pt x="35" y="36"/>
                  </a:cubicBezTo>
                  <a:cubicBezTo>
                    <a:pt x="40" y="36"/>
                    <a:pt x="43" y="33"/>
                    <a:pt x="43" y="28"/>
                  </a:cubicBezTo>
                  <a:cubicBezTo>
                    <a:pt x="43" y="8"/>
                    <a:pt x="43" y="8"/>
                    <a:pt x="43" y="8"/>
                  </a:cubicBezTo>
                  <a:cubicBezTo>
                    <a:pt x="43" y="4"/>
                    <a:pt x="40" y="0"/>
                    <a:pt x="35" y="0"/>
                  </a:cubicBezTo>
                  <a:cubicBezTo>
                    <a:pt x="34" y="0"/>
                    <a:pt x="34" y="0"/>
                    <a:pt x="34" y="0"/>
                  </a:cubicBezTo>
                  <a:cubicBezTo>
                    <a:pt x="30" y="0"/>
                    <a:pt x="26" y="4"/>
                    <a:pt x="26" y="8"/>
                  </a:cubicBezTo>
                  <a:cubicBezTo>
                    <a:pt x="26" y="28"/>
                    <a:pt x="26" y="28"/>
                    <a:pt x="26" y="28"/>
                  </a:cubicBezTo>
                  <a:cubicBezTo>
                    <a:pt x="26" y="33"/>
                    <a:pt x="30" y="36"/>
                    <a:pt x="34" y="36"/>
                  </a:cubicBezTo>
                  <a:moveTo>
                    <a:pt x="196" y="16"/>
                  </a:moveTo>
                  <a:cubicBezTo>
                    <a:pt x="196" y="199"/>
                    <a:pt x="196" y="199"/>
                    <a:pt x="196" y="199"/>
                  </a:cubicBezTo>
                  <a:cubicBezTo>
                    <a:pt x="0" y="199"/>
                    <a:pt x="0" y="199"/>
                    <a:pt x="0" y="199"/>
                  </a:cubicBezTo>
                  <a:cubicBezTo>
                    <a:pt x="0" y="16"/>
                    <a:pt x="0" y="16"/>
                    <a:pt x="0" y="16"/>
                  </a:cubicBezTo>
                  <a:cubicBezTo>
                    <a:pt x="20" y="16"/>
                    <a:pt x="20" y="16"/>
                    <a:pt x="20" y="16"/>
                  </a:cubicBezTo>
                  <a:cubicBezTo>
                    <a:pt x="20" y="28"/>
                    <a:pt x="20" y="28"/>
                    <a:pt x="20" y="28"/>
                  </a:cubicBezTo>
                  <a:cubicBezTo>
                    <a:pt x="20" y="36"/>
                    <a:pt x="26" y="42"/>
                    <a:pt x="34" y="42"/>
                  </a:cubicBezTo>
                  <a:cubicBezTo>
                    <a:pt x="35" y="42"/>
                    <a:pt x="35" y="42"/>
                    <a:pt x="35" y="42"/>
                  </a:cubicBezTo>
                  <a:cubicBezTo>
                    <a:pt x="43" y="42"/>
                    <a:pt x="49" y="36"/>
                    <a:pt x="49" y="28"/>
                  </a:cubicBezTo>
                  <a:cubicBezTo>
                    <a:pt x="49" y="16"/>
                    <a:pt x="49" y="16"/>
                    <a:pt x="49" y="16"/>
                  </a:cubicBezTo>
                  <a:cubicBezTo>
                    <a:pt x="62" y="16"/>
                    <a:pt x="62" y="16"/>
                    <a:pt x="62" y="16"/>
                  </a:cubicBezTo>
                  <a:cubicBezTo>
                    <a:pt x="62" y="28"/>
                    <a:pt x="62" y="28"/>
                    <a:pt x="62" y="28"/>
                  </a:cubicBezTo>
                  <a:cubicBezTo>
                    <a:pt x="62" y="36"/>
                    <a:pt x="68" y="42"/>
                    <a:pt x="76" y="42"/>
                  </a:cubicBezTo>
                  <a:cubicBezTo>
                    <a:pt x="77" y="42"/>
                    <a:pt x="77" y="42"/>
                    <a:pt x="77" y="42"/>
                  </a:cubicBezTo>
                  <a:cubicBezTo>
                    <a:pt x="85" y="42"/>
                    <a:pt x="91" y="36"/>
                    <a:pt x="91" y="28"/>
                  </a:cubicBezTo>
                  <a:cubicBezTo>
                    <a:pt x="91" y="16"/>
                    <a:pt x="91" y="16"/>
                    <a:pt x="91" y="16"/>
                  </a:cubicBezTo>
                  <a:cubicBezTo>
                    <a:pt x="104" y="16"/>
                    <a:pt x="104" y="16"/>
                    <a:pt x="104" y="16"/>
                  </a:cubicBezTo>
                  <a:cubicBezTo>
                    <a:pt x="104" y="28"/>
                    <a:pt x="104" y="28"/>
                    <a:pt x="104" y="28"/>
                  </a:cubicBezTo>
                  <a:cubicBezTo>
                    <a:pt x="104" y="36"/>
                    <a:pt x="110" y="42"/>
                    <a:pt x="118" y="42"/>
                  </a:cubicBezTo>
                  <a:cubicBezTo>
                    <a:pt x="120" y="42"/>
                    <a:pt x="120" y="42"/>
                    <a:pt x="120" y="42"/>
                  </a:cubicBezTo>
                  <a:cubicBezTo>
                    <a:pt x="127" y="42"/>
                    <a:pt x="134" y="36"/>
                    <a:pt x="134" y="28"/>
                  </a:cubicBezTo>
                  <a:cubicBezTo>
                    <a:pt x="134" y="16"/>
                    <a:pt x="134" y="16"/>
                    <a:pt x="134" y="16"/>
                  </a:cubicBezTo>
                  <a:cubicBezTo>
                    <a:pt x="146" y="16"/>
                    <a:pt x="146" y="16"/>
                    <a:pt x="146" y="16"/>
                  </a:cubicBezTo>
                  <a:cubicBezTo>
                    <a:pt x="146" y="28"/>
                    <a:pt x="146" y="28"/>
                    <a:pt x="146" y="28"/>
                  </a:cubicBezTo>
                  <a:cubicBezTo>
                    <a:pt x="146" y="36"/>
                    <a:pt x="152" y="42"/>
                    <a:pt x="160" y="42"/>
                  </a:cubicBezTo>
                  <a:cubicBezTo>
                    <a:pt x="162" y="42"/>
                    <a:pt x="162" y="42"/>
                    <a:pt x="162" y="42"/>
                  </a:cubicBezTo>
                  <a:cubicBezTo>
                    <a:pt x="169" y="42"/>
                    <a:pt x="176" y="36"/>
                    <a:pt x="176" y="28"/>
                  </a:cubicBezTo>
                  <a:cubicBezTo>
                    <a:pt x="176" y="16"/>
                    <a:pt x="176" y="16"/>
                    <a:pt x="176" y="16"/>
                  </a:cubicBezTo>
                  <a:lnTo>
                    <a:pt x="196" y="16"/>
                  </a:lnTo>
                  <a:close/>
                  <a:moveTo>
                    <a:pt x="188" y="75"/>
                  </a:moveTo>
                  <a:cubicBezTo>
                    <a:pt x="8" y="75"/>
                    <a:pt x="8" y="75"/>
                    <a:pt x="8" y="75"/>
                  </a:cubicBezTo>
                  <a:cubicBezTo>
                    <a:pt x="8" y="191"/>
                    <a:pt x="8" y="191"/>
                    <a:pt x="8" y="191"/>
                  </a:cubicBezTo>
                  <a:cubicBezTo>
                    <a:pt x="188" y="191"/>
                    <a:pt x="188" y="191"/>
                    <a:pt x="188" y="191"/>
                  </a:cubicBezTo>
                  <a:lnTo>
                    <a:pt x="188" y="75"/>
                  </a:lnTo>
                  <a:close/>
                  <a:moveTo>
                    <a:pt x="49" y="172"/>
                  </a:moveTo>
                  <a:cubicBezTo>
                    <a:pt x="94" y="172"/>
                    <a:pt x="94" y="172"/>
                    <a:pt x="94" y="172"/>
                  </a:cubicBezTo>
                  <a:cubicBezTo>
                    <a:pt x="95" y="172"/>
                    <a:pt x="96" y="170"/>
                    <a:pt x="96" y="169"/>
                  </a:cubicBezTo>
                  <a:cubicBezTo>
                    <a:pt x="96" y="161"/>
                    <a:pt x="96" y="161"/>
                    <a:pt x="96" y="161"/>
                  </a:cubicBezTo>
                  <a:cubicBezTo>
                    <a:pt x="96" y="159"/>
                    <a:pt x="95" y="158"/>
                    <a:pt x="94" y="158"/>
                  </a:cubicBezTo>
                  <a:cubicBezTo>
                    <a:pt x="66" y="158"/>
                    <a:pt x="66" y="158"/>
                    <a:pt x="66" y="158"/>
                  </a:cubicBezTo>
                  <a:cubicBezTo>
                    <a:pt x="66" y="158"/>
                    <a:pt x="66" y="158"/>
                    <a:pt x="66" y="158"/>
                  </a:cubicBezTo>
                  <a:cubicBezTo>
                    <a:pt x="67" y="157"/>
                    <a:pt x="70" y="154"/>
                    <a:pt x="75" y="150"/>
                  </a:cubicBezTo>
                  <a:cubicBezTo>
                    <a:pt x="81" y="145"/>
                    <a:pt x="86" y="140"/>
                    <a:pt x="88" y="137"/>
                  </a:cubicBezTo>
                  <a:cubicBezTo>
                    <a:pt x="91" y="134"/>
                    <a:pt x="93" y="131"/>
                    <a:pt x="94" y="128"/>
                  </a:cubicBezTo>
                  <a:cubicBezTo>
                    <a:pt x="96" y="125"/>
                    <a:pt x="96" y="122"/>
                    <a:pt x="96" y="119"/>
                  </a:cubicBezTo>
                  <a:cubicBezTo>
                    <a:pt x="96" y="113"/>
                    <a:pt x="94" y="108"/>
                    <a:pt x="90" y="104"/>
                  </a:cubicBezTo>
                  <a:cubicBezTo>
                    <a:pt x="85" y="100"/>
                    <a:pt x="79" y="98"/>
                    <a:pt x="72" y="98"/>
                  </a:cubicBezTo>
                  <a:cubicBezTo>
                    <a:pt x="65" y="98"/>
                    <a:pt x="59" y="100"/>
                    <a:pt x="55" y="104"/>
                  </a:cubicBezTo>
                  <a:cubicBezTo>
                    <a:pt x="51" y="107"/>
                    <a:pt x="48" y="113"/>
                    <a:pt x="48" y="120"/>
                  </a:cubicBezTo>
                  <a:cubicBezTo>
                    <a:pt x="47" y="121"/>
                    <a:pt x="48" y="123"/>
                    <a:pt x="50" y="123"/>
                  </a:cubicBezTo>
                  <a:cubicBezTo>
                    <a:pt x="58" y="124"/>
                    <a:pt x="58" y="124"/>
                    <a:pt x="58" y="124"/>
                  </a:cubicBezTo>
                  <a:cubicBezTo>
                    <a:pt x="59" y="124"/>
                    <a:pt x="60" y="123"/>
                    <a:pt x="60" y="123"/>
                  </a:cubicBezTo>
                  <a:cubicBezTo>
                    <a:pt x="61" y="122"/>
                    <a:pt x="61" y="122"/>
                    <a:pt x="61" y="121"/>
                  </a:cubicBezTo>
                  <a:cubicBezTo>
                    <a:pt x="61" y="117"/>
                    <a:pt x="62" y="115"/>
                    <a:pt x="64" y="113"/>
                  </a:cubicBezTo>
                  <a:cubicBezTo>
                    <a:pt x="66" y="111"/>
                    <a:pt x="69" y="110"/>
                    <a:pt x="72" y="110"/>
                  </a:cubicBezTo>
                  <a:cubicBezTo>
                    <a:pt x="75" y="110"/>
                    <a:pt x="78" y="111"/>
                    <a:pt x="80" y="113"/>
                  </a:cubicBezTo>
                  <a:cubicBezTo>
                    <a:pt x="81" y="114"/>
                    <a:pt x="82" y="117"/>
                    <a:pt x="82" y="119"/>
                  </a:cubicBezTo>
                  <a:cubicBezTo>
                    <a:pt x="82" y="122"/>
                    <a:pt x="81" y="125"/>
                    <a:pt x="79" y="128"/>
                  </a:cubicBezTo>
                  <a:cubicBezTo>
                    <a:pt x="76" y="131"/>
                    <a:pt x="72" y="136"/>
                    <a:pt x="64" y="142"/>
                  </a:cubicBezTo>
                  <a:cubicBezTo>
                    <a:pt x="59" y="146"/>
                    <a:pt x="56" y="149"/>
                    <a:pt x="53" y="152"/>
                  </a:cubicBezTo>
                  <a:cubicBezTo>
                    <a:pt x="50" y="156"/>
                    <a:pt x="48" y="159"/>
                    <a:pt x="47" y="162"/>
                  </a:cubicBezTo>
                  <a:cubicBezTo>
                    <a:pt x="46" y="164"/>
                    <a:pt x="46" y="167"/>
                    <a:pt x="46" y="169"/>
                  </a:cubicBezTo>
                  <a:cubicBezTo>
                    <a:pt x="46" y="170"/>
                    <a:pt x="47" y="172"/>
                    <a:pt x="49" y="172"/>
                  </a:cubicBezTo>
                  <a:moveTo>
                    <a:pt x="97" y="153"/>
                  </a:moveTo>
                  <a:cubicBezTo>
                    <a:pt x="97" y="145"/>
                    <a:pt x="97" y="145"/>
                    <a:pt x="97" y="145"/>
                  </a:cubicBezTo>
                  <a:cubicBezTo>
                    <a:pt x="97" y="144"/>
                    <a:pt x="97" y="144"/>
                    <a:pt x="98" y="143"/>
                  </a:cubicBezTo>
                  <a:cubicBezTo>
                    <a:pt x="129" y="99"/>
                    <a:pt x="129" y="99"/>
                    <a:pt x="129" y="99"/>
                  </a:cubicBezTo>
                  <a:cubicBezTo>
                    <a:pt x="129" y="99"/>
                    <a:pt x="130" y="98"/>
                    <a:pt x="131" y="98"/>
                  </a:cubicBezTo>
                  <a:cubicBezTo>
                    <a:pt x="138" y="98"/>
                    <a:pt x="138" y="98"/>
                    <a:pt x="138" y="98"/>
                  </a:cubicBezTo>
                  <a:cubicBezTo>
                    <a:pt x="139" y="98"/>
                    <a:pt x="140" y="99"/>
                    <a:pt x="140" y="101"/>
                  </a:cubicBezTo>
                  <a:cubicBezTo>
                    <a:pt x="140" y="142"/>
                    <a:pt x="140" y="142"/>
                    <a:pt x="140" y="142"/>
                  </a:cubicBezTo>
                  <a:cubicBezTo>
                    <a:pt x="147" y="142"/>
                    <a:pt x="147" y="142"/>
                    <a:pt x="147" y="142"/>
                  </a:cubicBezTo>
                  <a:cubicBezTo>
                    <a:pt x="148" y="142"/>
                    <a:pt x="150" y="143"/>
                    <a:pt x="150" y="145"/>
                  </a:cubicBezTo>
                  <a:cubicBezTo>
                    <a:pt x="150" y="153"/>
                    <a:pt x="150" y="153"/>
                    <a:pt x="150" y="153"/>
                  </a:cubicBezTo>
                  <a:cubicBezTo>
                    <a:pt x="150" y="154"/>
                    <a:pt x="148" y="155"/>
                    <a:pt x="147" y="155"/>
                  </a:cubicBezTo>
                  <a:cubicBezTo>
                    <a:pt x="140" y="155"/>
                    <a:pt x="140" y="155"/>
                    <a:pt x="140" y="155"/>
                  </a:cubicBezTo>
                  <a:cubicBezTo>
                    <a:pt x="140" y="169"/>
                    <a:pt x="140" y="169"/>
                    <a:pt x="140" y="169"/>
                  </a:cubicBezTo>
                  <a:cubicBezTo>
                    <a:pt x="140" y="170"/>
                    <a:pt x="139" y="172"/>
                    <a:pt x="138" y="172"/>
                  </a:cubicBezTo>
                  <a:cubicBezTo>
                    <a:pt x="129" y="172"/>
                    <a:pt x="129" y="172"/>
                    <a:pt x="129" y="172"/>
                  </a:cubicBezTo>
                  <a:cubicBezTo>
                    <a:pt x="128" y="172"/>
                    <a:pt x="127" y="170"/>
                    <a:pt x="127" y="169"/>
                  </a:cubicBezTo>
                  <a:cubicBezTo>
                    <a:pt x="127" y="155"/>
                    <a:pt x="127" y="155"/>
                    <a:pt x="127" y="155"/>
                  </a:cubicBezTo>
                  <a:cubicBezTo>
                    <a:pt x="100" y="155"/>
                    <a:pt x="100" y="155"/>
                    <a:pt x="100" y="155"/>
                  </a:cubicBezTo>
                  <a:cubicBezTo>
                    <a:pt x="98" y="155"/>
                    <a:pt x="97" y="154"/>
                    <a:pt x="97" y="153"/>
                  </a:cubicBezTo>
                  <a:moveTo>
                    <a:pt x="113" y="142"/>
                  </a:moveTo>
                  <a:cubicBezTo>
                    <a:pt x="127" y="142"/>
                    <a:pt x="127" y="142"/>
                    <a:pt x="127" y="142"/>
                  </a:cubicBezTo>
                  <a:cubicBezTo>
                    <a:pt x="127" y="122"/>
                    <a:pt x="127" y="122"/>
                    <a:pt x="127" y="122"/>
                  </a:cubicBezTo>
                  <a:lnTo>
                    <a:pt x="113" y="14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SV" dirty="0"/>
            </a:p>
          </p:txBody>
        </p:sp>
      </p:grpSp>
      <p:sp>
        <p:nvSpPr>
          <p:cNvPr id="75" name="TextBox 320"/>
          <p:cNvSpPr txBox="1"/>
          <p:nvPr/>
        </p:nvSpPr>
        <p:spPr>
          <a:xfrm>
            <a:off x="2846875" y="2868520"/>
            <a:ext cx="1085554" cy="677108"/>
          </a:xfrm>
          <a:prstGeom prst="rect">
            <a:avLst/>
          </a:prstGeom>
          <a:noFill/>
        </p:spPr>
        <p:txBody>
          <a:bodyPr wrap="none" rtlCol="0">
            <a:spAutoFit/>
          </a:bodyPr>
          <a:lstStyle/>
          <a:p>
            <a:r>
              <a:rPr lang="es-SV" sz="2400" b="1" dirty="0" smtClean="0">
                <a:solidFill>
                  <a:schemeClr val="accent5"/>
                </a:solidFill>
                <a:latin typeface="+mj-lt"/>
              </a:rPr>
              <a:t>35.</a:t>
            </a:r>
            <a:r>
              <a:rPr lang="es-SV" sz="1400" b="1" dirty="0" smtClean="0">
                <a:solidFill>
                  <a:schemeClr val="accent5"/>
                </a:solidFill>
                <a:latin typeface="+mj-lt"/>
              </a:rPr>
              <a:t>30</a:t>
            </a:r>
            <a:r>
              <a:rPr lang="id-ID" sz="2400" b="1" dirty="0" smtClean="0">
                <a:solidFill>
                  <a:schemeClr val="accent5"/>
                </a:solidFill>
                <a:latin typeface="+mj-lt"/>
              </a:rPr>
              <a:t>%</a:t>
            </a:r>
            <a:endParaRPr lang="es-SV" sz="2400" b="1" dirty="0" smtClean="0">
              <a:solidFill>
                <a:schemeClr val="accent5"/>
              </a:solidFill>
              <a:latin typeface="+mj-lt"/>
            </a:endParaRPr>
          </a:p>
          <a:p>
            <a:r>
              <a:rPr lang="es-SV" sz="1400" dirty="0">
                <a:solidFill>
                  <a:schemeClr val="accent5"/>
                </a:solidFill>
                <a:latin typeface="+mj-lt"/>
              </a:rPr>
              <a:t>(129,003)</a:t>
            </a:r>
            <a:endParaRPr lang="id-ID" sz="1400" dirty="0">
              <a:solidFill>
                <a:schemeClr val="accent5"/>
              </a:solidFill>
              <a:latin typeface="+mj-lt"/>
            </a:endParaRPr>
          </a:p>
        </p:txBody>
      </p:sp>
      <p:sp>
        <p:nvSpPr>
          <p:cNvPr id="76" name="TextBox 321"/>
          <p:cNvSpPr txBox="1"/>
          <p:nvPr/>
        </p:nvSpPr>
        <p:spPr>
          <a:xfrm>
            <a:off x="3992357" y="2868520"/>
            <a:ext cx="1050288" cy="677108"/>
          </a:xfrm>
          <a:prstGeom prst="rect">
            <a:avLst/>
          </a:prstGeom>
          <a:noFill/>
        </p:spPr>
        <p:txBody>
          <a:bodyPr wrap="none" rtlCol="0">
            <a:spAutoFit/>
          </a:bodyPr>
          <a:lstStyle/>
          <a:p>
            <a:pPr algn="r"/>
            <a:r>
              <a:rPr lang="es-SV" sz="2400" b="1" dirty="0" smtClean="0">
                <a:solidFill>
                  <a:schemeClr val="accent2"/>
                </a:solidFill>
                <a:latin typeface="+mj-lt"/>
              </a:rPr>
              <a:t>33</a:t>
            </a:r>
            <a:r>
              <a:rPr lang="id-ID" sz="1400" b="1" dirty="0" smtClean="0">
                <a:solidFill>
                  <a:schemeClr val="accent2"/>
                </a:solidFill>
                <a:latin typeface="+mj-lt"/>
              </a:rPr>
              <a:t>.</a:t>
            </a:r>
            <a:r>
              <a:rPr lang="es-SV" sz="1400" b="1" dirty="0" smtClean="0">
                <a:solidFill>
                  <a:schemeClr val="accent2"/>
                </a:solidFill>
                <a:latin typeface="+mj-lt"/>
              </a:rPr>
              <a:t>41</a:t>
            </a:r>
            <a:r>
              <a:rPr lang="id-ID" sz="2400" b="1" dirty="0" smtClean="0">
                <a:solidFill>
                  <a:schemeClr val="accent2"/>
                </a:solidFill>
                <a:latin typeface="+mj-lt"/>
              </a:rPr>
              <a:t>%</a:t>
            </a:r>
            <a:endParaRPr lang="es-SV" sz="2400" b="1" dirty="0" smtClean="0">
              <a:solidFill>
                <a:schemeClr val="accent2"/>
              </a:solidFill>
              <a:latin typeface="+mj-lt"/>
            </a:endParaRPr>
          </a:p>
          <a:p>
            <a:pPr algn="r"/>
            <a:r>
              <a:rPr lang="es-SV" sz="1400" dirty="0">
                <a:solidFill>
                  <a:schemeClr val="accent2"/>
                </a:solidFill>
                <a:latin typeface="+mj-lt"/>
              </a:rPr>
              <a:t>(142,995)</a:t>
            </a:r>
            <a:endParaRPr lang="id-ID" sz="1400" dirty="0">
              <a:solidFill>
                <a:schemeClr val="accent2"/>
              </a:solidFill>
              <a:latin typeface="+mj-lt"/>
            </a:endParaRPr>
          </a:p>
        </p:txBody>
      </p:sp>
      <p:sp>
        <p:nvSpPr>
          <p:cNvPr id="143" name="TextBox 320"/>
          <p:cNvSpPr txBox="1"/>
          <p:nvPr/>
        </p:nvSpPr>
        <p:spPr>
          <a:xfrm>
            <a:off x="2846875" y="1965986"/>
            <a:ext cx="1050288" cy="677108"/>
          </a:xfrm>
          <a:prstGeom prst="rect">
            <a:avLst/>
          </a:prstGeom>
          <a:noFill/>
        </p:spPr>
        <p:txBody>
          <a:bodyPr wrap="none" rtlCol="0">
            <a:spAutoFit/>
          </a:bodyPr>
          <a:lstStyle/>
          <a:p>
            <a:r>
              <a:rPr lang="es-SV" sz="2400" b="1" dirty="0" smtClean="0">
                <a:solidFill>
                  <a:schemeClr val="accent5"/>
                </a:solidFill>
                <a:latin typeface="+mj-lt"/>
              </a:rPr>
              <a:t>24</a:t>
            </a:r>
            <a:r>
              <a:rPr lang="id-ID" sz="1400" b="1" dirty="0" smtClean="0">
                <a:solidFill>
                  <a:schemeClr val="accent5"/>
                </a:solidFill>
                <a:latin typeface="+mj-lt"/>
              </a:rPr>
              <a:t>.</a:t>
            </a:r>
            <a:r>
              <a:rPr lang="es-SV" sz="1400" b="1" dirty="0" smtClean="0">
                <a:solidFill>
                  <a:schemeClr val="accent5"/>
                </a:solidFill>
                <a:latin typeface="+mj-lt"/>
              </a:rPr>
              <a:t>04</a:t>
            </a:r>
            <a:r>
              <a:rPr lang="id-ID" sz="2400" b="1" dirty="0" smtClean="0">
                <a:solidFill>
                  <a:schemeClr val="accent5"/>
                </a:solidFill>
                <a:latin typeface="+mj-lt"/>
              </a:rPr>
              <a:t>%</a:t>
            </a:r>
            <a:endParaRPr lang="es-SV" sz="2400" b="1" dirty="0" smtClean="0">
              <a:solidFill>
                <a:schemeClr val="accent5"/>
              </a:solidFill>
              <a:latin typeface="+mj-lt"/>
            </a:endParaRPr>
          </a:p>
          <a:p>
            <a:r>
              <a:rPr lang="es-SV" sz="1400" dirty="0" smtClean="0">
                <a:solidFill>
                  <a:schemeClr val="accent5"/>
                </a:solidFill>
                <a:latin typeface="+mj-lt"/>
              </a:rPr>
              <a:t>(</a:t>
            </a:r>
            <a:r>
              <a:rPr lang="id-ID" sz="1400" dirty="0" smtClean="0">
                <a:solidFill>
                  <a:schemeClr val="accent5"/>
                </a:solidFill>
                <a:latin typeface="+mj-lt"/>
              </a:rPr>
              <a:t>87,850</a:t>
            </a:r>
            <a:r>
              <a:rPr lang="es-SV" sz="1400" dirty="0" smtClean="0">
                <a:solidFill>
                  <a:schemeClr val="accent5"/>
                </a:solidFill>
                <a:latin typeface="+mj-lt"/>
              </a:rPr>
              <a:t>)</a:t>
            </a:r>
            <a:endParaRPr lang="id-ID" sz="1400" dirty="0">
              <a:solidFill>
                <a:schemeClr val="accent5"/>
              </a:solidFill>
              <a:latin typeface="+mj-lt"/>
            </a:endParaRPr>
          </a:p>
        </p:txBody>
      </p:sp>
      <p:sp>
        <p:nvSpPr>
          <p:cNvPr id="144" name="TextBox 321"/>
          <p:cNvSpPr txBox="1"/>
          <p:nvPr/>
        </p:nvSpPr>
        <p:spPr>
          <a:xfrm>
            <a:off x="3992357" y="1965986"/>
            <a:ext cx="1050288" cy="677108"/>
          </a:xfrm>
          <a:prstGeom prst="rect">
            <a:avLst/>
          </a:prstGeom>
          <a:noFill/>
        </p:spPr>
        <p:txBody>
          <a:bodyPr wrap="none" rtlCol="0">
            <a:spAutoFit/>
          </a:bodyPr>
          <a:lstStyle/>
          <a:p>
            <a:pPr algn="r"/>
            <a:r>
              <a:rPr lang="es-SV" sz="2400" b="1" dirty="0" smtClean="0">
                <a:solidFill>
                  <a:schemeClr val="accent2"/>
                </a:solidFill>
                <a:latin typeface="+mj-lt"/>
              </a:rPr>
              <a:t>21</a:t>
            </a:r>
            <a:r>
              <a:rPr lang="id-ID" sz="1400" b="1" dirty="0" smtClean="0">
                <a:solidFill>
                  <a:schemeClr val="accent2"/>
                </a:solidFill>
                <a:latin typeface="+mj-lt"/>
              </a:rPr>
              <a:t>.</a:t>
            </a:r>
            <a:r>
              <a:rPr lang="es-SV" sz="1400" b="1" dirty="0" smtClean="0">
                <a:solidFill>
                  <a:schemeClr val="accent2"/>
                </a:solidFill>
                <a:latin typeface="+mj-lt"/>
              </a:rPr>
              <a:t>25</a:t>
            </a:r>
            <a:r>
              <a:rPr lang="id-ID" sz="2400" b="1" dirty="0" smtClean="0">
                <a:solidFill>
                  <a:schemeClr val="accent2"/>
                </a:solidFill>
                <a:latin typeface="+mj-lt"/>
              </a:rPr>
              <a:t>%</a:t>
            </a:r>
            <a:endParaRPr lang="es-SV" sz="2400" b="1" dirty="0" smtClean="0">
              <a:solidFill>
                <a:schemeClr val="accent2"/>
              </a:solidFill>
              <a:latin typeface="+mj-lt"/>
            </a:endParaRPr>
          </a:p>
          <a:p>
            <a:pPr algn="r"/>
            <a:r>
              <a:rPr lang="es-SV" sz="1400" dirty="0" smtClean="0">
                <a:solidFill>
                  <a:schemeClr val="accent2"/>
                </a:solidFill>
                <a:latin typeface="+mj-lt"/>
              </a:rPr>
              <a:t>(90,919)</a:t>
            </a:r>
            <a:endParaRPr lang="id-ID" sz="1400" dirty="0">
              <a:solidFill>
                <a:schemeClr val="accent2"/>
              </a:solidFill>
              <a:latin typeface="+mj-lt"/>
            </a:endParaRPr>
          </a:p>
        </p:txBody>
      </p:sp>
      <p:grpSp>
        <p:nvGrpSpPr>
          <p:cNvPr id="145" name="Group 259"/>
          <p:cNvGrpSpPr/>
          <p:nvPr/>
        </p:nvGrpSpPr>
        <p:grpSpPr>
          <a:xfrm>
            <a:off x="4412478" y="1458677"/>
            <a:ext cx="210046" cy="497110"/>
            <a:chOff x="5505537" y="930389"/>
            <a:chExt cx="333375" cy="788988"/>
          </a:xfrm>
          <a:solidFill>
            <a:schemeClr val="accent2"/>
          </a:solidFill>
        </p:grpSpPr>
        <p:sp>
          <p:nvSpPr>
            <p:cNvPr id="149" name="Oval 27"/>
            <p:cNvSpPr>
              <a:spLocks noChangeArrowheads="1"/>
            </p:cNvSpPr>
            <p:nvPr/>
          </p:nvSpPr>
          <p:spPr bwMode="auto">
            <a:xfrm>
              <a:off x="5602373" y="930389"/>
              <a:ext cx="141288" cy="139700"/>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rgbClr val="404040"/>
                </a:solidFill>
              </a:endParaRPr>
            </a:p>
          </p:txBody>
        </p:sp>
        <p:sp>
          <p:nvSpPr>
            <p:cNvPr id="150" name="Freeform 28"/>
            <p:cNvSpPr>
              <a:spLocks/>
            </p:cNvSpPr>
            <p:nvPr/>
          </p:nvSpPr>
          <p:spPr bwMode="auto">
            <a:xfrm>
              <a:off x="5505537" y="1084378"/>
              <a:ext cx="333375" cy="634999"/>
            </a:xfrm>
            <a:custGeom>
              <a:avLst/>
              <a:gdLst>
                <a:gd name="T0" fmla="*/ 87 w 87"/>
                <a:gd name="T1" fmla="*/ 24 h 168"/>
                <a:gd name="T2" fmla="*/ 62 w 87"/>
                <a:gd name="T3" fmla="*/ 0 h 168"/>
                <a:gd name="T4" fmla="*/ 37 w 87"/>
                <a:gd name="T5" fmla="*/ 0 h 168"/>
                <a:gd name="T6" fmla="*/ 35 w 87"/>
                <a:gd name="T7" fmla="*/ 0 h 168"/>
                <a:gd name="T8" fmla="*/ 25 w 87"/>
                <a:gd name="T9" fmla="*/ 0 h 168"/>
                <a:gd name="T10" fmla="*/ 0 w 87"/>
                <a:gd name="T11" fmla="*/ 24 h 168"/>
                <a:gd name="T12" fmla="*/ 0 w 87"/>
                <a:gd name="T13" fmla="*/ 24 h 168"/>
                <a:gd name="T14" fmla="*/ 0 w 87"/>
                <a:gd name="T15" fmla="*/ 73 h 168"/>
                <a:gd name="T16" fmla="*/ 8 w 87"/>
                <a:gd name="T17" fmla="*/ 81 h 168"/>
                <a:gd name="T18" fmla="*/ 16 w 87"/>
                <a:gd name="T19" fmla="*/ 73 h 168"/>
                <a:gd name="T20" fmla="*/ 16 w 87"/>
                <a:gd name="T21" fmla="*/ 44 h 168"/>
                <a:gd name="T22" fmla="*/ 16 w 87"/>
                <a:gd name="T23" fmla="*/ 28 h 168"/>
                <a:gd name="T24" fmla="*/ 20 w 87"/>
                <a:gd name="T25" fmla="*/ 28 h 168"/>
                <a:gd name="T26" fmla="*/ 20 w 87"/>
                <a:gd name="T27" fmla="*/ 46 h 168"/>
                <a:gd name="T28" fmla="*/ 20 w 87"/>
                <a:gd name="T29" fmla="*/ 77 h 168"/>
                <a:gd name="T30" fmla="*/ 20 w 87"/>
                <a:gd name="T31" fmla="*/ 81 h 168"/>
                <a:gd name="T32" fmla="*/ 20 w 87"/>
                <a:gd name="T33" fmla="*/ 157 h 168"/>
                <a:gd name="T34" fmla="*/ 31 w 87"/>
                <a:gd name="T35" fmla="*/ 168 h 168"/>
                <a:gd name="T36" fmla="*/ 41 w 87"/>
                <a:gd name="T37" fmla="*/ 157 h 168"/>
                <a:gd name="T38" fmla="*/ 41 w 87"/>
                <a:gd name="T39" fmla="*/ 81 h 168"/>
                <a:gd name="T40" fmla="*/ 46 w 87"/>
                <a:gd name="T41" fmla="*/ 81 h 168"/>
                <a:gd name="T42" fmla="*/ 46 w 87"/>
                <a:gd name="T43" fmla="*/ 157 h 168"/>
                <a:gd name="T44" fmla="*/ 56 w 87"/>
                <a:gd name="T45" fmla="*/ 168 h 168"/>
                <a:gd name="T46" fmla="*/ 67 w 87"/>
                <a:gd name="T47" fmla="*/ 157 h 168"/>
                <a:gd name="T48" fmla="*/ 67 w 87"/>
                <a:gd name="T49" fmla="*/ 81 h 168"/>
                <a:gd name="T50" fmla="*/ 67 w 87"/>
                <a:gd name="T51" fmla="*/ 77 h 168"/>
                <a:gd name="T52" fmla="*/ 67 w 87"/>
                <a:gd name="T53" fmla="*/ 46 h 168"/>
                <a:gd name="T54" fmla="*/ 67 w 87"/>
                <a:gd name="T55" fmla="*/ 28 h 168"/>
                <a:gd name="T56" fmla="*/ 71 w 87"/>
                <a:gd name="T57" fmla="*/ 28 h 168"/>
                <a:gd name="T58" fmla="*/ 71 w 87"/>
                <a:gd name="T59" fmla="*/ 44 h 168"/>
                <a:gd name="T60" fmla="*/ 71 w 87"/>
                <a:gd name="T61" fmla="*/ 73 h 168"/>
                <a:gd name="T62" fmla="*/ 79 w 87"/>
                <a:gd name="T63" fmla="*/ 81 h 168"/>
                <a:gd name="T64" fmla="*/ 87 w 87"/>
                <a:gd name="T65" fmla="*/ 73 h 168"/>
                <a:gd name="T66" fmla="*/ 87 w 87"/>
                <a:gd name="T67" fmla="*/ 24 h 168"/>
                <a:gd name="T68" fmla="*/ 87 w 87"/>
                <a:gd name="T69" fmla="*/ 2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7" h="168">
                  <a:moveTo>
                    <a:pt x="87" y="24"/>
                  </a:moveTo>
                  <a:cubicBezTo>
                    <a:pt x="87" y="11"/>
                    <a:pt x="75" y="0"/>
                    <a:pt x="62" y="0"/>
                  </a:cubicBezTo>
                  <a:cubicBezTo>
                    <a:pt x="37" y="0"/>
                    <a:pt x="37" y="0"/>
                    <a:pt x="37" y="0"/>
                  </a:cubicBezTo>
                  <a:cubicBezTo>
                    <a:pt x="35" y="0"/>
                    <a:pt x="35" y="0"/>
                    <a:pt x="35" y="0"/>
                  </a:cubicBezTo>
                  <a:cubicBezTo>
                    <a:pt x="25" y="0"/>
                    <a:pt x="25" y="0"/>
                    <a:pt x="25" y="0"/>
                  </a:cubicBezTo>
                  <a:cubicBezTo>
                    <a:pt x="12" y="0"/>
                    <a:pt x="0" y="11"/>
                    <a:pt x="0" y="24"/>
                  </a:cubicBezTo>
                  <a:cubicBezTo>
                    <a:pt x="0" y="24"/>
                    <a:pt x="0" y="24"/>
                    <a:pt x="0" y="24"/>
                  </a:cubicBezTo>
                  <a:cubicBezTo>
                    <a:pt x="0" y="73"/>
                    <a:pt x="0" y="73"/>
                    <a:pt x="0" y="73"/>
                  </a:cubicBezTo>
                  <a:cubicBezTo>
                    <a:pt x="0" y="78"/>
                    <a:pt x="4" y="81"/>
                    <a:pt x="8" y="81"/>
                  </a:cubicBezTo>
                  <a:cubicBezTo>
                    <a:pt x="13" y="81"/>
                    <a:pt x="16" y="78"/>
                    <a:pt x="16" y="73"/>
                  </a:cubicBezTo>
                  <a:cubicBezTo>
                    <a:pt x="16" y="44"/>
                    <a:pt x="16" y="44"/>
                    <a:pt x="16" y="44"/>
                  </a:cubicBezTo>
                  <a:cubicBezTo>
                    <a:pt x="16" y="28"/>
                    <a:pt x="16" y="28"/>
                    <a:pt x="16" y="28"/>
                  </a:cubicBezTo>
                  <a:cubicBezTo>
                    <a:pt x="20" y="28"/>
                    <a:pt x="20" y="28"/>
                    <a:pt x="20" y="28"/>
                  </a:cubicBezTo>
                  <a:cubicBezTo>
                    <a:pt x="20" y="46"/>
                    <a:pt x="20" y="46"/>
                    <a:pt x="20" y="46"/>
                  </a:cubicBezTo>
                  <a:cubicBezTo>
                    <a:pt x="20" y="77"/>
                    <a:pt x="20" y="77"/>
                    <a:pt x="20" y="77"/>
                  </a:cubicBezTo>
                  <a:cubicBezTo>
                    <a:pt x="20" y="81"/>
                    <a:pt x="20" y="81"/>
                    <a:pt x="20" y="81"/>
                  </a:cubicBezTo>
                  <a:cubicBezTo>
                    <a:pt x="20" y="157"/>
                    <a:pt x="20" y="157"/>
                    <a:pt x="20" y="157"/>
                  </a:cubicBezTo>
                  <a:cubicBezTo>
                    <a:pt x="20" y="163"/>
                    <a:pt x="25" y="168"/>
                    <a:pt x="31" y="168"/>
                  </a:cubicBezTo>
                  <a:cubicBezTo>
                    <a:pt x="37" y="168"/>
                    <a:pt x="41" y="163"/>
                    <a:pt x="41" y="157"/>
                  </a:cubicBezTo>
                  <a:cubicBezTo>
                    <a:pt x="41" y="81"/>
                    <a:pt x="41" y="81"/>
                    <a:pt x="41" y="81"/>
                  </a:cubicBezTo>
                  <a:cubicBezTo>
                    <a:pt x="46" y="81"/>
                    <a:pt x="46" y="81"/>
                    <a:pt x="46" y="81"/>
                  </a:cubicBezTo>
                  <a:cubicBezTo>
                    <a:pt x="46" y="157"/>
                    <a:pt x="46" y="157"/>
                    <a:pt x="46" y="157"/>
                  </a:cubicBezTo>
                  <a:cubicBezTo>
                    <a:pt x="46" y="163"/>
                    <a:pt x="50" y="168"/>
                    <a:pt x="56" y="168"/>
                  </a:cubicBezTo>
                  <a:cubicBezTo>
                    <a:pt x="62" y="168"/>
                    <a:pt x="67" y="163"/>
                    <a:pt x="67" y="157"/>
                  </a:cubicBezTo>
                  <a:cubicBezTo>
                    <a:pt x="67" y="81"/>
                    <a:pt x="67" y="81"/>
                    <a:pt x="67" y="81"/>
                  </a:cubicBezTo>
                  <a:cubicBezTo>
                    <a:pt x="67" y="77"/>
                    <a:pt x="67" y="77"/>
                    <a:pt x="67" y="77"/>
                  </a:cubicBezTo>
                  <a:cubicBezTo>
                    <a:pt x="67" y="46"/>
                    <a:pt x="67" y="46"/>
                    <a:pt x="67" y="46"/>
                  </a:cubicBezTo>
                  <a:cubicBezTo>
                    <a:pt x="67" y="28"/>
                    <a:pt x="67" y="28"/>
                    <a:pt x="67" y="28"/>
                  </a:cubicBezTo>
                  <a:cubicBezTo>
                    <a:pt x="71" y="28"/>
                    <a:pt x="71" y="28"/>
                    <a:pt x="71" y="28"/>
                  </a:cubicBezTo>
                  <a:cubicBezTo>
                    <a:pt x="71" y="44"/>
                    <a:pt x="71" y="44"/>
                    <a:pt x="71" y="44"/>
                  </a:cubicBezTo>
                  <a:cubicBezTo>
                    <a:pt x="71" y="73"/>
                    <a:pt x="71" y="73"/>
                    <a:pt x="71" y="73"/>
                  </a:cubicBezTo>
                  <a:cubicBezTo>
                    <a:pt x="71" y="78"/>
                    <a:pt x="74" y="81"/>
                    <a:pt x="79" y="81"/>
                  </a:cubicBezTo>
                  <a:cubicBezTo>
                    <a:pt x="83" y="81"/>
                    <a:pt x="87" y="78"/>
                    <a:pt x="87" y="73"/>
                  </a:cubicBezTo>
                  <a:cubicBezTo>
                    <a:pt x="87" y="24"/>
                    <a:pt x="87" y="24"/>
                    <a:pt x="87" y="24"/>
                  </a:cubicBezTo>
                  <a:cubicBezTo>
                    <a:pt x="87" y="24"/>
                    <a:pt x="87" y="24"/>
                    <a:pt x="87" y="2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rgbClr val="404040"/>
                </a:solidFill>
              </a:endParaRPr>
            </a:p>
          </p:txBody>
        </p:sp>
      </p:grpSp>
      <p:grpSp>
        <p:nvGrpSpPr>
          <p:cNvPr id="146" name="Group 297"/>
          <p:cNvGrpSpPr/>
          <p:nvPr/>
        </p:nvGrpSpPr>
        <p:grpSpPr>
          <a:xfrm flipH="1">
            <a:off x="3171451" y="1460575"/>
            <a:ext cx="229613" cy="493314"/>
            <a:chOff x="5670652" y="1738427"/>
            <a:chExt cx="363539" cy="781050"/>
          </a:xfrm>
          <a:solidFill>
            <a:schemeClr val="accent5"/>
          </a:solidFill>
        </p:grpSpPr>
        <p:sp>
          <p:nvSpPr>
            <p:cNvPr id="147" name="Oval 25"/>
            <p:cNvSpPr>
              <a:spLocks noChangeArrowheads="1"/>
            </p:cNvSpPr>
            <p:nvPr/>
          </p:nvSpPr>
          <p:spPr bwMode="auto">
            <a:xfrm>
              <a:off x="5781760" y="1738427"/>
              <a:ext cx="141288" cy="139700"/>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rgbClr val="404040"/>
                </a:solidFill>
              </a:endParaRPr>
            </a:p>
          </p:txBody>
        </p:sp>
        <p:sp>
          <p:nvSpPr>
            <p:cNvPr id="148" name="Freeform 26"/>
            <p:cNvSpPr>
              <a:spLocks/>
            </p:cNvSpPr>
            <p:nvPr/>
          </p:nvSpPr>
          <p:spPr bwMode="auto">
            <a:xfrm>
              <a:off x="5670652" y="1889240"/>
              <a:ext cx="363539" cy="630237"/>
            </a:xfrm>
            <a:custGeom>
              <a:avLst/>
              <a:gdLst>
                <a:gd name="T0" fmla="*/ 94 w 95"/>
                <a:gd name="T1" fmla="*/ 64 h 167"/>
                <a:gd name="T2" fmla="*/ 80 w 95"/>
                <a:gd name="T3" fmla="*/ 19 h 167"/>
                <a:gd name="T4" fmla="*/ 79 w 95"/>
                <a:gd name="T5" fmla="*/ 18 h 167"/>
                <a:gd name="T6" fmla="*/ 56 w 95"/>
                <a:gd name="T7" fmla="*/ 0 h 167"/>
                <a:gd name="T8" fmla="*/ 49 w 95"/>
                <a:gd name="T9" fmla="*/ 0 h 167"/>
                <a:gd name="T10" fmla="*/ 46 w 95"/>
                <a:gd name="T11" fmla="*/ 0 h 167"/>
                <a:gd name="T12" fmla="*/ 39 w 95"/>
                <a:gd name="T13" fmla="*/ 0 h 167"/>
                <a:gd name="T14" fmla="*/ 16 w 95"/>
                <a:gd name="T15" fmla="*/ 18 h 167"/>
                <a:gd name="T16" fmla="*/ 15 w 95"/>
                <a:gd name="T17" fmla="*/ 19 h 167"/>
                <a:gd name="T18" fmla="*/ 1 w 95"/>
                <a:gd name="T19" fmla="*/ 64 h 167"/>
                <a:gd name="T20" fmla="*/ 5 w 95"/>
                <a:gd name="T21" fmla="*/ 73 h 167"/>
                <a:gd name="T22" fmla="*/ 15 w 95"/>
                <a:gd name="T23" fmla="*/ 69 h 167"/>
                <a:gd name="T24" fmla="*/ 28 w 95"/>
                <a:gd name="T25" fmla="*/ 25 h 167"/>
                <a:gd name="T26" fmla="*/ 32 w 95"/>
                <a:gd name="T27" fmla="*/ 25 h 167"/>
                <a:gd name="T28" fmla="*/ 8 w 95"/>
                <a:gd name="T29" fmla="*/ 100 h 167"/>
                <a:gd name="T30" fmla="*/ 27 w 95"/>
                <a:gd name="T31" fmla="*/ 100 h 167"/>
                <a:gd name="T32" fmla="*/ 27 w 95"/>
                <a:gd name="T33" fmla="*/ 158 h 167"/>
                <a:gd name="T34" fmla="*/ 36 w 95"/>
                <a:gd name="T35" fmla="*/ 167 h 167"/>
                <a:gd name="T36" fmla="*/ 44 w 95"/>
                <a:gd name="T37" fmla="*/ 158 h 167"/>
                <a:gd name="T38" fmla="*/ 44 w 95"/>
                <a:gd name="T39" fmla="*/ 100 h 167"/>
                <a:gd name="T40" fmla="*/ 51 w 95"/>
                <a:gd name="T41" fmla="*/ 100 h 167"/>
                <a:gd name="T42" fmla="*/ 51 w 95"/>
                <a:gd name="T43" fmla="*/ 158 h 167"/>
                <a:gd name="T44" fmla="*/ 59 w 95"/>
                <a:gd name="T45" fmla="*/ 167 h 167"/>
                <a:gd name="T46" fmla="*/ 68 w 95"/>
                <a:gd name="T47" fmla="*/ 158 h 167"/>
                <a:gd name="T48" fmla="*/ 68 w 95"/>
                <a:gd name="T49" fmla="*/ 100 h 167"/>
                <a:gd name="T50" fmla="*/ 87 w 95"/>
                <a:gd name="T51" fmla="*/ 100 h 167"/>
                <a:gd name="T52" fmla="*/ 63 w 95"/>
                <a:gd name="T53" fmla="*/ 25 h 167"/>
                <a:gd name="T54" fmla="*/ 67 w 95"/>
                <a:gd name="T55" fmla="*/ 25 h 167"/>
                <a:gd name="T56" fmla="*/ 80 w 95"/>
                <a:gd name="T57" fmla="*/ 69 h 167"/>
                <a:gd name="T58" fmla="*/ 90 w 95"/>
                <a:gd name="T59" fmla="*/ 73 h 167"/>
                <a:gd name="T60" fmla="*/ 94 w 95"/>
                <a:gd name="T61" fmla="*/ 6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5" h="167">
                  <a:moveTo>
                    <a:pt x="94" y="64"/>
                  </a:moveTo>
                  <a:cubicBezTo>
                    <a:pt x="80" y="19"/>
                    <a:pt x="80" y="19"/>
                    <a:pt x="80" y="19"/>
                  </a:cubicBezTo>
                  <a:cubicBezTo>
                    <a:pt x="80" y="19"/>
                    <a:pt x="79" y="18"/>
                    <a:pt x="79" y="18"/>
                  </a:cubicBezTo>
                  <a:cubicBezTo>
                    <a:pt x="74" y="4"/>
                    <a:pt x="61" y="0"/>
                    <a:pt x="56" y="0"/>
                  </a:cubicBezTo>
                  <a:cubicBezTo>
                    <a:pt x="52" y="0"/>
                    <a:pt x="53" y="0"/>
                    <a:pt x="49" y="0"/>
                  </a:cubicBezTo>
                  <a:cubicBezTo>
                    <a:pt x="48" y="0"/>
                    <a:pt x="47" y="0"/>
                    <a:pt x="46" y="0"/>
                  </a:cubicBezTo>
                  <a:cubicBezTo>
                    <a:pt x="42" y="0"/>
                    <a:pt x="43" y="0"/>
                    <a:pt x="39" y="0"/>
                  </a:cubicBezTo>
                  <a:cubicBezTo>
                    <a:pt x="34" y="0"/>
                    <a:pt x="21" y="4"/>
                    <a:pt x="16" y="18"/>
                  </a:cubicBezTo>
                  <a:cubicBezTo>
                    <a:pt x="16" y="18"/>
                    <a:pt x="15" y="19"/>
                    <a:pt x="15" y="19"/>
                  </a:cubicBezTo>
                  <a:cubicBezTo>
                    <a:pt x="1" y="64"/>
                    <a:pt x="1" y="64"/>
                    <a:pt x="1" y="64"/>
                  </a:cubicBezTo>
                  <a:cubicBezTo>
                    <a:pt x="0" y="68"/>
                    <a:pt x="2" y="72"/>
                    <a:pt x="5" y="73"/>
                  </a:cubicBezTo>
                  <a:cubicBezTo>
                    <a:pt x="9" y="74"/>
                    <a:pt x="13" y="72"/>
                    <a:pt x="15" y="69"/>
                  </a:cubicBezTo>
                  <a:cubicBezTo>
                    <a:pt x="28" y="25"/>
                    <a:pt x="28" y="25"/>
                    <a:pt x="28" y="25"/>
                  </a:cubicBezTo>
                  <a:cubicBezTo>
                    <a:pt x="32" y="25"/>
                    <a:pt x="32" y="25"/>
                    <a:pt x="32" y="25"/>
                  </a:cubicBezTo>
                  <a:cubicBezTo>
                    <a:pt x="8" y="100"/>
                    <a:pt x="8" y="100"/>
                    <a:pt x="8" y="100"/>
                  </a:cubicBezTo>
                  <a:cubicBezTo>
                    <a:pt x="27" y="100"/>
                    <a:pt x="27" y="100"/>
                    <a:pt x="27" y="100"/>
                  </a:cubicBezTo>
                  <a:cubicBezTo>
                    <a:pt x="27" y="158"/>
                    <a:pt x="27" y="158"/>
                    <a:pt x="27" y="158"/>
                  </a:cubicBezTo>
                  <a:cubicBezTo>
                    <a:pt x="27" y="163"/>
                    <a:pt x="31" y="167"/>
                    <a:pt x="36" y="167"/>
                  </a:cubicBezTo>
                  <a:cubicBezTo>
                    <a:pt x="41" y="167"/>
                    <a:pt x="44" y="163"/>
                    <a:pt x="44" y="158"/>
                  </a:cubicBezTo>
                  <a:cubicBezTo>
                    <a:pt x="44" y="100"/>
                    <a:pt x="44" y="100"/>
                    <a:pt x="44" y="100"/>
                  </a:cubicBezTo>
                  <a:cubicBezTo>
                    <a:pt x="51" y="100"/>
                    <a:pt x="51" y="100"/>
                    <a:pt x="51" y="100"/>
                  </a:cubicBezTo>
                  <a:cubicBezTo>
                    <a:pt x="51" y="158"/>
                    <a:pt x="51" y="158"/>
                    <a:pt x="51" y="158"/>
                  </a:cubicBezTo>
                  <a:cubicBezTo>
                    <a:pt x="51" y="163"/>
                    <a:pt x="54" y="167"/>
                    <a:pt x="59" y="167"/>
                  </a:cubicBezTo>
                  <a:cubicBezTo>
                    <a:pt x="64" y="167"/>
                    <a:pt x="68" y="163"/>
                    <a:pt x="68" y="158"/>
                  </a:cubicBezTo>
                  <a:cubicBezTo>
                    <a:pt x="68" y="100"/>
                    <a:pt x="68" y="100"/>
                    <a:pt x="68" y="100"/>
                  </a:cubicBezTo>
                  <a:cubicBezTo>
                    <a:pt x="87" y="100"/>
                    <a:pt x="87" y="100"/>
                    <a:pt x="87" y="100"/>
                  </a:cubicBezTo>
                  <a:cubicBezTo>
                    <a:pt x="63" y="25"/>
                    <a:pt x="63" y="25"/>
                    <a:pt x="63" y="25"/>
                  </a:cubicBezTo>
                  <a:cubicBezTo>
                    <a:pt x="67" y="25"/>
                    <a:pt x="67" y="25"/>
                    <a:pt x="67" y="25"/>
                  </a:cubicBezTo>
                  <a:cubicBezTo>
                    <a:pt x="80" y="69"/>
                    <a:pt x="80" y="69"/>
                    <a:pt x="80" y="69"/>
                  </a:cubicBezTo>
                  <a:cubicBezTo>
                    <a:pt x="82" y="72"/>
                    <a:pt x="86" y="74"/>
                    <a:pt x="90" y="73"/>
                  </a:cubicBezTo>
                  <a:cubicBezTo>
                    <a:pt x="93" y="72"/>
                    <a:pt x="95" y="68"/>
                    <a:pt x="94" y="6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rgbClr val="404040"/>
                </a:solidFill>
              </a:endParaRPr>
            </a:p>
          </p:txBody>
        </p:sp>
      </p:grpSp>
      <p:sp>
        <p:nvSpPr>
          <p:cNvPr id="152" name="TextBox 320"/>
          <p:cNvSpPr txBox="1"/>
          <p:nvPr/>
        </p:nvSpPr>
        <p:spPr>
          <a:xfrm>
            <a:off x="2846875" y="3771054"/>
            <a:ext cx="1050288" cy="677108"/>
          </a:xfrm>
          <a:prstGeom prst="rect">
            <a:avLst/>
          </a:prstGeom>
          <a:noFill/>
        </p:spPr>
        <p:txBody>
          <a:bodyPr wrap="none" rtlCol="0">
            <a:spAutoFit/>
          </a:bodyPr>
          <a:lstStyle/>
          <a:p>
            <a:r>
              <a:rPr lang="es-SV" sz="2400" b="1" dirty="0" smtClean="0">
                <a:solidFill>
                  <a:schemeClr val="accent5"/>
                </a:solidFill>
                <a:latin typeface="+mj-lt"/>
              </a:rPr>
              <a:t>33</a:t>
            </a:r>
            <a:r>
              <a:rPr lang="id-ID" sz="1400" b="1" dirty="0" smtClean="0">
                <a:solidFill>
                  <a:schemeClr val="accent5"/>
                </a:solidFill>
                <a:latin typeface="+mj-lt"/>
              </a:rPr>
              <a:t>.</a:t>
            </a:r>
            <a:r>
              <a:rPr lang="es-SV" sz="1400" b="1" dirty="0" smtClean="0">
                <a:solidFill>
                  <a:schemeClr val="accent5"/>
                </a:solidFill>
                <a:latin typeface="+mj-lt"/>
              </a:rPr>
              <a:t>25</a:t>
            </a:r>
            <a:r>
              <a:rPr lang="id-ID" sz="2400" b="1" dirty="0" smtClean="0">
                <a:solidFill>
                  <a:schemeClr val="accent5"/>
                </a:solidFill>
                <a:latin typeface="+mj-lt"/>
              </a:rPr>
              <a:t>%</a:t>
            </a:r>
            <a:endParaRPr lang="es-SV" sz="2400" b="1" dirty="0" smtClean="0">
              <a:solidFill>
                <a:schemeClr val="accent5"/>
              </a:solidFill>
              <a:latin typeface="+mj-lt"/>
            </a:endParaRPr>
          </a:p>
          <a:p>
            <a:r>
              <a:rPr lang="es-SV" sz="1400" dirty="0" smtClean="0">
                <a:solidFill>
                  <a:schemeClr val="accent5"/>
                </a:solidFill>
                <a:latin typeface="+mj-lt"/>
              </a:rPr>
              <a:t>(</a:t>
            </a:r>
            <a:r>
              <a:rPr lang="id-ID" sz="1400" dirty="0" smtClean="0">
                <a:solidFill>
                  <a:schemeClr val="accent5"/>
                </a:solidFill>
                <a:latin typeface="+mj-lt"/>
              </a:rPr>
              <a:t>121,548</a:t>
            </a:r>
            <a:r>
              <a:rPr lang="es-SV" sz="1400" dirty="0" smtClean="0">
                <a:solidFill>
                  <a:schemeClr val="accent5"/>
                </a:solidFill>
                <a:latin typeface="+mj-lt"/>
              </a:rPr>
              <a:t>)</a:t>
            </a:r>
            <a:endParaRPr lang="id-ID" sz="1400" dirty="0">
              <a:solidFill>
                <a:schemeClr val="accent5"/>
              </a:solidFill>
              <a:latin typeface="+mj-lt"/>
            </a:endParaRPr>
          </a:p>
        </p:txBody>
      </p:sp>
      <p:sp>
        <p:nvSpPr>
          <p:cNvPr id="153" name="TextBox 321"/>
          <p:cNvSpPr txBox="1"/>
          <p:nvPr/>
        </p:nvSpPr>
        <p:spPr>
          <a:xfrm>
            <a:off x="3992357" y="3771054"/>
            <a:ext cx="1050288" cy="677108"/>
          </a:xfrm>
          <a:prstGeom prst="rect">
            <a:avLst/>
          </a:prstGeom>
          <a:noFill/>
        </p:spPr>
        <p:txBody>
          <a:bodyPr wrap="none" rtlCol="0">
            <a:spAutoFit/>
          </a:bodyPr>
          <a:lstStyle/>
          <a:p>
            <a:pPr algn="r"/>
            <a:r>
              <a:rPr lang="es-SV" sz="2400" b="1" dirty="0" smtClean="0">
                <a:solidFill>
                  <a:schemeClr val="accent2"/>
                </a:solidFill>
                <a:latin typeface="+mj-lt"/>
              </a:rPr>
              <a:t>37</a:t>
            </a:r>
            <a:r>
              <a:rPr lang="id-ID" sz="1400" b="1" dirty="0" smtClean="0">
                <a:solidFill>
                  <a:schemeClr val="accent2"/>
                </a:solidFill>
                <a:latin typeface="+mj-lt"/>
              </a:rPr>
              <a:t>.</a:t>
            </a:r>
            <a:r>
              <a:rPr lang="es-SV" sz="1400" b="1" dirty="0" smtClean="0">
                <a:solidFill>
                  <a:schemeClr val="accent2"/>
                </a:solidFill>
                <a:latin typeface="+mj-lt"/>
              </a:rPr>
              <a:t>70</a:t>
            </a:r>
            <a:r>
              <a:rPr lang="id-ID" sz="2400" b="1" dirty="0" smtClean="0">
                <a:solidFill>
                  <a:schemeClr val="accent2"/>
                </a:solidFill>
                <a:latin typeface="+mj-lt"/>
              </a:rPr>
              <a:t>%</a:t>
            </a:r>
            <a:endParaRPr lang="es-SV" sz="2400" b="1" dirty="0" smtClean="0">
              <a:solidFill>
                <a:schemeClr val="accent2"/>
              </a:solidFill>
              <a:latin typeface="+mj-lt"/>
            </a:endParaRPr>
          </a:p>
          <a:p>
            <a:pPr algn="r"/>
            <a:r>
              <a:rPr lang="es-SV" sz="1400" dirty="0">
                <a:solidFill>
                  <a:schemeClr val="accent2"/>
                </a:solidFill>
                <a:latin typeface="+mj-lt"/>
              </a:rPr>
              <a:t>(161,351)</a:t>
            </a:r>
            <a:endParaRPr lang="id-ID" sz="1400" dirty="0">
              <a:solidFill>
                <a:schemeClr val="accent2"/>
              </a:solidFill>
              <a:latin typeface="+mj-lt"/>
            </a:endParaRPr>
          </a:p>
        </p:txBody>
      </p:sp>
      <p:sp>
        <p:nvSpPr>
          <p:cNvPr id="161" name="TextBox 320"/>
          <p:cNvSpPr txBox="1"/>
          <p:nvPr/>
        </p:nvSpPr>
        <p:spPr>
          <a:xfrm>
            <a:off x="2846875" y="4673587"/>
            <a:ext cx="878767" cy="677108"/>
          </a:xfrm>
          <a:prstGeom prst="rect">
            <a:avLst/>
          </a:prstGeom>
          <a:noFill/>
        </p:spPr>
        <p:txBody>
          <a:bodyPr wrap="none" rtlCol="0">
            <a:spAutoFit/>
          </a:bodyPr>
          <a:lstStyle/>
          <a:p>
            <a:r>
              <a:rPr lang="es-SV" sz="2400" b="1" dirty="0" smtClean="0">
                <a:solidFill>
                  <a:schemeClr val="accent5"/>
                </a:solidFill>
                <a:latin typeface="+mj-lt"/>
              </a:rPr>
              <a:t>7</a:t>
            </a:r>
            <a:r>
              <a:rPr lang="id-ID" sz="1400" b="1" dirty="0" smtClean="0">
                <a:solidFill>
                  <a:schemeClr val="accent5"/>
                </a:solidFill>
                <a:latin typeface="+mj-lt"/>
              </a:rPr>
              <a:t>.4</a:t>
            </a:r>
            <a:r>
              <a:rPr lang="es-SV" sz="1400" b="1" dirty="0" smtClean="0">
                <a:solidFill>
                  <a:schemeClr val="accent5"/>
                </a:solidFill>
                <a:latin typeface="+mj-lt"/>
              </a:rPr>
              <a:t>1</a:t>
            </a:r>
            <a:r>
              <a:rPr lang="id-ID" sz="2400" b="1" dirty="0" smtClean="0">
                <a:solidFill>
                  <a:schemeClr val="accent5"/>
                </a:solidFill>
                <a:latin typeface="+mj-lt"/>
              </a:rPr>
              <a:t>%</a:t>
            </a:r>
            <a:endParaRPr lang="es-SV" sz="2400" b="1" dirty="0" smtClean="0">
              <a:solidFill>
                <a:schemeClr val="accent5"/>
              </a:solidFill>
              <a:latin typeface="+mj-lt"/>
            </a:endParaRPr>
          </a:p>
          <a:p>
            <a:r>
              <a:rPr lang="es-SV" sz="1400" dirty="0" smtClean="0">
                <a:solidFill>
                  <a:schemeClr val="accent5"/>
                </a:solidFill>
                <a:latin typeface="+mj-lt"/>
              </a:rPr>
              <a:t>(</a:t>
            </a:r>
            <a:r>
              <a:rPr lang="id-ID" sz="1400" dirty="0" smtClean="0">
                <a:solidFill>
                  <a:schemeClr val="accent5"/>
                </a:solidFill>
                <a:latin typeface="+mj-lt"/>
              </a:rPr>
              <a:t>27,064</a:t>
            </a:r>
            <a:r>
              <a:rPr lang="es-SV" sz="1400" dirty="0" smtClean="0">
                <a:solidFill>
                  <a:schemeClr val="accent5"/>
                </a:solidFill>
                <a:latin typeface="+mj-lt"/>
              </a:rPr>
              <a:t>)</a:t>
            </a:r>
            <a:endParaRPr lang="id-ID" sz="1400" dirty="0">
              <a:solidFill>
                <a:schemeClr val="accent5"/>
              </a:solidFill>
              <a:latin typeface="+mj-lt"/>
            </a:endParaRPr>
          </a:p>
        </p:txBody>
      </p:sp>
      <p:sp>
        <p:nvSpPr>
          <p:cNvPr id="162" name="TextBox 321"/>
          <p:cNvSpPr txBox="1"/>
          <p:nvPr/>
        </p:nvSpPr>
        <p:spPr>
          <a:xfrm>
            <a:off x="4163879" y="4673587"/>
            <a:ext cx="878766" cy="677108"/>
          </a:xfrm>
          <a:prstGeom prst="rect">
            <a:avLst/>
          </a:prstGeom>
          <a:noFill/>
        </p:spPr>
        <p:txBody>
          <a:bodyPr wrap="none" rtlCol="0">
            <a:spAutoFit/>
          </a:bodyPr>
          <a:lstStyle/>
          <a:p>
            <a:pPr algn="r"/>
            <a:r>
              <a:rPr lang="id-ID" sz="2400" b="1" dirty="0" smtClean="0">
                <a:solidFill>
                  <a:schemeClr val="accent2"/>
                </a:solidFill>
                <a:latin typeface="+mj-lt"/>
              </a:rPr>
              <a:t>7</a:t>
            </a:r>
            <a:r>
              <a:rPr lang="id-ID" sz="1400" b="1" dirty="0" smtClean="0">
                <a:solidFill>
                  <a:schemeClr val="accent2"/>
                </a:solidFill>
                <a:latin typeface="+mj-lt"/>
              </a:rPr>
              <a:t>.6</a:t>
            </a:r>
            <a:r>
              <a:rPr lang="es-SV" sz="1400" b="1" dirty="0" smtClean="0">
                <a:solidFill>
                  <a:schemeClr val="accent2"/>
                </a:solidFill>
                <a:latin typeface="+mj-lt"/>
              </a:rPr>
              <a:t>4</a:t>
            </a:r>
            <a:r>
              <a:rPr lang="id-ID" sz="2400" b="1" dirty="0" smtClean="0">
                <a:solidFill>
                  <a:schemeClr val="accent2"/>
                </a:solidFill>
                <a:latin typeface="+mj-lt"/>
              </a:rPr>
              <a:t>%</a:t>
            </a:r>
            <a:endParaRPr lang="es-SV" sz="2400" b="1" dirty="0" smtClean="0">
              <a:solidFill>
                <a:schemeClr val="accent2"/>
              </a:solidFill>
              <a:latin typeface="+mj-lt"/>
            </a:endParaRPr>
          </a:p>
          <a:p>
            <a:pPr algn="r"/>
            <a:r>
              <a:rPr lang="es-SV" sz="1400" dirty="0" smtClean="0">
                <a:solidFill>
                  <a:schemeClr val="accent2"/>
                </a:solidFill>
                <a:latin typeface="+mj-lt"/>
              </a:rPr>
              <a:t>(</a:t>
            </a:r>
            <a:r>
              <a:rPr lang="id-ID" sz="1400" dirty="0" smtClean="0">
                <a:solidFill>
                  <a:schemeClr val="accent2"/>
                </a:solidFill>
                <a:latin typeface="+mj-lt"/>
              </a:rPr>
              <a:t>32,683</a:t>
            </a:r>
            <a:r>
              <a:rPr lang="es-SV" sz="1400" dirty="0" smtClean="0">
                <a:solidFill>
                  <a:schemeClr val="accent2"/>
                </a:solidFill>
                <a:latin typeface="+mj-lt"/>
              </a:rPr>
              <a:t>)</a:t>
            </a:r>
            <a:endParaRPr lang="id-ID" sz="1400" dirty="0">
              <a:solidFill>
                <a:schemeClr val="accent2"/>
              </a:solidFill>
              <a:latin typeface="+mj-lt"/>
            </a:endParaRPr>
          </a:p>
        </p:txBody>
      </p:sp>
      <p:sp>
        <p:nvSpPr>
          <p:cNvPr id="86" name="Title 1"/>
          <p:cNvSpPr txBox="1">
            <a:spLocks/>
          </p:cNvSpPr>
          <p:nvPr/>
        </p:nvSpPr>
        <p:spPr>
          <a:xfrm>
            <a:off x="363638" y="437316"/>
            <a:ext cx="10515600" cy="10006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SV" sz="2400" dirty="0"/>
              <a:t>Producción de </a:t>
            </a:r>
            <a:r>
              <a:rPr lang="es-SV" sz="2400" dirty="0" err="1"/>
              <a:t>DUI’s</a:t>
            </a:r>
            <a:r>
              <a:rPr lang="es-SV" sz="2400" dirty="0"/>
              <a:t> por tipo de trámite</a:t>
            </a:r>
            <a:endParaRPr lang="en-US" sz="2400" dirty="0"/>
          </a:p>
        </p:txBody>
      </p:sp>
      <p:cxnSp>
        <p:nvCxnSpPr>
          <p:cNvPr id="77" name="Straight Connector 2"/>
          <p:cNvCxnSpPr/>
          <p:nvPr/>
        </p:nvCxnSpPr>
        <p:spPr>
          <a:xfrm>
            <a:off x="3950834" y="1601917"/>
            <a:ext cx="0" cy="4503146"/>
          </a:xfrm>
          <a:prstGeom prst="line">
            <a:avLst/>
          </a:prstGeom>
          <a:ln w="12700">
            <a:solidFill>
              <a:schemeClr val="tx1">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sp>
        <p:nvSpPr>
          <p:cNvPr id="85" name="TextBox 320"/>
          <p:cNvSpPr txBox="1"/>
          <p:nvPr/>
        </p:nvSpPr>
        <p:spPr>
          <a:xfrm>
            <a:off x="2820436" y="5543880"/>
            <a:ext cx="973343" cy="677108"/>
          </a:xfrm>
          <a:prstGeom prst="rect">
            <a:avLst/>
          </a:prstGeom>
          <a:noFill/>
        </p:spPr>
        <p:txBody>
          <a:bodyPr wrap="none" rtlCol="0">
            <a:spAutoFit/>
          </a:bodyPr>
          <a:lstStyle/>
          <a:p>
            <a:r>
              <a:rPr lang="es-SV" sz="2400" b="1" dirty="0" smtClean="0">
                <a:solidFill>
                  <a:schemeClr val="accent5"/>
                </a:solidFill>
                <a:latin typeface="+mj-lt"/>
              </a:rPr>
              <a:t>100</a:t>
            </a:r>
            <a:r>
              <a:rPr lang="id-ID" sz="2400" b="1" dirty="0" smtClean="0">
                <a:solidFill>
                  <a:schemeClr val="accent5"/>
                </a:solidFill>
                <a:latin typeface="+mj-lt"/>
              </a:rPr>
              <a:t>%</a:t>
            </a:r>
          </a:p>
          <a:p>
            <a:r>
              <a:rPr lang="es-SV" sz="1400" dirty="0" smtClean="0">
                <a:solidFill>
                  <a:schemeClr val="accent5"/>
                </a:solidFill>
                <a:latin typeface="+mj-lt"/>
              </a:rPr>
              <a:t>(</a:t>
            </a:r>
            <a:r>
              <a:rPr lang="id-ID" sz="1400" dirty="0" smtClean="0">
                <a:solidFill>
                  <a:schemeClr val="accent5"/>
                </a:solidFill>
                <a:latin typeface="+mj-lt"/>
              </a:rPr>
              <a:t>365</a:t>
            </a:r>
            <a:r>
              <a:rPr lang="es-SV" sz="1400" dirty="0" smtClean="0">
                <a:solidFill>
                  <a:schemeClr val="accent5"/>
                </a:solidFill>
                <a:latin typeface="+mj-lt"/>
              </a:rPr>
              <a:t>,</a:t>
            </a:r>
            <a:r>
              <a:rPr lang="id-ID" sz="1400" dirty="0" smtClean="0">
                <a:solidFill>
                  <a:schemeClr val="accent5"/>
                </a:solidFill>
                <a:latin typeface="+mj-lt"/>
              </a:rPr>
              <a:t>465</a:t>
            </a:r>
            <a:r>
              <a:rPr lang="es-SV" sz="1400" dirty="0" smtClean="0">
                <a:solidFill>
                  <a:schemeClr val="accent5"/>
                </a:solidFill>
                <a:latin typeface="+mj-lt"/>
              </a:rPr>
              <a:t>)</a:t>
            </a:r>
            <a:endParaRPr lang="id-ID" sz="1400" dirty="0">
              <a:solidFill>
                <a:schemeClr val="accent5"/>
              </a:solidFill>
              <a:latin typeface="+mj-lt"/>
            </a:endParaRPr>
          </a:p>
        </p:txBody>
      </p:sp>
      <p:sp>
        <p:nvSpPr>
          <p:cNvPr id="88" name="TextBox 321"/>
          <p:cNvSpPr txBox="1"/>
          <p:nvPr/>
        </p:nvSpPr>
        <p:spPr>
          <a:xfrm>
            <a:off x="4066026" y="5543880"/>
            <a:ext cx="973343" cy="677108"/>
          </a:xfrm>
          <a:prstGeom prst="rect">
            <a:avLst/>
          </a:prstGeom>
          <a:noFill/>
        </p:spPr>
        <p:txBody>
          <a:bodyPr wrap="none" rtlCol="0">
            <a:spAutoFit/>
          </a:bodyPr>
          <a:lstStyle/>
          <a:p>
            <a:pPr algn="r"/>
            <a:r>
              <a:rPr lang="es-SV" sz="2400" b="1" dirty="0" smtClean="0">
                <a:solidFill>
                  <a:schemeClr val="accent2"/>
                </a:solidFill>
                <a:latin typeface="+mj-lt"/>
              </a:rPr>
              <a:t>100</a:t>
            </a:r>
            <a:r>
              <a:rPr lang="id-ID" sz="2400" b="1" dirty="0" smtClean="0">
                <a:solidFill>
                  <a:schemeClr val="accent2"/>
                </a:solidFill>
                <a:latin typeface="+mj-lt"/>
              </a:rPr>
              <a:t>%</a:t>
            </a:r>
            <a:endParaRPr lang="es-SV" sz="2400" b="1" dirty="0" smtClean="0">
              <a:solidFill>
                <a:schemeClr val="accent2"/>
              </a:solidFill>
              <a:latin typeface="+mj-lt"/>
            </a:endParaRPr>
          </a:p>
          <a:p>
            <a:pPr algn="r"/>
            <a:r>
              <a:rPr lang="es-SV" sz="1400" dirty="0" smtClean="0">
                <a:solidFill>
                  <a:schemeClr val="accent2"/>
                </a:solidFill>
                <a:latin typeface="+mj-lt"/>
              </a:rPr>
              <a:t>(</a:t>
            </a:r>
            <a:r>
              <a:rPr lang="id-ID" sz="1400" dirty="0" smtClean="0">
                <a:solidFill>
                  <a:schemeClr val="accent2"/>
                </a:solidFill>
                <a:latin typeface="+mj-lt"/>
              </a:rPr>
              <a:t>427</a:t>
            </a:r>
            <a:r>
              <a:rPr lang="es-SV" sz="1400" dirty="0" smtClean="0">
                <a:solidFill>
                  <a:schemeClr val="accent2"/>
                </a:solidFill>
                <a:latin typeface="+mj-lt"/>
              </a:rPr>
              <a:t>,</a:t>
            </a:r>
            <a:r>
              <a:rPr lang="id-ID" sz="1400" dirty="0" smtClean="0">
                <a:solidFill>
                  <a:schemeClr val="accent2"/>
                </a:solidFill>
                <a:latin typeface="+mj-lt"/>
              </a:rPr>
              <a:t>948</a:t>
            </a:r>
            <a:r>
              <a:rPr lang="es-SV" sz="1400" dirty="0" smtClean="0">
                <a:solidFill>
                  <a:schemeClr val="accent2"/>
                </a:solidFill>
                <a:latin typeface="+mj-lt"/>
              </a:rPr>
              <a:t>)</a:t>
            </a:r>
            <a:endParaRPr lang="id-ID" sz="1400" dirty="0">
              <a:solidFill>
                <a:schemeClr val="accent2"/>
              </a:solidFill>
              <a:latin typeface="+mj-lt"/>
            </a:endParaRPr>
          </a:p>
        </p:txBody>
      </p:sp>
      <p:cxnSp>
        <p:nvCxnSpPr>
          <p:cNvPr id="89" name="Straight Line buttom"/>
          <p:cNvCxnSpPr/>
          <p:nvPr/>
        </p:nvCxnSpPr>
        <p:spPr>
          <a:xfrm>
            <a:off x="2730405" y="5453727"/>
            <a:ext cx="2440053" cy="0"/>
          </a:xfrm>
          <a:prstGeom prst="line">
            <a:avLst/>
          </a:prstGeom>
          <a:ln w="12700">
            <a:solidFill>
              <a:schemeClr val="tx1">
                <a:lumMod val="40000"/>
                <a:lumOff val="60000"/>
              </a:schemeClr>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503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fade">
                                      <p:cBhvr>
                                        <p:cTn id="7" dur="500"/>
                                        <p:tgtEl>
                                          <p:spTgt spid="8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wipe(down)">
                                      <p:cBhvr>
                                        <p:cTn id="17" dur="500"/>
                                        <p:tgtEl>
                                          <p:spTgt spid="43"/>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wipe(down)">
                                      <p:cBhvr>
                                        <p:cTn id="27" dur="500"/>
                                        <p:tgtEl>
                                          <p:spTgt spid="49"/>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animEffect transition="in" filter="fade">
                                      <p:cBhvr>
                                        <p:cTn id="33" dur="500"/>
                                        <p:tgtEl>
                                          <p:spTgt spid="7"/>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wipe(down)">
                                      <p:cBhvr>
                                        <p:cTn id="37" dur="500"/>
                                        <p:tgtEl>
                                          <p:spTgt spid="5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53"/>
                                        </p:tgtEl>
                                        <p:attrNameLst>
                                          <p:attrName>style.visibility</p:attrName>
                                        </p:attrNameLst>
                                      </p:cBhvr>
                                      <p:to>
                                        <p:strVal val="visible"/>
                                      </p:to>
                                    </p:set>
                                    <p:animEffect transition="in" filter="wipe(down)">
                                      <p:cBhvr>
                                        <p:cTn id="47" dur="500"/>
                                        <p:tgtEl>
                                          <p:spTgt spid="53"/>
                                        </p:tgtEl>
                                      </p:cBhvr>
                                    </p:animEffect>
                                  </p:childTnLst>
                                </p:cTn>
                              </p:par>
                            </p:childTnLst>
                          </p:cTn>
                        </p:par>
                        <p:par>
                          <p:cTn id="48" fill="hold">
                            <p:stCondLst>
                              <p:cond delay="4500"/>
                            </p:stCondLst>
                            <p:childTnLst>
                              <p:par>
                                <p:cTn id="49" presetID="22" presetClass="entr" presetSubtype="4" fill="hold" nodeType="afterEffect">
                                  <p:stCondLst>
                                    <p:cond delay="0"/>
                                  </p:stCondLst>
                                  <p:childTnLst>
                                    <p:set>
                                      <p:cBhvr>
                                        <p:cTn id="50" dur="1" fill="hold">
                                          <p:stCondLst>
                                            <p:cond delay="0"/>
                                          </p:stCondLst>
                                        </p:cTn>
                                        <p:tgtEl>
                                          <p:spTgt spid="146"/>
                                        </p:tgtEl>
                                        <p:attrNameLst>
                                          <p:attrName>style.visibility</p:attrName>
                                        </p:attrNameLst>
                                      </p:cBhvr>
                                      <p:to>
                                        <p:strVal val="visible"/>
                                      </p:to>
                                    </p:set>
                                    <p:animEffect transition="in" filter="wipe(down)">
                                      <p:cBhvr>
                                        <p:cTn id="51" dur="500"/>
                                        <p:tgtEl>
                                          <p:spTgt spid="146"/>
                                        </p:tgtEl>
                                      </p:cBhvr>
                                    </p:animEffect>
                                  </p:childTnLst>
                                </p:cTn>
                              </p:par>
                            </p:childTnLst>
                          </p:cTn>
                        </p:par>
                        <p:par>
                          <p:cTn id="52" fill="hold">
                            <p:stCondLst>
                              <p:cond delay="5000"/>
                            </p:stCondLst>
                            <p:childTnLst>
                              <p:par>
                                <p:cTn id="53" presetID="22" presetClass="entr" presetSubtype="4" fill="hold" grpId="0" nodeType="afterEffect">
                                  <p:stCondLst>
                                    <p:cond delay="0"/>
                                  </p:stCondLst>
                                  <p:childTnLst>
                                    <p:set>
                                      <p:cBhvr>
                                        <p:cTn id="54" dur="1" fill="hold">
                                          <p:stCondLst>
                                            <p:cond delay="0"/>
                                          </p:stCondLst>
                                        </p:cTn>
                                        <p:tgtEl>
                                          <p:spTgt spid="143"/>
                                        </p:tgtEl>
                                        <p:attrNameLst>
                                          <p:attrName>style.visibility</p:attrName>
                                        </p:attrNameLst>
                                      </p:cBhvr>
                                      <p:to>
                                        <p:strVal val="visible"/>
                                      </p:to>
                                    </p:set>
                                    <p:animEffect transition="in" filter="wipe(down)">
                                      <p:cBhvr>
                                        <p:cTn id="55" dur="500"/>
                                        <p:tgtEl>
                                          <p:spTgt spid="143"/>
                                        </p:tgtEl>
                                      </p:cBhvr>
                                    </p:animEffect>
                                  </p:childTnLst>
                                </p:cTn>
                              </p:par>
                            </p:childTnLst>
                          </p:cTn>
                        </p:par>
                        <p:par>
                          <p:cTn id="56" fill="hold">
                            <p:stCondLst>
                              <p:cond delay="5500"/>
                            </p:stCondLst>
                            <p:childTnLst>
                              <p:par>
                                <p:cTn id="57" presetID="22" presetClass="entr" presetSubtype="4" fill="hold" grpId="0" nodeType="afterEffect">
                                  <p:stCondLst>
                                    <p:cond delay="0"/>
                                  </p:stCondLst>
                                  <p:childTnLst>
                                    <p:set>
                                      <p:cBhvr>
                                        <p:cTn id="58" dur="1" fill="hold">
                                          <p:stCondLst>
                                            <p:cond delay="0"/>
                                          </p:stCondLst>
                                        </p:cTn>
                                        <p:tgtEl>
                                          <p:spTgt spid="75"/>
                                        </p:tgtEl>
                                        <p:attrNameLst>
                                          <p:attrName>style.visibility</p:attrName>
                                        </p:attrNameLst>
                                      </p:cBhvr>
                                      <p:to>
                                        <p:strVal val="visible"/>
                                      </p:to>
                                    </p:set>
                                    <p:animEffect transition="in" filter="wipe(down)">
                                      <p:cBhvr>
                                        <p:cTn id="59" dur="500"/>
                                        <p:tgtEl>
                                          <p:spTgt spid="75"/>
                                        </p:tgtEl>
                                      </p:cBhvr>
                                    </p:animEffect>
                                  </p:childTnLst>
                                </p:cTn>
                              </p:par>
                            </p:childTnLst>
                          </p:cTn>
                        </p:par>
                        <p:par>
                          <p:cTn id="60" fill="hold">
                            <p:stCondLst>
                              <p:cond delay="6000"/>
                            </p:stCondLst>
                            <p:childTnLst>
                              <p:par>
                                <p:cTn id="61" presetID="22" presetClass="entr" presetSubtype="4" fill="hold" grpId="0" nodeType="afterEffect">
                                  <p:stCondLst>
                                    <p:cond delay="0"/>
                                  </p:stCondLst>
                                  <p:childTnLst>
                                    <p:set>
                                      <p:cBhvr>
                                        <p:cTn id="62" dur="1" fill="hold">
                                          <p:stCondLst>
                                            <p:cond delay="0"/>
                                          </p:stCondLst>
                                        </p:cTn>
                                        <p:tgtEl>
                                          <p:spTgt spid="152"/>
                                        </p:tgtEl>
                                        <p:attrNameLst>
                                          <p:attrName>style.visibility</p:attrName>
                                        </p:attrNameLst>
                                      </p:cBhvr>
                                      <p:to>
                                        <p:strVal val="visible"/>
                                      </p:to>
                                    </p:set>
                                    <p:animEffect transition="in" filter="wipe(down)">
                                      <p:cBhvr>
                                        <p:cTn id="63" dur="500"/>
                                        <p:tgtEl>
                                          <p:spTgt spid="152"/>
                                        </p:tgtEl>
                                      </p:cBhvr>
                                    </p:animEffect>
                                  </p:childTnLst>
                                </p:cTn>
                              </p:par>
                            </p:childTnLst>
                          </p:cTn>
                        </p:par>
                        <p:par>
                          <p:cTn id="64" fill="hold">
                            <p:stCondLst>
                              <p:cond delay="6500"/>
                            </p:stCondLst>
                            <p:childTnLst>
                              <p:par>
                                <p:cTn id="65" presetID="22" presetClass="entr" presetSubtype="4" fill="hold" grpId="0"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500"/>
                                        <p:tgtEl>
                                          <p:spTgt spid="161"/>
                                        </p:tgtEl>
                                      </p:cBhvr>
                                    </p:animEffect>
                                  </p:childTnLst>
                                </p:cTn>
                              </p:par>
                            </p:childTnLst>
                          </p:cTn>
                        </p:par>
                        <p:par>
                          <p:cTn id="68" fill="hold">
                            <p:stCondLst>
                              <p:cond delay="7000"/>
                            </p:stCondLst>
                            <p:childTnLst>
                              <p:par>
                                <p:cTn id="69" presetID="16" presetClass="entr" presetSubtype="37"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barn(outVertical)">
                                      <p:cBhvr>
                                        <p:cTn id="71" dur="500"/>
                                        <p:tgtEl>
                                          <p:spTgt spid="89"/>
                                        </p:tgtEl>
                                      </p:cBhvr>
                                    </p:animEffect>
                                  </p:childTnLst>
                                </p:cTn>
                              </p:par>
                            </p:childTnLst>
                          </p:cTn>
                        </p:par>
                        <p:par>
                          <p:cTn id="72" fill="hold">
                            <p:stCondLst>
                              <p:cond delay="7500"/>
                            </p:stCondLst>
                            <p:childTnLst>
                              <p:par>
                                <p:cTn id="73" presetID="22" presetClass="entr" presetSubtype="4" fill="hold" grpId="0" nodeType="afterEffect">
                                  <p:stCondLst>
                                    <p:cond delay="0"/>
                                  </p:stCondLst>
                                  <p:childTnLst>
                                    <p:set>
                                      <p:cBhvr>
                                        <p:cTn id="74" dur="1" fill="hold">
                                          <p:stCondLst>
                                            <p:cond delay="0"/>
                                          </p:stCondLst>
                                        </p:cTn>
                                        <p:tgtEl>
                                          <p:spTgt spid="85"/>
                                        </p:tgtEl>
                                        <p:attrNameLst>
                                          <p:attrName>style.visibility</p:attrName>
                                        </p:attrNameLst>
                                      </p:cBhvr>
                                      <p:to>
                                        <p:strVal val="visible"/>
                                      </p:to>
                                    </p:set>
                                    <p:animEffect transition="in" filter="wipe(down)">
                                      <p:cBhvr>
                                        <p:cTn id="75" dur="500"/>
                                        <p:tgtEl>
                                          <p:spTgt spid="85"/>
                                        </p:tgtEl>
                                      </p:cBhvr>
                                    </p:animEffect>
                                  </p:childTnLst>
                                </p:cTn>
                              </p:par>
                            </p:childTnLst>
                          </p:cTn>
                        </p:par>
                        <p:par>
                          <p:cTn id="76" fill="hold">
                            <p:stCondLst>
                              <p:cond delay="8000"/>
                            </p:stCondLst>
                            <p:childTnLst>
                              <p:par>
                                <p:cTn id="77" presetID="16" presetClass="entr" presetSubtype="42" fill="hold" nodeType="afterEffect">
                                  <p:stCondLst>
                                    <p:cond delay="0"/>
                                  </p:stCondLst>
                                  <p:childTnLst>
                                    <p:set>
                                      <p:cBhvr>
                                        <p:cTn id="78" dur="1" fill="hold">
                                          <p:stCondLst>
                                            <p:cond delay="0"/>
                                          </p:stCondLst>
                                        </p:cTn>
                                        <p:tgtEl>
                                          <p:spTgt spid="77"/>
                                        </p:tgtEl>
                                        <p:attrNameLst>
                                          <p:attrName>style.visibility</p:attrName>
                                        </p:attrNameLst>
                                      </p:cBhvr>
                                      <p:to>
                                        <p:strVal val="visible"/>
                                      </p:to>
                                    </p:set>
                                    <p:animEffect transition="in" filter="barn(outHorizontal)">
                                      <p:cBhvr>
                                        <p:cTn id="79" dur="500"/>
                                        <p:tgtEl>
                                          <p:spTgt spid="77"/>
                                        </p:tgtEl>
                                      </p:cBhvr>
                                    </p:animEffect>
                                  </p:childTnLst>
                                </p:cTn>
                              </p:par>
                            </p:childTnLst>
                          </p:cTn>
                        </p:par>
                        <p:par>
                          <p:cTn id="80" fill="hold">
                            <p:stCondLst>
                              <p:cond delay="8500"/>
                            </p:stCondLst>
                            <p:childTnLst>
                              <p:par>
                                <p:cTn id="81" presetID="22" presetClass="entr" presetSubtype="4" fill="hold" nodeType="afterEffect">
                                  <p:stCondLst>
                                    <p:cond delay="0"/>
                                  </p:stCondLst>
                                  <p:childTnLst>
                                    <p:set>
                                      <p:cBhvr>
                                        <p:cTn id="82" dur="1" fill="hold">
                                          <p:stCondLst>
                                            <p:cond delay="0"/>
                                          </p:stCondLst>
                                        </p:cTn>
                                        <p:tgtEl>
                                          <p:spTgt spid="145"/>
                                        </p:tgtEl>
                                        <p:attrNameLst>
                                          <p:attrName>style.visibility</p:attrName>
                                        </p:attrNameLst>
                                      </p:cBhvr>
                                      <p:to>
                                        <p:strVal val="visible"/>
                                      </p:to>
                                    </p:set>
                                    <p:animEffect transition="in" filter="wipe(down)">
                                      <p:cBhvr>
                                        <p:cTn id="83" dur="500"/>
                                        <p:tgtEl>
                                          <p:spTgt spid="145"/>
                                        </p:tgtEl>
                                      </p:cBhvr>
                                    </p:animEffect>
                                  </p:childTnLst>
                                </p:cTn>
                              </p:par>
                            </p:childTnLst>
                          </p:cTn>
                        </p:par>
                        <p:par>
                          <p:cTn id="84" fill="hold">
                            <p:stCondLst>
                              <p:cond delay="9000"/>
                            </p:stCondLst>
                            <p:childTnLst>
                              <p:par>
                                <p:cTn id="85" presetID="22" presetClass="entr" presetSubtype="4" fill="hold" grpId="0" nodeType="afterEffect">
                                  <p:stCondLst>
                                    <p:cond delay="0"/>
                                  </p:stCondLst>
                                  <p:childTnLst>
                                    <p:set>
                                      <p:cBhvr>
                                        <p:cTn id="86" dur="1" fill="hold">
                                          <p:stCondLst>
                                            <p:cond delay="0"/>
                                          </p:stCondLst>
                                        </p:cTn>
                                        <p:tgtEl>
                                          <p:spTgt spid="144"/>
                                        </p:tgtEl>
                                        <p:attrNameLst>
                                          <p:attrName>style.visibility</p:attrName>
                                        </p:attrNameLst>
                                      </p:cBhvr>
                                      <p:to>
                                        <p:strVal val="visible"/>
                                      </p:to>
                                    </p:set>
                                    <p:animEffect transition="in" filter="wipe(down)">
                                      <p:cBhvr>
                                        <p:cTn id="87" dur="500"/>
                                        <p:tgtEl>
                                          <p:spTgt spid="144"/>
                                        </p:tgtEl>
                                      </p:cBhvr>
                                    </p:animEffect>
                                  </p:childTnLst>
                                </p:cTn>
                              </p:par>
                            </p:childTnLst>
                          </p:cTn>
                        </p:par>
                        <p:par>
                          <p:cTn id="88" fill="hold">
                            <p:stCondLst>
                              <p:cond delay="9500"/>
                            </p:stCondLst>
                            <p:childTnLst>
                              <p:par>
                                <p:cTn id="89" presetID="22" presetClass="entr" presetSubtype="4" fill="hold" grpId="0" nodeType="afterEffect">
                                  <p:stCondLst>
                                    <p:cond delay="0"/>
                                  </p:stCondLst>
                                  <p:childTnLst>
                                    <p:set>
                                      <p:cBhvr>
                                        <p:cTn id="90" dur="1" fill="hold">
                                          <p:stCondLst>
                                            <p:cond delay="0"/>
                                          </p:stCondLst>
                                        </p:cTn>
                                        <p:tgtEl>
                                          <p:spTgt spid="76"/>
                                        </p:tgtEl>
                                        <p:attrNameLst>
                                          <p:attrName>style.visibility</p:attrName>
                                        </p:attrNameLst>
                                      </p:cBhvr>
                                      <p:to>
                                        <p:strVal val="visible"/>
                                      </p:to>
                                    </p:set>
                                    <p:animEffect transition="in" filter="wipe(down)">
                                      <p:cBhvr>
                                        <p:cTn id="91" dur="500"/>
                                        <p:tgtEl>
                                          <p:spTgt spid="76"/>
                                        </p:tgtEl>
                                      </p:cBhvr>
                                    </p:animEffect>
                                  </p:childTnLst>
                                </p:cTn>
                              </p:par>
                            </p:childTnLst>
                          </p:cTn>
                        </p:par>
                        <p:par>
                          <p:cTn id="92" fill="hold">
                            <p:stCondLst>
                              <p:cond delay="10000"/>
                            </p:stCondLst>
                            <p:childTnLst>
                              <p:par>
                                <p:cTn id="93" presetID="22" presetClass="entr" presetSubtype="4" fill="hold" grpId="0" nodeType="afterEffect">
                                  <p:stCondLst>
                                    <p:cond delay="0"/>
                                  </p:stCondLst>
                                  <p:childTnLst>
                                    <p:set>
                                      <p:cBhvr>
                                        <p:cTn id="94" dur="1" fill="hold">
                                          <p:stCondLst>
                                            <p:cond delay="0"/>
                                          </p:stCondLst>
                                        </p:cTn>
                                        <p:tgtEl>
                                          <p:spTgt spid="153"/>
                                        </p:tgtEl>
                                        <p:attrNameLst>
                                          <p:attrName>style.visibility</p:attrName>
                                        </p:attrNameLst>
                                      </p:cBhvr>
                                      <p:to>
                                        <p:strVal val="visible"/>
                                      </p:to>
                                    </p:set>
                                    <p:animEffect transition="in" filter="wipe(down)">
                                      <p:cBhvr>
                                        <p:cTn id="95" dur="500"/>
                                        <p:tgtEl>
                                          <p:spTgt spid="153"/>
                                        </p:tgtEl>
                                      </p:cBhvr>
                                    </p:animEffect>
                                  </p:childTnLst>
                                </p:cTn>
                              </p:par>
                            </p:childTnLst>
                          </p:cTn>
                        </p:par>
                        <p:par>
                          <p:cTn id="96" fill="hold">
                            <p:stCondLst>
                              <p:cond delay="10500"/>
                            </p:stCondLst>
                            <p:childTnLst>
                              <p:par>
                                <p:cTn id="97" presetID="22" presetClass="entr" presetSubtype="4" fill="hold" grpId="0" nodeType="afterEffect">
                                  <p:stCondLst>
                                    <p:cond delay="0"/>
                                  </p:stCondLst>
                                  <p:childTnLst>
                                    <p:set>
                                      <p:cBhvr>
                                        <p:cTn id="98" dur="1" fill="hold">
                                          <p:stCondLst>
                                            <p:cond delay="0"/>
                                          </p:stCondLst>
                                        </p:cTn>
                                        <p:tgtEl>
                                          <p:spTgt spid="162"/>
                                        </p:tgtEl>
                                        <p:attrNameLst>
                                          <p:attrName>style.visibility</p:attrName>
                                        </p:attrNameLst>
                                      </p:cBhvr>
                                      <p:to>
                                        <p:strVal val="visible"/>
                                      </p:to>
                                    </p:set>
                                    <p:animEffect transition="in" filter="wipe(down)">
                                      <p:cBhvr>
                                        <p:cTn id="99" dur="500"/>
                                        <p:tgtEl>
                                          <p:spTgt spid="162"/>
                                        </p:tgtEl>
                                      </p:cBhvr>
                                    </p:animEffect>
                                  </p:childTnLst>
                                </p:cTn>
                              </p:par>
                            </p:childTnLst>
                          </p:cTn>
                        </p:par>
                        <p:par>
                          <p:cTn id="100" fill="hold">
                            <p:stCondLst>
                              <p:cond delay="11000"/>
                            </p:stCondLst>
                            <p:childTnLst>
                              <p:par>
                                <p:cTn id="101" presetID="22" presetClass="entr" presetSubtype="4" fill="hold" grpId="0" nodeType="afterEffect">
                                  <p:stCondLst>
                                    <p:cond delay="0"/>
                                  </p:stCondLst>
                                  <p:childTnLst>
                                    <p:set>
                                      <p:cBhvr>
                                        <p:cTn id="102" dur="1" fill="hold">
                                          <p:stCondLst>
                                            <p:cond delay="0"/>
                                          </p:stCondLst>
                                        </p:cTn>
                                        <p:tgtEl>
                                          <p:spTgt spid="88"/>
                                        </p:tgtEl>
                                        <p:attrNameLst>
                                          <p:attrName>style.visibility</p:attrName>
                                        </p:attrNameLst>
                                      </p:cBhvr>
                                      <p:to>
                                        <p:strVal val="visible"/>
                                      </p:to>
                                    </p:set>
                                    <p:animEffect transition="in" filter="wipe(down)">
                                      <p:cBhvr>
                                        <p:cTn id="103" dur="500"/>
                                        <p:tgtEl>
                                          <p:spTgt spid="88"/>
                                        </p:tgtEl>
                                      </p:cBhvr>
                                    </p:animEffect>
                                  </p:childTnLst>
                                </p:cTn>
                              </p:par>
                            </p:childTnLst>
                          </p:cTn>
                        </p:par>
                        <p:par>
                          <p:cTn id="104" fill="hold">
                            <p:stCondLst>
                              <p:cond delay="11500"/>
                            </p:stCondLst>
                            <p:childTnLst>
                              <p:par>
                                <p:cTn id="105" presetID="22" presetClass="entr" presetSubtype="4"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down)">
                                      <p:cBhvr>
                                        <p:cTn id="107" dur="500"/>
                                        <p:tgtEl>
                                          <p:spTgt spid="73"/>
                                        </p:tgtEl>
                                      </p:cBhvr>
                                    </p:animEffect>
                                  </p:childTnLst>
                                </p:cTn>
                              </p:par>
                              <p:par>
                                <p:cTn id="108" presetID="22" presetClass="entr" presetSubtype="4" fill="hold" grpId="0" nodeType="withEffect">
                                  <p:stCondLst>
                                    <p:cond delay="0"/>
                                  </p:stCondLst>
                                  <p:childTnLst>
                                    <p:set>
                                      <p:cBhvr>
                                        <p:cTn id="109" dur="1" fill="hold">
                                          <p:stCondLst>
                                            <p:cond delay="0"/>
                                          </p:stCondLst>
                                        </p:cTn>
                                        <p:tgtEl>
                                          <p:spTgt spid="70"/>
                                        </p:tgtEl>
                                        <p:attrNameLst>
                                          <p:attrName>style.visibility</p:attrName>
                                        </p:attrNameLst>
                                      </p:cBhvr>
                                      <p:to>
                                        <p:strVal val="visible"/>
                                      </p:to>
                                    </p:set>
                                    <p:animEffect transition="in" filter="wipe(down)">
                                      <p:cBhvr>
                                        <p:cTn id="110" dur="500"/>
                                        <p:tgtEl>
                                          <p:spTgt spid="70"/>
                                        </p:tgtEl>
                                      </p:cBhvr>
                                    </p:animEffect>
                                  </p:childTnLst>
                                </p:cTn>
                              </p:par>
                              <p:par>
                                <p:cTn id="111" presetID="22" presetClass="entr" presetSubtype="4" fill="hold" grpId="0" nodeType="withEffect">
                                  <p:stCondLst>
                                    <p:cond delay="0"/>
                                  </p:stCondLst>
                                  <p:childTnLst>
                                    <p:set>
                                      <p:cBhvr>
                                        <p:cTn id="112" dur="1" fill="hold">
                                          <p:stCondLst>
                                            <p:cond delay="0"/>
                                          </p:stCondLst>
                                        </p:cTn>
                                        <p:tgtEl>
                                          <p:spTgt spid="71"/>
                                        </p:tgtEl>
                                        <p:attrNameLst>
                                          <p:attrName>style.visibility</p:attrName>
                                        </p:attrNameLst>
                                      </p:cBhvr>
                                      <p:to>
                                        <p:strVal val="visible"/>
                                      </p:to>
                                    </p:set>
                                    <p:animEffect transition="in" filter="wipe(down)">
                                      <p:cBhvr>
                                        <p:cTn id="113" dur="500"/>
                                        <p:tgtEl>
                                          <p:spTgt spid="71"/>
                                        </p:tgtEl>
                                      </p:cBhvr>
                                    </p:animEffect>
                                  </p:childTnLst>
                                </p:cTn>
                              </p:par>
                              <p:par>
                                <p:cTn id="114" presetID="22" presetClass="entr" presetSubtype="4" fill="hold" grpId="0" nodeType="withEffect">
                                  <p:stCondLst>
                                    <p:cond delay="0"/>
                                  </p:stCondLst>
                                  <p:childTnLst>
                                    <p:set>
                                      <p:cBhvr>
                                        <p:cTn id="115" dur="1" fill="hold">
                                          <p:stCondLst>
                                            <p:cond delay="0"/>
                                          </p:stCondLst>
                                        </p:cTn>
                                        <p:tgtEl>
                                          <p:spTgt spid="72"/>
                                        </p:tgtEl>
                                        <p:attrNameLst>
                                          <p:attrName>style.visibility</p:attrName>
                                        </p:attrNameLst>
                                      </p:cBhvr>
                                      <p:to>
                                        <p:strVal val="visible"/>
                                      </p:to>
                                    </p:set>
                                    <p:animEffect transition="in" filter="wipe(down)">
                                      <p:cBhvr>
                                        <p:cTn id="116" dur="500"/>
                                        <p:tgtEl>
                                          <p:spTgt spid="72"/>
                                        </p:tgtEl>
                                      </p:cBhvr>
                                    </p:animEffect>
                                  </p:childTnLst>
                                </p:cTn>
                              </p:par>
                            </p:childTnLst>
                          </p:cTn>
                        </p:par>
                        <p:par>
                          <p:cTn id="117" fill="hold">
                            <p:stCondLst>
                              <p:cond delay="12000"/>
                            </p:stCondLst>
                            <p:childTnLst>
                              <p:par>
                                <p:cTn id="118" presetID="22" presetClass="entr" presetSubtype="4" fill="hold" grpId="0" nodeType="afterEffect">
                                  <p:stCondLst>
                                    <p:cond delay="0"/>
                                  </p:stCondLst>
                                  <p:childTnLst>
                                    <p:set>
                                      <p:cBhvr>
                                        <p:cTn id="119" dur="1" fill="hold">
                                          <p:stCondLst>
                                            <p:cond delay="0"/>
                                          </p:stCondLst>
                                        </p:cTn>
                                        <p:tgtEl>
                                          <p:spTgt spid="82"/>
                                        </p:tgtEl>
                                        <p:attrNameLst>
                                          <p:attrName>style.visibility</p:attrName>
                                        </p:attrNameLst>
                                      </p:cBhvr>
                                      <p:to>
                                        <p:strVal val="visible"/>
                                      </p:to>
                                    </p:set>
                                    <p:animEffect transition="in" filter="wipe(down)">
                                      <p:cBhvr>
                                        <p:cTn id="120" dur="500"/>
                                        <p:tgtEl>
                                          <p:spTgt spid="82"/>
                                        </p:tgtEl>
                                      </p:cBhvr>
                                    </p:animEffect>
                                  </p:childTnLst>
                                </p:cTn>
                              </p:par>
                              <p:par>
                                <p:cTn id="121" presetID="22" presetClass="entr" presetSubtype="4" fill="hold" grpId="0" nodeType="withEffect">
                                  <p:stCondLst>
                                    <p:cond delay="0"/>
                                  </p:stCondLst>
                                  <p:childTnLst>
                                    <p:set>
                                      <p:cBhvr>
                                        <p:cTn id="122" dur="1" fill="hold">
                                          <p:stCondLst>
                                            <p:cond delay="0"/>
                                          </p:stCondLst>
                                        </p:cTn>
                                        <p:tgtEl>
                                          <p:spTgt spid="69"/>
                                        </p:tgtEl>
                                        <p:attrNameLst>
                                          <p:attrName>style.visibility</p:attrName>
                                        </p:attrNameLst>
                                      </p:cBhvr>
                                      <p:to>
                                        <p:strVal val="visible"/>
                                      </p:to>
                                    </p:set>
                                    <p:animEffect transition="in" filter="wipe(down)">
                                      <p:cBhvr>
                                        <p:cTn id="123" dur="500"/>
                                        <p:tgtEl>
                                          <p:spTgt spid="69"/>
                                        </p:tgtEl>
                                      </p:cBhvr>
                                    </p:animEffect>
                                  </p:childTnLst>
                                </p:cTn>
                              </p:par>
                              <p:par>
                                <p:cTn id="124" presetID="22" presetClass="entr" presetSubtype="4" fill="hold" grpId="0" nodeType="withEffect">
                                  <p:stCondLst>
                                    <p:cond delay="0"/>
                                  </p:stCondLst>
                                  <p:childTnLst>
                                    <p:set>
                                      <p:cBhvr>
                                        <p:cTn id="125" dur="1" fill="hold">
                                          <p:stCondLst>
                                            <p:cond delay="0"/>
                                          </p:stCondLst>
                                        </p:cTn>
                                        <p:tgtEl>
                                          <p:spTgt spid="83"/>
                                        </p:tgtEl>
                                        <p:attrNameLst>
                                          <p:attrName>style.visibility</p:attrName>
                                        </p:attrNameLst>
                                      </p:cBhvr>
                                      <p:to>
                                        <p:strVal val="visible"/>
                                      </p:to>
                                    </p:set>
                                    <p:animEffect transition="in" filter="wipe(down)">
                                      <p:cBhvr>
                                        <p:cTn id="126" dur="500"/>
                                        <p:tgtEl>
                                          <p:spTgt spid="83"/>
                                        </p:tgtEl>
                                      </p:cBhvr>
                                    </p:animEffect>
                                  </p:childTnLst>
                                </p:cTn>
                              </p:par>
                              <p:par>
                                <p:cTn id="127" presetID="22" presetClass="entr" presetSubtype="4" fill="hold" grpId="0" nodeType="withEffect">
                                  <p:stCondLst>
                                    <p:cond delay="0"/>
                                  </p:stCondLst>
                                  <p:childTnLst>
                                    <p:set>
                                      <p:cBhvr>
                                        <p:cTn id="128" dur="1" fill="hold">
                                          <p:stCondLst>
                                            <p:cond delay="0"/>
                                          </p:stCondLst>
                                        </p:cTn>
                                        <p:tgtEl>
                                          <p:spTgt spid="84"/>
                                        </p:tgtEl>
                                        <p:attrNameLst>
                                          <p:attrName>style.visibility</p:attrName>
                                        </p:attrNameLst>
                                      </p:cBhvr>
                                      <p:to>
                                        <p:strVal val="visible"/>
                                      </p:to>
                                    </p:set>
                                    <p:animEffect transition="in" filter="wipe(down)">
                                      <p:cBhvr>
                                        <p:cTn id="129" dur="500"/>
                                        <p:tgtEl>
                                          <p:spTgt spid="84"/>
                                        </p:tgtEl>
                                      </p:cBhvr>
                                    </p:animEffect>
                                  </p:childTnLst>
                                </p:cTn>
                              </p:par>
                            </p:childTnLst>
                          </p:cTn>
                        </p:par>
                        <p:par>
                          <p:cTn id="130" fill="hold">
                            <p:stCondLst>
                              <p:cond delay="12500"/>
                            </p:stCondLst>
                            <p:childTnLst>
                              <p:par>
                                <p:cTn id="131" presetID="22" presetClass="entr" presetSubtype="4" fill="hold" grpId="0" nodeType="afterEffect">
                                  <p:stCondLst>
                                    <p:cond delay="0"/>
                                  </p:stCondLst>
                                  <p:childTnLst>
                                    <p:set>
                                      <p:cBhvr>
                                        <p:cTn id="132" dur="1" fill="hold">
                                          <p:stCondLst>
                                            <p:cond delay="0"/>
                                          </p:stCondLst>
                                        </p:cTn>
                                        <p:tgtEl>
                                          <p:spTgt spid="68"/>
                                        </p:tgtEl>
                                        <p:attrNameLst>
                                          <p:attrName>style.visibility</p:attrName>
                                        </p:attrNameLst>
                                      </p:cBhvr>
                                      <p:to>
                                        <p:strVal val="visible"/>
                                      </p:to>
                                    </p:set>
                                    <p:animEffect transition="in" filter="wipe(down)">
                                      <p:cBhvr>
                                        <p:cTn id="133" dur="500"/>
                                        <p:tgtEl>
                                          <p:spTgt spid="68"/>
                                        </p:tgtEl>
                                      </p:cBhvr>
                                    </p:animEffect>
                                  </p:childTnLst>
                                </p:cTn>
                              </p:par>
                              <p:par>
                                <p:cTn id="134" presetID="22" presetClass="entr" presetSubtype="4" fill="hold" grpId="0" nodeType="withEffect">
                                  <p:stCondLst>
                                    <p:cond delay="0"/>
                                  </p:stCondLst>
                                  <p:childTnLst>
                                    <p:set>
                                      <p:cBhvr>
                                        <p:cTn id="135" dur="1" fill="hold">
                                          <p:stCondLst>
                                            <p:cond delay="0"/>
                                          </p:stCondLst>
                                        </p:cTn>
                                        <p:tgtEl>
                                          <p:spTgt spid="65"/>
                                        </p:tgtEl>
                                        <p:attrNameLst>
                                          <p:attrName>style.visibility</p:attrName>
                                        </p:attrNameLst>
                                      </p:cBhvr>
                                      <p:to>
                                        <p:strVal val="visible"/>
                                      </p:to>
                                    </p:set>
                                    <p:animEffect transition="in" filter="wipe(down)">
                                      <p:cBhvr>
                                        <p:cTn id="136" dur="500"/>
                                        <p:tgtEl>
                                          <p:spTgt spid="65"/>
                                        </p:tgtEl>
                                      </p:cBhvr>
                                    </p:animEffect>
                                  </p:childTnLst>
                                </p:cTn>
                              </p:par>
                              <p:par>
                                <p:cTn id="137" presetID="22" presetClass="entr" presetSubtype="4" fill="hold" grpId="0" nodeType="withEffect">
                                  <p:stCondLst>
                                    <p:cond delay="0"/>
                                  </p:stCondLst>
                                  <p:childTnLst>
                                    <p:set>
                                      <p:cBhvr>
                                        <p:cTn id="138" dur="1" fill="hold">
                                          <p:stCondLst>
                                            <p:cond delay="0"/>
                                          </p:stCondLst>
                                        </p:cTn>
                                        <p:tgtEl>
                                          <p:spTgt spid="66"/>
                                        </p:tgtEl>
                                        <p:attrNameLst>
                                          <p:attrName>style.visibility</p:attrName>
                                        </p:attrNameLst>
                                      </p:cBhvr>
                                      <p:to>
                                        <p:strVal val="visible"/>
                                      </p:to>
                                    </p:set>
                                    <p:animEffect transition="in" filter="wipe(down)">
                                      <p:cBhvr>
                                        <p:cTn id="139" dur="500"/>
                                        <p:tgtEl>
                                          <p:spTgt spid="66"/>
                                        </p:tgtEl>
                                      </p:cBhvr>
                                    </p:animEffect>
                                  </p:childTnLst>
                                </p:cTn>
                              </p:par>
                              <p:par>
                                <p:cTn id="140" presetID="22" presetClass="entr" presetSubtype="4" fill="hold" grpId="0" nodeType="withEffect">
                                  <p:stCondLst>
                                    <p:cond delay="0"/>
                                  </p:stCondLst>
                                  <p:childTnLst>
                                    <p:set>
                                      <p:cBhvr>
                                        <p:cTn id="141" dur="1" fill="hold">
                                          <p:stCondLst>
                                            <p:cond delay="0"/>
                                          </p:stCondLst>
                                        </p:cTn>
                                        <p:tgtEl>
                                          <p:spTgt spid="67"/>
                                        </p:tgtEl>
                                        <p:attrNameLst>
                                          <p:attrName>style.visibility</p:attrName>
                                        </p:attrNameLst>
                                      </p:cBhvr>
                                      <p:to>
                                        <p:strVal val="visible"/>
                                      </p:to>
                                    </p:set>
                                    <p:animEffect transition="in" filter="wipe(down)">
                                      <p:cBhvr>
                                        <p:cTn id="142" dur="500"/>
                                        <p:tgtEl>
                                          <p:spTgt spid="67"/>
                                        </p:tgtEl>
                                      </p:cBhvr>
                                    </p:animEffect>
                                  </p:childTnLst>
                                </p:cTn>
                              </p:par>
                            </p:childTnLst>
                          </p:cTn>
                        </p:par>
                        <p:par>
                          <p:cTn id="143" fill="hold">
                            <p:stCondLst>
                              <p:cond delay="13000"/>
                            </p:stCondLst>
                            <p:childTnLst>
                              <p:par>
                                <p:cTn id="144" presetID="10" presetClass="entr" presetSubtype="0" fill="hold" grpId="0" nodeType="afterEffect">
                                  <p:stCondLst>
                                    <p:cond delay="0"/>
                                  </p:stCondLst>
                                  <p:childTnLst>
                                    <p:set>
                                      <p:cBhvr>
                                        <p:cTn id="145" dur="1" fill="hold">
                                          <p:stCondLst>
                                            <p:cond delay="0"/>
                                          </p:stCondLst>
                                        </p:cTn>
                                        <p:tgtEl>
                                          <p:spTgt spid="26"/>
                                        </p:tgtEl>
                                        <p:attrNameLst>
                                          <p:attrName>style.visibility</p:attrName>
                                        </p:attrNameLst>
                                      </p:cBhvr>
                                      <p:to>
                                        <p:strVal val="visible"/>
                                      </p:to>
                                    </p:set>
                                    <p:animEffect transition="in" filter="fade">
                                      <p:cBhvr>
                                        <p:cTn id="146" dur="500"/>
                                        <p:tgtEl>
                                          <p:spTgt spid="26"/>
                                        </p:tgtEl>
                                      </p:cBhvr>
                                    </p:animEffect>
                                  </p:childTnLst>
                                </p:cTn>
                              </p:par>
                              <p:par>
                                <p:cTn id="147" presetID="10" presetClass="entr" presetSubtype="0" fill="hold" grpId="0" nodeType="withEffect">
                                  <p:stCondLst>
                                    <p:cond delay="0"/>
                                  </p:stCondLst>
                                  <p:childTnLst>
                                    <p:set>
                                      <p:cBhvr>
                                        <p:cTn id="148" dur="1" fill="hold">
                                          <p:stCondLst>
                                            <p:cond delay="0"/>
                                          </p:stCondLst>
                                        </p:cTn>
                                        <p:tgtEl>
                                          <p:spTgt spid="27"/>
                                        </p:tgtEl>
                                        <p:attrNameLst>
                                          <p:attrName>style.visibility</p:attrName>
                                        </p:attrNameLst>
                                      </p:cBhvr>
                                      <p:to>
                                        <p:strVal val="visible"/>
                                      </p:to>
                                    </p:set>
                                    <p:animEffect transition="in" filter="fade">
                                      <p:cBhvr>
                                        <p:cTn id="149" dur="500"/>
                                        <p:tgtEl>
                                          <p:spTgt spid="27"/>
                                        </p:tgtEl>
                                      </p:cBhvr>
                                    </p:animEffect>
                                  </p:childTnLst>
                                </p:cTn>
                              </p:par>
                              <p:par>
                                <p:cTn id="150" presetID="10" presetClass="entr" presetSubtype="0" fill="hold" grpId="0" nodeType="withEffect">
                                  <p:stCondLst>
                                    <p:cond delay="0"/>
                                  </p:stCondLst>
                                  <p:childTnLst>
                                    <p:set>
                                      <p:cBhvr>
                                        <p:cTn id="151" dur="1" fill="hold">
                                          <p:stCondLst>
                                            <p:cond delay="0"/>
                                          </p:stCondLst>
                                        </p:cTn>
                                        <p:tgtEl>
                                          <p:spTgt spid="28"/>
                                        </p:tgtEl>
                                        <p:attrNameLst>
                                          <p:attrName>style.visibility</p:attrName>
                                        </p:attrNameLst>
                                      </p:cBhvr>
                                      <p:to>
                                        <p:strVal val="visible"/>
                                      </p:to>
                                    </p:set>
                                    <p:animEffect transition="in" filter="fade">
                                      <p:cBhvr>
                                        <p:cTn id="152" dur="500"/>
                                        <p:tgtEl>
                                          <p:spTgt spid="28"/>
                                        </p:tgtEl>
                                      </p:cBhvr>
                                    </p:animEffect>
                                  </p:childTnLst>
                                </p:cTn>
                              </p:par>
                              <p:par>
                                <p:cTn id="153" presetID="10" presetClass="entr" presetSubtype="0" fill="hold" grpId="0" nodeType="withEffect">
                                  <p:stCondLst>
                                    <p:cond delay="0"/>
                                  </p:stCondLst>
                                  <p:childTnLst>
                                    <p:set>
                                      <p:cBhvr>
                                        <p:cTn id="154" dur="1" fill="hold">
                                          <p:stCondLst>
                                            <p:cond delay="0"/>
                                          </p:stCondLst>
                                        </p:cTn>
                                        <p:tgtEl>
                                          <p:spTgt spid="29"/>
                                        </p:tgtEl>
                                        <p:attrNameLst>
                                          <p:attrName>style.visibility</p:attrName>
                                        </p:attrNameLst>
                                      </p:cBhvr>
                                      <p:to>
                                        <p:strVal val="visible"/>
                                      </p:to>
                                    </p:set>
                                    <p:animEffect transition="in" filter="fade">
                                      <p:cBhvr>
                                        <p:cTn id="155" dur="500"/>
                                        <p:tgtEl>
                                          <p:spTgt spid="29"/>
                                        </p:tgtEl>
                                      </p:cBhvr>
                                    </p:animEffect>
                                  </p:childTnLst>
                                </p:cTn>
                              </p:par>
                            </p:childTnLst>
                          </p:cTn>
                        </p:par>
                        <p:par>
                          <p:cTn id="156" fill="hold">
                            <p:stCondLst>
                              <p:cond delay="13500"/>
                            </p:stCondLst>
                            <p:childTnLst>
                              <p:par>
                                <p:cTn id="157" presetID="10" presetClass="entr" presetSubtype="0" fill="hold" grpId="0" nodeType="afterEffect">
                                  <p:stCondLst>
                                    <p:cond delay="0"/>
                                  </p:stCondLst>
                                  <p:childTnLst>
                                    <p:set>
                                      <p:cBhvr>
                                        <p:cTn id="158" dur="1" fill="hold">
                                          <p:stCondLst>
                                            <p:cond delay="0"/>
                                          </p:stCondLst>
                                        </p:cTn>
                                        <p:tgtEl>
                                          <p:spTgt spid="80"/>
                                        </p:tgtEl>
                                        <p:attrNameLst>
                                          <p:attrName>style.visibility</p:attrName>
                                        </p:attrNameLst>
                                      </p:cBhvr>
                                      <p:to>
                                        <p:strVal val="visible"/>
                                      </p:to>
                                    </p:set>
                                    <p:animEffect transition="in" filter="fade">
                                      <p:cBhvr>
                                        <p:cTn id="159" dur="500"/>
                                        <p:tgtEl>
                                          <p:spTgt spid="80"/>
                                        </p:tgtEl>
                                      </p:cBhvr>
                                    </p:animEffect>
                                  </p:childTnLst>
                                </p:cTn>
                              </p:par>
                              <p:par>
                                <p:cTn id="160" presetID="10" presetClass="entr" presetSubtype="0" fill="hold" grpId="0" nodeType="withEffect">
                                  <p:stCondLst>
                                    <p:cond delay="0"/>
                                  </p:stCondLst>
                                  <p:childTnLst>
                                    <p:set>
                                      <p:cBhvr>
                                        <p:cTn id="161" dur="1" fill="hold">
                                          <p:stCondLst>
                                            <p:cond delay="0"/>
                                          </p:stCondLst>
                                        </p:cTn>
                                        <p:tgtEl>
                                          <p:spTgt spid="78"/>
                                        </p:tgtEl>
                                        <p:attrNameLst>
                                          <p:attrName>style.visibility</p:attrName>
                                        </p:attrNameLst>
                                      </p:cBhvr>
                                      <p:to>
                                        <p:strVal val="visible"/>
                                      </p:to>
                                    </p:set>
                                    <p:animEffect transition="in" filter="fade">
                                      <p:cBhvr>
                                        <p:cTn id="162" dur="500"/>
                                        <p:tgtEl>
                                          <p:spTgt spid="78"/>
                                        </p:tgtEl>
                                      </p:cBhvr>
                                    </p:animEffect>
                                  </p:childTnLst>
                                </p:cTn>
                              </p:par>
                              <p:par>
                                <p:cTn id="163" presetID="10" presetClass="entr" presetSubtype="0" fill="hold" grpId="0" nodeType="withEffect">
                                  <p:stCondLst>
                                    <p:cond delay="0"/>
                                  </p:stCondLst>
                                  <p:childTnLst>
                                    <p:set>
                                      <p:cBhvr>
                                        <p:cTn id="164" dur="1" fill="hold">
                                          <p:stCondLst>
                                            <p:cond delay="0"/>
                                          </p:stCondLst>
                                        </p:cTn>
                                        <p:tgtEl>
                                          <p:spTgt spid="79"/>
                                        </p:tgtEl>
                                        <p:attrNameLst>
                                          <p:attrName>style.visibility</p:attrName>
                                        </p:attrNameLst>
                                      </p:cBhvr>
                                      <p:to>
                                        <p:strVal val="visible"/>
                                      </p:to>
                                    </p:set>
                                    <p:animEffect transition="in" filter="fade">
                                      <p:cBhvr>
                                        <p:cTn id="165" dur="500"/>
                                        <p:tgtEl>
                                          <p:spTgt spid="79"/>
                                        </p:tgtEl>
                                      </p:cBhvr>
                                    </p:animEffect>
                                  </p:childTnLst>
                                </p:cTn>
                              </p:par>
                              <p:par>
                                <p:cTn id="166" presetID="10" presetClass="entr" presetSubtype="0" fill="hold" grpId="0" nodeType="withEffect">
                                  <p:stCondLst>
                                    <p:cond delay="0"/>
                                  </p:stCondLst>
                                  <p:childTnLst>
                                    <p:set>
                                      <p:cBhvr>
                                        <p:cTn id="167" dur="1" fill="hold">
                                          <p:stCondLst>
                                            <p:cond delay="0"/>
                                          </p:stCondLst>
                                        </p:cTn>
                                        <p:tgtEl>
                                          <p:spTgt spid="81"/>
                                        </p:tgtEl>
                                        <p:attrNameLst>
                                          <p:attrName>style.visibility</p:attrName>
                                        </p:attrNameLst>
                                      </p:cBhvr>
                                      <p:to>
                                        <p:strVal val="visible"/>
                                      </p:to>
                                    </p:set>
                                    <p:animEffect transition="in" filter="fade">
                                      <p:cBhvr>
                                        <p:cTn id="168"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P spid="68" grpId="0" animBg="1"/>
      <p:bldP spid="69" grpId="0" animBg="1"/>
      <p:bldP spid="70" grpId="0" animBg="1"/>
      <p:bldP spid="71" grpId="0" animBg="1"/>
      <p:bldP spid="72" grpId="0" animBg="1"/>
      <p:bldP spid="73" grpId="0" animBg="1"/>
      <p:bldP spid="78" grpId="0"/>
      <p:bldP spid="79" grpId="0"/>
      <p:bldP spid="80" grpId="0"/>
      <p:bldP spid="81" grpId="0"/>
      <p:bldP spid="82" grpId="0" animBg="1"/>
      <p:bldP spid="83" grpId="0" animBg="1"/>
      <p:bldP spid="84" grpId="0" animBg="1"/>
      <p:bldP spid="26" grpId="0"/>
      <p:bldP spid="27" grpId="0"/>
      <p:bldP spid="28" grpId="0"/>
      <p:bldP spid="29" grpId="0"/>
      <p:bldP spid="43" grpId="0"/>
      <p:bldP spid="49" grpId="0"/>
      <p:bldP spid="51" grpId="0"/>
      <p:bldP spid="53" grpId="0"/>
      <p:bldP spid="75" grpId="0"/>
      <p:bldP spid="76" grpId="0"/>
      <p:bldP spid="143" grpId="0"/>
      <p:bldP spid="144" grpId="0"/>
      <p:bldP spid="152" grpId="0"/>
      <p:bldP spid="153" grpId="0"/>
      <p:bldP spid="161" grpId="0"/>
      <p:bldP spid="162" grpId="0"/>
      <p:bldP spid="86" grpId="0"/>
      <p:bldP spid="85" grpId="0"/>
      <p:bldP spid="8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6093171" y="2576449"/>
            <a:ext cx="0" cy="3383280"/>
          </a:xfrm>
          <a:prstGeom prst="line">
            <a:avLst/>
          </a:prstGeom>
          <a:ln w="12700">
            <a:solidFill>
              <a:schemeClr val="tx1">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sp>
        <p:nvSpPr>
          <p:cNvPr id="35" name="Title 1"/>
          <p:cNvSpPr txBox="1">
            <a:spLocks/>
          </p:cNvSpPr>
          <p:nvPr/>
        </p:nvSpPr>
        <p:spPr>
          <a:xfrm>
            <a:off x="363638" y="437316"/>
            <a:ext cx="10515600" cy="10006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SV" sz="2400" dirty="0"/>
              <a:t>Producción </a:t>
            </a:r>
            <a:r>
              <a:rPr lang="es-SV" sz="2400" dirty="0" smtClean="0"/>
              <a:t>de </a:t>
            </a:r>
            <a:r>
              <a:rPr lang="es-SV" sz="2400" dirty="0" err="1" smtClean="0"/>
              <a:t>DUI’s</a:t>
            </a:r>
            <a:r>
              <a:rPr lang="es-SV" sz="2400" dirty="0" smtClean="0"/>
              <a:t> a Domicilio</a:t>
            </a:r>
            <a:endParaRPr lang="en-US" sz="2400" dirty="0"/>
          </a:p>
        </p:txBody>
      </p:sp>
      <p:pic>
        <p:nvPicPr>
          <p:cNvPr id="27" name="3 Imagen" descr="C:\Users\HP\Desktop\DUI a Domicilio.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419831" y="2558198"/>
            <a:ext cx="3853389" cy="3412243"/>
          </a:xfrm>
          <a:prstGeom prst="rect">
            <a:avLst/>
          </a:prstGeom>
          <a:noFill/>
          <a:ln>
            <a:noFill/>
          </a:ln>
          <a:effectLst>
            <a:outerShdw blurRad="76200" dir="13500000" sy="23000" kx="1200000" algn="br" rotWithShape="0">
              <a:prstClr val="black">
                <a:alpha val="20000"/>
              </a:prstClr>
            </a:outerShdw>
          </a:effectLst>
        </p:spPr>
      </p:pic>
      <p:graphicFrame>
        <p:nvGraphicFramePr>
          <p:cNvPr id="57" name="Chart 10"/>
          <p:cNvGraphicFramePr/>
          <p:nvPr>
            <p:extLst>
              <p:ext uri="{D42A27DB-BD31-4B8C-83A1-F6EECF244321}">
                <p14:modId xmlns:p14="http://schemas.microsoft.com/office/powerpoint/2010/main" xmlns="" val="4282568424"/>
              </p:ext>
            </p:extLst>
          </p:nvPr>
        </p:nvGraphicFramePr>
        <p:xfrm>
          <a:off x="366356" y="2649560"/>
          <a:ext cx="5255082" cy="3433258"/>
        </p:xfrm>
        <a:graphic>
          <a:graphicData uri="http://schemas.openxmlformats.org/drawingml/2006/chart">
            <c:chart xmlns:c="http://schemas.openxmlformats.org/drawingml/2006/chart" xmlns:r="http://schemas.openxmlformats.org/officeDocument/2006/relationships" r:id="rId3"/>
          </a:graphicData>
        </a:graphic>
      </p:graphicFrame>
      <p:sp>
        <p:nvSpPr>
          <p:cNvPr id="61" name="TextBox 39"/>
          <p:cNvSpPr txBox="1"/>
          <p:nvPr/>
        </p:nvSpPr>
        <p:spPr>
          <a:xfrm>
            <a:off x="4649273" y="2450911"/>
            <a:ext cx="837127" cy="677108"/>
          </a:xfrm>
          <a:prstGeom prst="rect">
            <a:avLst/>
          </a:prstGeom>
          <a:noFill/>
        </p:spPr>
        <p:txBody>
          <a:bodyPr wrap="square" rtlCol="0">
            <a:spAutoFit/>
          </a:bodyPr>
          <a:lstStyle/>
          <a:p>
            <a:pPr algn="ctr"/>
            <a:r>
              <a:rPr lang="en-US" sz="2400" b="1" dirty="0" smtClean="0">
                <a:solidFill>
                  <a:schemeClr val="accent5"/>
                </a:solidFill>
                <a:latin typeface="+mj-lt"/>
              </a:rPr>
              <a:t>58%</a:t>
            </a:r>
          </a:p>
          <a:p>
            <a:pPr algn="ctr"/>
            <a:r>
              <a:rPr lang="en-US" sz="1400" dirty="0" smtClean="0">
                <a:solidFill>
                  <a:schemeClr val="accent5"/>
                </a:solidFill>
                <a:latin typeface="+mj-lt"/>
              </a:rPr>
              <a:t>(137)</a:t>
            </a:r>
            <a:endParaRPr lang="id-ID" sz="1400" dirty="0">
              <a:solidFill>
                <a:schemeClr val="accent5"/>
              </a:solidFill>
              <a:latin typeface="+mj-lt"/>
            </a:endParaRPr>
          </a:p>
        </p:txBody>
      </p:sp>
      <p:sp>
        <p:nvSpPr>
          <p:cNvPr id="62" name="TextBox 40"/>
          <p:cNvSpPr txBox="1"/>
          <p:nvPr/>
        </p:nvSpPr>
        <p:spPr>
          <a:xfrm>
            <a:off x="476518" y="2445820"/>
            <a:ext cx="875764" cy="677108"/>
          </a:xfrm>
          <a:prstGeom prst="rect">
            <a:avLst/>
          </a:prstGeom>
          <a:noFill/>
        </p:spPr>
        <p:txBody>
          <a:bodyPr wrap="square" rtlCol="0">
            <a:spAutoFit/>
          </a:bodyPr>
          <a:lstStyle/>
          <a:p>
            <a:pPr algn="ctr"/>
            <a:r>
              <a:rPr lang="en-US" sz="2400" b="1" dirty="0" smtClean="0">
                <a:solidFill>
                  <a:schemeClr val="accent2"/>
                </a:solidFill>
                <a:latin typeface="+mj-lt"/>
              </a:rPr>
              <a:t>42%</a:t>
            </a:r>
          </a:p>
          <a:p>
            <a:pPr algn="ctr"/>
            <a:r>
              <a:rPr lang="en-US" sz="1400" dirty="0" smtClean="0">
                <a:solidFill>
                  <a:schemeClr val="accent2"/>
                </a:solidFill>
                <a:latin typeface="+mj-lt"/>
              </a:rPr>
              <a:t>(99)</a:t>
            </a:r>
            <a:endParaRPr lang="id-ID" sz="1400" dirty="0">
              <a:solidFill>
                <a:schemeClr val="accent2"/>
              </a:solidFill>
              <a:latin typeface="+mj-lt"/>
            </a:endParaRPr>
          </a:p>
        </p:txBody>
      </p:sp>
      <p:grpSp>
        <p:nvGrpSpPr>
          <p:cNvPr id="68" name="Group 259"/>
          <p:cNvGrpSpPr/>
          <p:nvPr/>
        </p:nvGrpSpPr>
        <p:grpSpPr>
          <a:xfrm>
            <a:off x="1859952" y="3116526"/>
            <a:ext cx="377275" cy="892886"/>
            <a:chOff x="5505537" y="930389"/>
            <a:chExt cx="333375" cy="788988"/>
          </a:xfrm>
          <a:solidFill>
            <a:schemeClr val="bg1"/>
          </a:solidFill>
        </p:grpSpPr>
        <p:sp>
          <p:nvSpPr>
            <p:cNvPr id="94" name="Oval 27"/>
            <p:cNvSpPr>
              <a:spLocks noChangeArrowheads="1"/>
            </p:cNvSpPr>
            <p:nvPr/>
          </p:nvSpPr>
          <p:spPr bwMode="auto">
            <a:xfrm>
              <a:off x="5602373" y="930389"/>
              <a:ext cx="141288" cy="139700"/>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rgbClr val="404040"/>
                </a:solidFill>
              </a:endParaRPr>
            </a:p>
          </p:txBody>
        </p:sp>
        <p:sp>
          <p:nvSpPr>
            <p:cNvPr id="95" name="Freeform 28"/>
            <p:cNvSpPr>
              <a:spLocks/>
            </p:cNvSpPr>
            <p:nvPr/>
          </p:nvSpPr>
          <p:spPr bwMode="auto">
            <a:xfrm>
              <a:off x="5505537" y="1084378"/>
              <a:ext cx="333375" cy="634999"/>
            </a:xfrm>
            <a:custGeom>
              <a:avLst/>
              <a:gdLst>
                <a:gd name="T0" fmla="*/ 87 w 87"/>
                <a:gd name="T1" fmla="*/ 24 h 168"/>
                <a:gd name="T2" fmla="*/ 62 w 87"/>
                <a:gd name="T3" fmla="*/ 0 h 168"/>
                <a:gd name="T4" fmla="*/ 37 w 87"/>
                <a:gd name="T5" fmla="*/ 0 h 168"/>
                <a:gd name="T6" fmla="*/ 35 w 87"/>
                <a:gd name="T7" fmla="*/ 0 h 168"/>
                <a:gd name="T8" fmla="*/ 25 w 87"/>
                <a:gd name="T9" fmla="*/ 0 h 168"/>
                <a:gd name="T10" fmla="*/ 0 w 87"/>
                <a:gd name="T11" fmla="*/ 24 h 168"/>
                <a:gd name="T12" fmla="*/ 0 w 87"/>
                <a:gd name="T13" fmla="*/ 24 h 168"/>
                <a:gd name="T14" fmla="*/ 0 w 87"/>
                <a:gd name="T15" fmla="*/ 73 h 168"/>
                <a:gd name="T16" fmla="*/ 8 w 87"/>
                <a:gd name="T17" fmla="*/ 81 h 168"/>
                <a:gd name="T18" fmla="*/ 16 w 87"/>
                <a:gd name="T19" fmla="*/ 73 h 168"/>
                <a:gd name="T20" fmla="*/ 16 w 87"/>
                <a:gd name="T21" fmla="*/ 44 h 168"/>
                <a:gd name="T22" fmla="*/ 16 w 87"/>
                <a:gd name="T23" fmla="*/ 28 h 168"/>
                <a:gd name="T24" fmla="*/ 20 w 87"/>
                <a:gd name="T25" fmla="*/ 28 h 168"/>
                <a:gd name="T26" fmla="*/ 20 w 87"/>
                <a:gd name="T27" fmla="*/ 46 h 168"/>
                <a:gd name="T28" fmla="*/ 20 w 87"/>
                <a:gd name="T29" fmla="*/ 77 h 168"/>
                <a:gd name="T30" fmla="*/ 20 w 87"/>
                <a:gd name="T31" fmla="*/ 81 h 168"/>
                <a:gd name="T32" fmla="*/ 20 w 87"/>
                <a:gd name="T33" fmla="*/ 157 h 168"/>
                <a:gd name="T34" fmla="*/ 31 w 87"/>
                <a:gd name="T35" fmla="*/ 168 h 168"/>
                <a:gd name="T36" fmla="*/ 41 w 87"/>
                <a:gd name="T37" fmla="*/ 157 h 168"/>
                <a:gd name="T38" fmla="*/ 41 w 87"/>
                <a:gd name="T39" fmla="*/ 81 h 168"/>
                <a:gd name="T40" fmla="*/ 46 w 87"/>
                <a:gd name="T41" fmla="*/ 81 h 168"/>
                <a:gd name="T42" fmla="*/ 46 w 87"/>
                <a:gd name="T43" fmla="*/ 157 h 168"/>
                <a:gd name="T44" fmla="*/ 56 w 87"/>
                <a:gd name="T45" fmla="*/ 168 h 168"/>
                <a:gd name="T46" fmla="*/ 67 w 87"/>
                <a:gd name="T47" fmla="*/ 157 h 168"/>
                <a:gd name="T48" fmla="*/ 67 w 87"/>
                <a:gd name="T49" fmla="*/ 81 h 168"/>
                <a:gd name="T50" fmla="*/ 67 w 87"/>
                <a:gd name="T51" fmla="*/ 77 h 168"/>
                <a:gd name="T52" fmla="*/ 67 w 87"/>
                <a:gd name="T53" fmla="*/ 46 h 168"/>
                <a:gd name="T54" fmla="*/ 67 w 87"/>
                <a:gd name="T55" fmla="*/ 28 h 168"/>
                <a:gd name="T56" fmla="*/ 71 w 87"/>
                <a:gd name="T57" fmla="*/ 28 h 168"/>
                <a:gd name="T58" fmla="*/ 71 w 87"/>
                <a:gd name="T59" fmla="*/ 44 h 168"/>
                <a:gd name="T60" fmla="*/ 71 w 87"/>
                <a:gd name="T61" fmla="*/ 73 h 168"/>
                <a:gd name="T62" fmla="*/ 79 w 87"/>
                <a:gd name="T63" fmla="*/ 81 h 168"/>
                <a:gd name="T64" fmla="*/ 87 w 87"/>
                <a:gd name="T65" fmla="*/ 73 h 168"/>
                <a:gd name="T66" fmla="*/ 87 w 87"/>
                <a:gd name="T67" fmla="*/ 24 h 168"/>
                <a:gd name="T68" fmla="*/ 87 w 87"/>
                <a:gd name="T69" fmla="*/ 2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7" h="168">
                  <a:moveTo>
                    <a:pt x="87" y="24"/>
                  </a:moveTo>
                  <a:cubicBezTo>
                    <a:pt x="87" y="11"/>
                    <a:pt x="75" y="0"/>
                    <a:pt x="62" y="0"/>
                  </a:cubicBezTo>
                  <a:cubicBezTo>
                    <a:pt x="37" y="0"/>
                    <a:pt x="37" y="0"/>
                    <a:pt x="37" y="0"/>
                  </a:cubicBezTo>
                  <a:cubicBezTo>
                    <a:pt x="35" y="0"/>
                    <a:pt x="35" y="0"/>
                    <a:pt x="35" y="0"/>
                  </a:cubicBezTo>
                  <a:cubicBezTo>
                    <a:pt x="25" y="0"/>
                    <a:pt x="25" y="0"/>
                    <a:pt x="25" y="0"/>
                  </a:cubicBezTo>
                  <a:cubicBezTo>
                    <a:pt x="12" y="0"/>
                    <a:pt x="0" y="11"/>
                    <a:pt x="0" y="24"/>
                  </a:cubicBezTo>
                  <a:cubicBezTo>
                    <a:pt x="0" y="24"/>
                    <a:pt x="0" y="24"/>
                    <a:pt x="0" y="24"/>
                  </a:cubicBezTo>
                  <a:cubicBezTo>
                    <a:pt x="0" y="73"/>
                    <a:pt x="0" y="73"/>
                    <a:pt x="0" y="73"/>
                  </a:cubicBezTo>
                  <a:cubicBezTo>
                    <a:pt x="0" y="78"/>
                    <a:pt x="4" y="81"/>
                    <a:pt x="8" y="81"/>
                  </a:cubicBezTo>
                  <a:cubicBezTo>
                    <a:pt x="13" y="81"/>
                    <a:pt x="16" y="78"/>
                    <a:pt x="16" y="73"/>
                  </a:cubicBezTo>
                  <a:cubicBezTo>
                    <a:pt x="16" y="44"/>
                    <a:pt x="16" y="44"/>
                    <a:pt x="16" y="44"/>
                  </a:cubicBezTo>
                  <a:cubicBezTo>
                    <a:pt x="16" y="28"/>
                    <a:pt x="16" y="28"/>
                    <a:pt x="16" y="28"/>
                  </a:cubicBezTo>
                  <a:cubicBezTo>
                    <a:pt x="20" y="28"/>
                    <a:pt x="20" y="28"/>
                    <a:pt x="20" y="28"/>
                  </a:cubicBezTo>
                  <a:cubicBezTo>
                    <a:pt x="20" y="46"/>
                    <a:pt x="20" y="46"/>
                    <a:pt x="20" y="46"/>
                  </a:cubicBezTo>
                  <a:cubicBezTo>
                    <a:pt x="20" y="77"/>
                    <a:pt x="20" y="77"/>
                    <a:pt x="20" y="77"/>
                  </a:cubicBezTo>
                  <a:cubicBezTo>
                    <a:pt x="20" y="81"/>
                    <a:pt x="20" y="81"/>
                    <a:pt x="20" y="81"/>
                  </a:cubicBezTo>
                  <a:cubicBezTo>
                    <a:pt x="20" y="157"/>
                    <a:pt x="20" y="157"/>
                    <a:pt x="20" y="157"/>
                  </a:cubicBezTo>
                  <a:cubicBezTo>
                    <a:pt x="20" y="163"/>
                    <a:pt x="25" y="168"/>
                    <a:pt x="31" y="168"/>
                  </a:cubicBezTo>
                  <a:cubicBezTo>
                    <a:pt x="37" y="168"/>
                    <a:pt x="41" y="163"/>
                    <a:pt x="41" y="157"/>
                  </a:cubicBezTo>
                  <a:cubicBezTo>
                    <a:pt x="41" y="81"/>
                    <a:pt x="41" y="81"/>
                    <a:pt x="41" y="81"/>
                  </a:cubicBezTo>
                  <a:cubicBezTo>
                    <a:pt x="46" y="81"/>
                    <a:pt x="46" y="81"/>
                    <a:pt x="46" y="81"/>
                  </a:cubicBezTo>
                  <a:cubicBezTo>
                    <a:pt x="46" y="157"/>
                    <a:pt x="46" y="157"/>
                    <a:pt x="46" y="157"/>
                  </a:cubicBezTo>
                  <a:cubicBezTo>
                    <a:pt x="46" y="163"/>
                    <a:pt x="50" y="168"/>
                    <a:pt x="56" y="168"/>
                  </a:cubicBezTo>
                  <a:cubicBezTo>
                    <a:pt x="62" y="168"/>
                    <a:pt x="67" y="163"/>
                    <a:pt x="67" y="157"/>
                  </a:cubicBezTo>
                  <a:cubicBezTo>
                    <a:pt x="67" y="81"/>
                    <a:pt x="67" y="81"/>
                    <a:pt x="67" y="81"/>
                  </a:cubicBezTo>
                  <a:cubicBezTo>
                    <a:pt x="67" y="77"/>
                    <a:pt x="67" y="77"/>
                    <a:pt x="67" y="77"/>
                  </a:cubicBezTo>
                  <a:cubicBezTo>
                    <a:pt x="67" y="46"/>
                    <a:pt x="67" y="46"/>
                    <a:pt x="67" y="46"/>
                  </a:cubicBezTo>
                  <a:cubicBezTo>
                    <a:pt x="67" y="28"/>
                    <a:pt x="67" y="28"/>
                    <a:pt x="67" y="28"/>
                  </a:cubicBezTo>
                  <a:cubicBezTo>
                    <a:pt x="71" y="28"/>
                    <a:pt x="71" y="28"/>
                    <a:pt x="71" y="28"/>
                  </a:cubicBezTo>
                  <a:cubicBezTo>
                    <a:pt x="71" y="44"/>
                    <a:pt x="71" y="44"/>
                    <a:pt x="71" y="44"/>
                  </a:cubicBezTo>
                  <a:cubicBezTo>
                    <a:pt x="71" y="73"/>
                    <a:pt x="71" y="73"/>
                    <a:pt x="71" y="73"/>
                  </a:cubicBezTo>
                  <a:cubicBezTo>
                    <a:pt x="71" y="78"/>
                    <a:pt x="74" y="81"/>
                    <a:pt x="79" y="81"/>
                  </a:cubicBezTo>
                  <a:cubicBezTo>
                    <a:pt x="83" y="81"/>
                    <a:pt x="87" y="78"/>
                    <a:pt x="87" y="73"/>
                  </a:cubicBezTo>
                  <a:cubicBezTo>
                    <a:pt x="87" y="24"/>
                    <a:pt x="87" y="24"/>
                    <a:pt x="87" y="24"/>
                  </a:cubicBezTo>
                  <a:cubicBezTo>
                    <a:pt x="87" y="24"/>
                    <a:pt x="87" y="24"/>
                    <a:pt x="87" y="2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rgbClr val="404040"/>
                </a:solidFill>
              </a:endParaRPr>
            </a:p>
          </p:txBody>
        </p:sp>
      </p:grpSp>
      <p:grpSp>
        <p:nvGrpSpPr>
          <p:cNvPr id="75" name="Group 297"/>
          <p:cNvGrpSpPr/>
          <p:nvPr/>
        </p:nvGrpSpPr>
        <p:grpSpPr>
          <a:xfrm flipH="1">
            <a:off x="3567122" y="3332489"/>
            <a:ext cx="412420" cy="886067"/>
            <a:chOff x="5670652" y="1738427"/>
            <a:chExt cx="363539" cy="781050"/>
          </a:xfrm>
          <a:solidFill>
            <a:schemeClr val="bg1"/>
          </a:solidFill>
        </p:grpSpPr>
        <p:sp>
          <p:nvSpPr>
            <p:cNvPr id="82" name="Oval 25"/>
            <p:cNvSpPr>
              <a:spLocks noChangeArrowheads="1"/>
            </p:cNvSpPr>
            <p:nvPr/>
          </p:nvSpPr>
          <p:spPr bwMode="auto">
            <a:xfrm>
              <a:off x="5781760" y="1738427"/>
              <a:ext cx="141288" cy="139700"/>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rgbClr val="404040"/>
                </a:solidFill>
              </a:endParaRPr>
            </a:p>
          </p:txBody>
        </p:sp>
        <p:sp>
          <p:nvSpPr>
            <p:cNvPr id="83" name="Freeform 26"/>
            <p:cNvSpPr>
              <a:spLocks/>
            </p:cNvSpPr>
            <p:nvPr/>
          </p:nvSpPr>
          <p:spPr bwMode="auto">
            <a:xfrm>
              <a:off x="5670652" y="1889240"/>
              <a:ext cx="363539" cy="630237"/>
            </a:xfrm>
            <a:custGeom>
              <a:avLst/>
              <a:gdLst>
                <a:gd name="T0" fmla="*/ 94 w 95"/>
                <a:gd name="T1" fmla="*/ 64 h 167"/>
                <a:gd name="T2" fmla="*/ 80 w 95"/>
                <a:gd name="T3" fmla="*/ 19 h 167"/>
                <a:gd name="T4" fmla="*/ 79 w 95"/>
                <a:gd name="T5" fmla="*/ 18 h 167"/>
                <a:gd name="T6" fmla="*/ 56 w 95"/>
                <a:gd name="T7" fmla="*/ 0 h 167"/>
                <a:gd name="T8" fmla="*/ 49 w 95"/>
                <a:gd name="T9" fmla="*/ 0 h 167"/>
                <a:gd name="T10" fmla="*/ 46 w 95"/>
                <a:gd name="T11" fmla="*/ 0 h 167"/>
                <a:gd name="T12" fmla="*/ 39 w 95"/>
                <a:gd name="T13" fmla="*/ 0 h 167"/>
                <a:gd name="T14" fmla="*/ 16 w 95"/>
                <a:gd name="T15" fmla="*/ 18 h 167"/>
                <a:gd name="T16" fmla="*/ 15 w 95"/>
                <a:gd name="T17" fmla="*/ 19 h 167"/>
                <a:gd name="T18" fmla="*/ 1 w 95"/>
                <a:gd name="T19" fmla="*/ 64 h 167"/>
                <a:gd name="T20" fmla="*/ 5 w 95"/>
                <a:gd name="T21" fmla="*/ 73 h 167"/>
                <a:gd name="T22" fmla="*/ 15 w 95"/>
                <a:gd name="T23" fmla="*/ 69 h 167"/>
                <a:gd name="T24" fmla="*/ 28 w 95"/>
                <a:gd name="T25" fmla="*/ 25 h 167"/>
                <a:gd name="T26" fmla="*/ 32 w 95"/>
                <a:gd name="T27" fmla="*/ 25 h 167"/>
                <a:gd name="T28" fmla="*/ 8 w 95"/>
                <a:gd name="T29" fmla="*/ 100 h 167"/>
                <a:gd name="T30" fmla="*/ 27 w 95"/>
                <a:gd name="T31" fmla="*/ 100 h 167"/>
                <a:gd name="T32" fmla="*/ 27 w 95"/>
                <a:gd name="T33" fmla="*/ 158 h 167"/>
                <a:gd name="T34" fmla="*/ 36 w 95"/>
                <a:gd name="T35" fmla="*/ 167 h 167"/>
                <a:gd name="T36" fmla="*/ 44 w 95"/>
                <a:gd name="T37" fmla="*/ 158 h 167"/>
                <a:gd name="T38" fmla="*/ 44 w 95"/>
                <a:gd name="T39" fmla="*/ 100 h 167"/>
                <a:gd name="T40" fmla="*/ 51 w 95"/>
                <a:gd name="T41" fmla="*/ 100 h 167"/>
                <a:gd name="T42" fmla="*/ 51 w 95"/>
                <a:gd name="T43" fmla="*/ 158 h 167"/>
                <a:gd name="T44" fmla="*/ 59 w 95"/>
                <a:gd name="T45" fmla="*/ 167 h 167"/>
                <a:gd name="T46" fmla="*/ 68 w 95"/>
                <a:gd name="T47" fmla="*/ 158 h 167"/>
                <a:gd name="T48" fmla="*/ 68 w 95"/>
                <a:gd name="T49" fmla="*/ 100 h 167"/>
                <a:gd name="T50" fmla="*/ 87 w 95"/>
                <a:gd name="T51" fmla="*/ 100 h 167"/>
                <a:gd name="T52" fmla="*/ 63 w 95"/>
                <a:gd name="T53" fmla="*/ 25 h 167"/>
                <a:gd name="T54" fmla="*/ 67 w 95"/>
                <a:gd name="T55" fmla="*/ 25 h 167"/>
                <a:gd name="T56" fmla="*/ 80 w 95"/>
                <a:gd name="T57" fmla="*/ 69 h 167"/>
                <a:gd name="T58" fmla="*/ 90 w 95"/>
                <a:gd name="T59" fmla="*/ 73 h 167"/>
                <a:gd name="T60" fmla="*/ 94 w 95"/>
                <a:gd name="T61" fmla="*/ 6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5" h="167">
                  <a:moveTo>
                    <a:pt x="94" y="64"/>
                  </a:moveTo>
                  <a:cubicBezTo>
                    <a:pt x="80" y="19"/>
                    <a:pt x="80" y="19"/>
                    <a:pt x="80" y="19"/>
                  </a:cubicBezTo>
                  <a:cubicBezTo>
                    <a:pt x="80" y="19"/>
                    <a:pt x="79" y="18"/>
                    <a:pt x="79" y="18"/>
                  </a:cubicBezTo>
                  <a:cubicBezTo>
                    <a:pt x="74" y="4"/>
                    <a:pt x="61" y="0"/>
                    <a:pt x="56" y="0"/>
                  </a:cubicBezTo>
                  <a:cubicBezTo>
                    <a:pt x="52" y="0"/>
                    <a:pt x="53" y="0"/>
                    <a:pt x="49" y="0"/>
                  </a:cubicBezTo>
                  <a:cubicBezTo>
                    <a:pt x="48" y="0"/>
                    <a:pt x="47" y="0"/>
                    <a:pt x="46" y="0"/>
                  </a:cubicBezTo>
                  <a:cubicBezTo>
                    <a:pt x="42" y="0"/>
                    <a:pt x="43" y="0"/>
                    <a:pt x="39" y="0"/>
                  </a:cubicBezTo>
                  <a:cubicBezTo>
                    <a:pt x="34" y="0"/>
                    <a:pt x="21" y="4"/>
                    <a:pt x="16" y="18"/>
                  </a:cubicBezTo>
                  <a:cubicBezTo>
                    <a:pt x="16" y="18"/>
                    <a:pt x="15" y="19"/>
                    <a:pt x="15" y="19"/>
                  </a:cubicBezTo>
                  <a:cubicBezTo>
                    <a:pt x="1" y="64"/>
                    <a:pt x="1" y="64"/>
                    <a:pt x="1" y="64"/>
                  </a:cubicBezTo>
                  <a:cubicBezTo>
                    <a:pt x="0" y="68"/>
                    <a:pt x="2" y="72"/>
                    <a:pt x="5" y="73"/>
                  </a:cubicBezTo>
                  <a:cubicBezTo>
                    <a:pt x="9" y="74"/>
                    <a:pt x="13" y="72"/>
                    <a:pt x="15" y="69"/>
                  </a:cubicBezTo>
                  <a:cubicBezTo>
                    <a:pt x="28" y="25"/>
                    <a:pt x="28" y="25"/>
                    <a:pt x="28" y="25"/>
                  </a:cubicBezTo>
                  <a:cubicBezTo>
                    <a:pt x="32" y="25"/>
                    <a:pt x="32" y="25"/>
                    <a:pt x="32" y="25"/>
                  </a:cubicBezTo>
                  <a:cubicBezTo>
                    <a:pt x="8" y="100"/>
                    <a:pt x="8" y="100"/>
                    <a:pt x="8" y="100"/>
                  </a:cubicBezTo>
                  <a:cubicBezTo>
                    <a:pt x="27" y="100"/>
                    <a:pt x="27" y="100"/>
                    <a:pt x="27" y="100"/>
                  </a:cubicBezTo>
                  <a:cubicBezTo>
                    <a:pt x="27" y="158"/>
                    <a:pt x="27" y="158"/>
                    <a:pt x="27" y="158"/>
                  </a:cubicBezTo>
                  <a:cubicBezTo>
                    <a:pt x="27" y="163"/>
                    <a:pt x="31" y="167"/>
                    <a:pt x="36" y="167"/>
                  </a:cubicBezTo>
                  <a:cubicBezTo>
                    <a:pt x="41" y="167"/>
                    <a:pt x="44" y="163"/>
                    <a:pt x="44" y="158"/>
                  </a:cubicBezTo>
                  <a:cubicBezTo>
                    <a:pt x="44" y="100"/>
                    <a:pt x="44" y="100"/>
                    <a:pt x="44" y="100"/>
                  </a:cubicBezTo>
                  <a:cubicBezTo>
                    <a:pt x="51" y="100"/>
                    <a:pt x="51" y="100"/>
                    <a:pt x="51" y="100"/>
                  </a:cubicBezTo>
                  <a:cubicBezTo>
                    <a:pt x="51" y="158"/>
                    <a:pt x="51" y="158"/>
                    <a:pt x="51" y="158"/>
                  </a:cubicBezTo>
                  <a:cubicBezTo>
                    <a:pt x="51" y="163"/>
                    <a:pt x="54" y="167"/>
                    <a:pt x="59" y="167"/>
                  </a:cubicBezTo>
                  <a:cubicBezTo>
                    <a:pt x="64" y="167"/>
                    <a:pt x="68" y="163"/>
                    <a:pt x="68" y="158"/>
                  </a:cubicBezTo>
                  <a:cubicBezTo>
                    <a:pt x="68" y="100"/>
                    <a:pt x="68" y="100"/>
                    <a:pt x="68" y="100"/>
                  </a:cubicBezTo>
                  <a:cubicBezTo>
                    <a:pt x="87" y="100"/>
                    <a:pt x="87" y="100"/>
                    <a:pt x="87" y="100"/>
                  </a:cubicBezTo>
                  <a:cubicBezTo>
                    <a:pt x="63" y="25"/>
                    <a:pt x="63" y="25"/>
                    <a:pt x="63" y="25"/>
                  </a:cubicBezTo>
                  <a:cubicBezTo>
                    <a:pt x="67" y="25"/>
                    <a:pt x="67" y="25"/>
                    <a:pt x="67" y="25"/>
                  </a:cubicBezTo>
                  <a:cubicBezTo>
                    <a:pt x="80" y="69"/>
                    <a:pt x="80" y="69"/>
                    <a:pt x="80" y="69"/>
                  </a:cubicBezTo>
                  <a:cubicBezTo>
                    <a:pt x="82" y="72"/>
                    <a:pt x="86" y="74"/>
                    <a:pt x="90" y="73"/>
                  </a:cubicBezTo>
                  <a:cubicBezTo>
                    <a:pt x="93" y="72"/>
                    <a:pt x="95" y="68"/>
                    <a:pt x="94" y="6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rgbClr val="404040"/>
                </a:solidFill>
              </a:endParaRPr>
            </a:p>
          </p:txBody>
        </p:sp>
      </p:grpSp>
      <p:sp>
        <p:nvSpPr>
          <p:cNvPr id="17" name="TextBox 80"/>
          <p:cNvSpPr txBox="1"/>
          <p:nvPr/>
        </p:nvSpPr>
        <p:spPr>
          <a:xfrm>
            <a:off x="363638" y="1199508"/>
            <a:ext cx="11523561" cy="761747"/>
          </a:xfrm>
          <a:prstGeom prst="rect">
            <a:avLst/>
          </a:prstGeom>
          <a:noFill/>
        </p:spPr>
        <p:txBody>
          <a:bodyPr wrap="square" rtlCol="0">
            <a:spAutoFit/>
          </a:bodyPr>
          <a:lstStyle/>
          <a:p>
            <a:pPr algn="just"/>
            <a:r>
              <a:rPr lang="es-SV" sz="1450" dirty="0">
                <a:solidFill>
                  <a:schemeClr val="tx1">
                    <a:lumMod val="75000"/>
                  </a:schemeClr>
                </a:solidFill>
              </a:rPr>
              <a:t>Con el propósito de facilitar la obtención del </a:t>
            </a:r>
            <a:r>
              <a:rPr lang="es-SV" sz="1450" dirty="0" smtClean="0">
                <a:solidFill>
                  <a:schemeClr val="tx1">
                    <a:lumMod val="75000"/>
                  </a:schemeClr>
                </a:solidFill>
              </a:rPr>
              <a:t>DUI a </a:t>
            </a:r>
            <a:r>
              <a:rPr lang="es-SV" sz="1450" dirty="0">
                <a:solidFill>
                  <a:schemeClr val="tx1">
                    <a:lumMod val="75000"/>
                  </a:schemeClr>
                </a:solidFill>
              </a:rPr>
              <a:t>personas con movilidad reducida, el RNPN dispone del servicio de DUI a domicilio, que en el período reportado benefició a un total de </a:t>
            </a:r>
            <a:r>
              <a:rPr lang="es-SV" sz="1450" b="1" dirty="0">
                <a:solidFill>
                  <a:schemeClr val="tx1">
                    <a:lumMod val="75000"/>
                  </a:schemeClr>
                </a:solidFill>
              </a:rPr>
              <a:t>236 personas</a:t>
            </a:r>
            <a:r>
              <a:rPr lang="es-SV" sz="1450" dirty="0">
                <a:solidFill>
                  <a:schemeClr val="tx1">
                    <a:lumMod val="75000"/>
                  </a:schemeClr>
                </a:solidFill>
              </a:rPr>
              <a:t>, que por diferentes causas se vieron impedidas de asistir a un </a:t>
            </a:r>
            <a:r>
              <a:rPr lang="es-SV" sz="1450" dirty="0" err="1">
                <a:solidFill>
                  <a:schemeClr val="tx1">
                    <a:lumMod val="75000"/>
                  </a:schemeClr>
                </a:solidFill>
              </a:rPr>
              <a:t>Duicentro</a:t>
            </a:r>
            <a:r>
              <a:rPr lang="es-SV" sz="1450" dirty="0">
                <a:solidFill>
                  <a:schemeClr val="tx1">
                    <a:lumMod val="75000"/>
                  </a:schemeClr>
                </a:solidFill>
              </a:rPr>
              <a:t> a gestionar su respectivo documento</a:t>
            </a:r>
            <a:r>
              <a:rPr lang="es-SV" sz="1450" dirty="0" smtClean="0">
                <a:solidFill>
                  <a:schemeClr val="tx1">
                    <a:lumMod val="75000"/>
                  </a:schemeClr>
                </a:solidFill>
              </a:rPr>
              <a:t>.</a:t>
            </a:r>
            <a:endParaRPr lang="id-ID" sz="1450" dirty="0">
              <a:solidFill>
                <a:schemeClr val="tx1">
                  <a:lumMod val="75000"/>
                </a:schemeClr>
              </a:solidFill>
            </a:endParaRPr>
          </a:p>
        </p:txBody>
      </p:sp>
    </p:spTree>
    <p:extLst>
      <p:ext uri="{BB962C8B-B14F-4D97-AF65-F5344CB8AC3E}">
        <p14:creationId xmlns:p14="http://schemas.microsoft.com/office/powerpoint/2010/main" xmlns="" val="659981773"/>
      </p:ext>
    </p:extLst>
  </p:cSld>
  <p:clrMapOvr>
    <a:masterClrMapping/>
  </p:clrMapOvr>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Effect transition="in" filter="fade">
                                          <p:cBhvr>
                                            <p:cTn id="7" dur="500"/>
                                            <p:tgtEl>
                                              <p:spTgt spid="35">
                                                <p:txEl>
                                                  <p:pRg st="0" end="0"/>
                                                </p:txEl>
                                              </p:spTgt>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wheel(1)">
                                          <p:cBhvr>
                                            <p:cTn id="10" dur="1000"/>
                                            <p:tgtEl>
                                              <p:spTgt spid="57">
                                                <p:graphicEl>
                                                  <a:chart seriesIdx="-3" categoryIdx="-3" bldStep="gridLegend"/>
                                                </p:graphicEl>
                                              </p:spTgt>
                                            </p:tgtEl>
                                          </p:cBhvr>
                                        </p:animEffect>
                                      </p:childTnLst>
                                    </p:cTn>
                                  </p:par>
                                </p:childTnLst>
                              </p:cTn>
                            </p:par>
                            <p:par>
                              <p:cTn id="11" fill="hold">
                                <p:stCondLst>
                                  <p:cond delay="1000"/>
                                </p:stCondLst>
                                <p:childTnLst>
                                  <p:par>
                                    <p:cTn id="12" presetID="21" presetClass="entr" presetSubtype="1" fill="hold" grpId="0" nodeType="afterEffect">
                                      <p:stCondLst>
                                        <p:cond delay="0"/>
                                      </p:stCondLst>
                                      <p:childTnLst>
                                        <p:set>
                                          <p:cBhvr>
                                            <p:cTn id="13" dur="1" fill="hold">
                                              <p:stCondLst>
                                                <p:cond delay="0"/>
                                              </p:stCondLst>
                                            </p:cTn>
                                            <p:tgtEl>
                                              <p:spTgt spid="57">
                                                <p:graphicEl>
                                                  <a:chart seriesIdx="-4" categoryIdx="0" bldStep="category"/>
                                                </p:graphicEl>
                                              </p:spTgt>
                                            </p:tgtEl>
                                            <p:attrNameLst>
                                              <p:attrName>style.visibility</p:attrName>
                                            </p:attrNameLst>
                                          </p:cBhvr>
                                          <p:to>
                                            <p:strVal val="visible"/>
                                          </p:to>
                                        </p:set>
                                        <p:animEffect transition="in" filter="wheel(1)">
                                          <p:cBhvr>
                                            <p:cTn id="14" dur="1000"/>
                                            <p:tgtEl>
                                              <p:spTgt spid="57">
                                                <p:graphicEl>
                                                  <a:chart seriesIdx="-4" categoryIdx="0" bldStep="category"/>
                                                </p:graphicEl>
                                              </p:spTgt>
                                            </p:tgtEl>
                                          </p:cBhvr>
                                        </p:animEffect>
                                      </p:childTnLst>
                                    </p:cTn>
                                  </p:par>
                                </p:childTnLst>
                              </p:cTn>
                            </p:par>
                            <p:par>
                              <p:cTn id="15" fill="hold">
                                <p:stCondLst>
                                  <p:cond delay="2000"/>
                                </p:stCondLst>
                                <p:childTnLst>
                                  <p:par>
                                    <p:cTn id="16" presetID="22" presetClass="entr" presetSubtype="4" fill="hold" nodeType="afterEffect">
                                      <p:stCondLst>
                                        <p:cond delay="0"/>
                                      </p:stCondLst>
                                      <p:childTnLst>
                                        <p:set>
                                          <p:cBhvr>
                                            <p:cTn id="17" dur="1" fill="hold">
                                              <p:stCondLst>
                                                <p:cond delay="0"/>
                                              </p:stCondLst>
                                            </p:cTn>
                                            <p:tgtEl>
                                              <p:spTgt spid="75"/>
                                            </p:tgtEl>
                                            <p:attrNameLst>
                                              <p:attrName>style.visibility</p:attrName>
                                            </p:attrNameLst>
                                          </p:cBhvr>
                                          <p:to>
                                            <p:strVal val="visible"/>
                                          </p:to>
                                        </p:set>
                                        <p:animEffect transition="in" filter="wipe(down)">
                                          <p:cBhvr>
                                            <p:cTn id="18" dur="500"/>
                                            <p:tgtEl>
                                              <p:spTgt spid="75"/>
                                            </p:tgtEl>
                                          </p:cBhvr>
                                        </p:animEffect>
                                      </p:childTnLst>
                                    </p:cTn>
                                  </p:par>
                                </p:childTnLst>
                              </p:cTn>
                            </p:par>
                            <p:par>
                              <p:cTn id="19" fill="hold">
                                <p:stCondLst>
                                  <p:cond delay="2500"/>
                                </p:stCondLst>
                                <p:childTnLst>
                                  <p:par>
                                    <p:cTn id="20" presetID="22" presetClass="entr" presetSubtype="4" fill="hold" grpId="0" nodeType="after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wipe(down)">
                                          <p:cBhvr>
                                            <p:cTn id="22" dur="500"/>
                                            <p:tgtEl>
                                              <p:spTgt spid="61"/>
                                            </p:tgtEl>
                                          </p:cBhvr>
                                        </p:animEffect>
                                      </p:childTnLst>
                                    </p:cTn>
                                  </p:par>
                                </p:childTnLst>
                              </p:cTn>
                            </p:par>
                            <p:par>
                              <p:cTn id="23" fill="hold">
                                <p:stCondLst>
                                  <p:cond delay="3000"/>
                                </p:stCondLst>
                                <p:childTnLst>
                                  <p:par>
                                    <p:cTn id="24" presetID="21" presetClass="entr" presetSubtype="1" fill="hold" grpId="0" nodeType="afterEffect">
                                      <p:stCondLst>
                                        <p:cond delay="0"/>
                                      </p:stCondLst>
                                      <p:childTnLst>
                                        <p:set>
                                          <p:cBhvr>
                                            <p:cTn id="25" dur="1" fill="hold">
                                              <p:stCondLst>
                                                <p:cond delay="0"/>
                                              </p:stCondLst>
                                            </p:cTn>
                                            <p:tgtEl>
                                              <p:spTgt spid="57">
                                                <p:graphicEl>
                                                  <a:chart seriesIdx="-4" categoryIdx="1" bldStep="category"/>
                                                </p:graphicEl>
                                              </p:spTgt>
                                            </p:tgtEl>
                                            <p:attrNameLst>
                                              <p:attrName>style.visibility</p:attrName>
                                            </p:attrNameLst>
                                          </p:cBhvr>
                                          <p:to>
                                            <p:strVal val="visible"/>
                                          </p:to>
                                        </p:set>
                                        <p:animEffect transition="in" filter="wheel(1)">
                                          <p:cBhvr>
                                            <p:cTn id="26" dur="1000"/>
                                            <p:tgtEl>
                                              <p:spTgt spid="57">
                                                <p:graphicEl>
                                                  <a:chart seriesIdx="-4" categoryIdx="1" bldStep="category"/>
                                                </p:graphicEl>
                                              </p:spTgt>
                                            </p:tgtEl>
                                          </p:cBhvr>
                                        </p:animEffect>
                                      </p:childTnLst>
                                    </p:cTn>
                                  </p:par>
                                </p:childTnLst>
                              </p:cTn>
                            </p:par>
                            <p:par>
                              <p:cTn id="27" fill="hold">
                                <p:stCondLst>
                                  <p:cond delay="4000"/>
                                </p:stCondLst>
                                <p:childTnLst>
                                  <p:par>
                                    <p:cTn id="28" presetID="22" presetClass="entr" presetSubtype="4" fill="hold" nodeType="afterEffect">
                                      <p:stCondLst>
                                        <p:cond delay="0"/>
                                      </p:stCondLst>
                                      <p:childTnLst>
                                        <p:set>
                                          <p:cBhvr>
                                            <p:cTn id="29" dur="1" fill="hold">
                                              <p:stCondLst>
                                                <p:cond delay="0"/>
                                              </p:stCondLst>
                                            </p:cTn>
                                            <p:tgtEl>
                                              <p:spTgt spid="68"/>
                                            </p:tgtEl>
                                            <p:attrNameLst>
                                              <p:attrName>style.visibility</p:attrName>
                                            </p:attrNameLst>
                                          </p:cBhvr>
                                          <p:to>
                                            <p:strVal val="visible"/>
                                          </p:to>
                                        </p:set>
                                        <p:animEffect transition="in" filter="wipe(down)">
                                          <p:cBhvr>
                                            <p:cTn id="30" dur="500"/>
                                            <p:tgtEl>
                                              <p:spTgt spid="68"/>
                                            </p:tgtEl>
                                          </p:cBhvr>
                                        </p:animEffect>
                                      </p:childTnLst>
                                    </p:cTn>
                                  </p:par>
                                </p:childTnLst>
                              </p:cTn>
                            </p:par>
                            <p:par>
                              <p:cTn id="31" fill="hold">
                                <p:stCondLst>
                                  <p:cond delay="4500"/>
                                </p:stCondLst>
                                <p:childTnLst>
                                  <p:par>
                                    <p:cTn id="32" presetID="22" presetClass="entr" presetSubtype="4" fill="hold" grpId="0" nodeType="afterEffect">
                                      <p:stCondLst>
                                        <p:cond delay="0"/>
                                      </p:stCondLst>
                                      <p:childTnLst>
                                        <p:set>
                                          <p:cBhvr>
                                            <p:cTn id="33" dur="1" fill="hold">
                                              <p:stCondLst>
                                                <p:cond delay="0"/>
                                              </p:stCondLst>
                                            </p:cTn>
                                            <p:tgtEl>
                                              <p:spTgt spid="62"/>
                                            </p:tgtEl>
                                            <p:attrNameLst>
                                              <p:attrName>style.visibility</p:attrName>
                                            </p:attrNameLst>
                                          </p:cBhvr>
                                          <p:to>
                                            <p:strVal val="visible"/>
                                          </p:to>
                                        </p:set>
                                        <p:animEffect transition="in" filter="wipe(down)">
                                          <p:cBhvr>
                                            <p:cTn id="34" dur="500"/>
                                            <p:tgtEl>
                                              <p:spTgt spid="62"/>
                                            </p:tgtEl>
                                          </p:cBhvr>
                                        </p:animEffect>
                                      </p:childTnLst>
                                    </p:cTn>
                                  </p:par>
                                </p:childTnLst>
                              </p:cTn>
                            </p:par>
                            <p:par>
                              <p:cTn id="35" fill="hold">
                                <p:stCondLst>
                                  <p:cond delay="5000"/>
                                </p:stCondLst>
                                <p:childTnLst>
                                  <p:par>
                                    <p:cTn id="36" presetID="16" presetClass="entr" presetSubtype="42" fill="hold" nodeType="after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barn(outHorizontal)">
                                          <p:cBhvr>
                                            <p:cTn id="38" dur="500"/>
                                            <p:tgtEl>
                                              <p:spTgt spid="3"/>
                                            </p:tgtEl>
                                          </p:cBhvr>
                                        </p:animEffect>
                                      </p:childTnLst>
                                    </p:cTn>
                                  </p:par>
                                </p:childTnLst>
                              </p:cTn>
                            </p:par>
                            <p:par>
                              <p:cTn id="39" fill="hold">
                                <p:stCondLst>
                                  <p:cond delay="5500"/>
                                </p:stCondLst>
                                <p:childTnLst>
                                  <p:par>
                                    <p:cTn id="40" presetID="53" presetClass="entr" presetSubtype="16"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6000"/>
                                </p:stCondLst>
                                <p:childTnLst>
                                  <p:par>
                                    <p:cTn id="46" presetID="2" presetClass="entr" presetSubtype="8" fill="hold" grpId="0" nodeType="afterEffect" p14:presetBounceEnd="60000">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14:bounceEnd="60000">
                                          <p:cBhvr additive="base">
                                            <p:cTn id="48" dur="500" fill="hold"/>
                                            <p:tgtEl>
                                              <p:spTgt spid="17"/>
                                            </p:tgtEl>
                                            <p:attrNameLst>
                                              <p:attrName>ppt_x</p:attrName>
                                            </p:attrNameLst>
                                          </p:cBhvr>
                                          <p:tavLst>
                                            <p:tav tm="0">
                                              <p:val>
                                                <p:strVal val="0-#ppt_w/2"/>
                                              </p:val>
                                            </p:tav>
                                            <p:tav tm="100000">
                                              <p:val>
                                                <p:strVal val="#ppt_x"/>
                                              </p:val>
                                            </p:tav>
                                          </p:tavLst>
                                        </p:anim>
                                        <p:anim calcmode="lin" valueType="num" p14:bounceEnd="60000">
                                          <p:cBhvr additive="base">
                                            <p:cTn id="49"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build="p"/>
          <p:bldGraphic spid="57" grpId="0" uiExpand="1">
            <p:bldSub>
              <a:bldChart bld="category"/>
            </p:bldSub>
          </p:bldGraphic>
          <p:bldP spid="61" grpId="0"/>
          <p:bldP spid="62" grpId="0"/>
          <p:bldP spid="1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Effect transition="in" filter="fade">
                                          <p:cBhvr>
                                            <p:cTn id="7" dur="500"/>
                                            <p:tgtEl>
                                              <p:spTgt spid="35">
                                                <p:txEl>
                                                  <p:pRg st="0" end="0"/>
                                                </p:txEl>
                                              </p:spTgt>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wheel(1)">
                                          <p:cBhvr>
                                            <p:cTn id="10" dur="1000"/>
                                            <p:tgtEl>
                                              <p:spTgt spid="57">
                                                <p:graphicEl>
                                                  <a:chart seriesIdx="-3" categoryIdx="-3" bldStep="gridLegend"/>
                                                </p:graphicEl>
                                              </p:spTgt>
                                            </p:tgtEl>
                                          </p:cBhvr>
                                        </p:animEffect>
                                      </p:childTnLst>
                                    </p:cTn>
                                  </p:par>
                                </p:childTnLst>
                              </p:cTn>
                            </p:par>
                            <p:par>
                              <p:cTn id="11" fill="hold">
                                <p:stCondLst>
                                  <p:cond delay="1000"/>
                                </p:stCondLst>
                                <p:childTnLst>
                                  <p:par>
                                    <p:cTn id="12" presetID="21" presetClass="entr" presetSubtype="1" fill="hold" grpId="0" nodeType="afterEffect">
                                      <p:stCondLst>
                                        <p:cond delay="0"/>
                                      </p:stCondLst>
                                      <p:childTnLst>
                                        <p:set>
                                          <p:cBhvr>
                                            <p:cTn id="13" dur="1" fill="hold">
                                              <p:stCondLst>
                                                <p:cond delay="0"/>
                                              </p:stCondLst>
                                            </p:cTn>
                                            <p:tgtEl>
                                              <p:spTgt spid="57">
                                                <p:graphicEl>
                                                  <a:chart seriesIdx="-4" categoryIdx="0" bldStep="category"/>
                                                </p:graphicEl>
                                              </p:spTgt>
                                            </p:tgtEl>
                                            <p:attrNameLst>
                                              <p:attrName>style.visibility</p:attrName>
                                            </p:attrNameLst>
                                          </p:cBhvr>
                                          <p:to>
                                            <p:strVal val="visible"/>
                                          </p:to>
                                        </p:set>
                                        <p:animEffect transition="in" filter="wheel(1)">
                                          <p:cBhvr>
                                            <p:cTn id="14" dur="1000"/>
                                            <p:tgtEl>
                                              <p:spTgt spid="57">
                                                <p:graphicEl>
                                                  <a:chart seriesIdx="-4" categoryIdx="0" bldStep="category"/>
                                                </p:graphicEl>
                                              </p:spTgt>
                                            </p:tgtEl>
                                          </p:cBhvr>
                                        </p:animEffect>
                                      </p:childTnLst>
                                    </p:cTn>
                                  </p:par>
                                </p:childTnLst>
                              </p:cTn>
                            </p:par>
                            <p:par>
                              <p:cTn id="15" fill="hold">
                                <p:stCondLst>
                                  <p:cond delay="2000"/>
                                </p:stCondLst>
                                <p:childTnLst>
                                  <p:par>
                                    <p:cTn id="16" presetID="22" presetClass="entr" presetSubtype="4" fill="hold" nodeType="afterEffect">
                                      <p:stCondLst>
                                        <p:cond delay="0"/>
                                      </p:stCondLst>
                                      <p:childTnLst>
                                        <p:set>
                                          <p:cBhvr>
                                            <p:cTn id="17" dur="1" fill="hold">
                                              <p:stCondLst>
                                                <p:cond delay="0"/>
                                              </p:stCondLst>
                                            </p:cTn>
                                            <p:tgtEl>
                                              <p:spTgt spid="75"/>
                                            </p:tgtEl>
                                            <p:attrNameLst>
                                              <p:attrName>style.visibility</p:attrName>
                                            </p:attrNameLst>
                                          </p:cBhvr>
                                          <p:to>
                                            <p:strVal val="visible"/>
                                          </p:to>
                                        </p:set>
                                        <p:animEffect transition="in" filter="wipe(down)">
                                          <p:cBhvr>
                                            <p:cTn id="18" dur="500"/>
                                            <p:tgtEl>
                                              <p:spTgt spid="75"/>
                                            </p:tgtEl>
                                          </p:cBhvr>
                                        </p:animEffect>
                                      </p:childTnLst>
                                    </p:cTn>
                                  </p:par>
                                </p:childTnLst>
                              </p:cTn>
                            </p:par>
                            <p:par>
                              <p:cTn id="19" fill="hold">
                                <p:stCondLst>
                                  <p:cond delay="2500"/>
                                </p:stCondLst>
                                <p:childTnLst>
                                  <p:par>
                                    <p:cTn id="20" presetID="22" presetClass="entr" presetSubtype="4" fill="hold" grpId="0" nodeType="after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wipe(down)">
                                          <p:cBhvr>
                                            <p:cTn id="22" dur="500"/>
                                            <p:tgtEl>
                                              <p:spTgt spid="61"/>
                                            </p:tgtEl>
                                          </p:cBhvr>
                                        </p:animEffect>
                                      </p:childTnLst>
                                    </p:cTn>
                                  </p:par>
                                </p:childTnLst>
                              </p:cTn>
                            </p:par>
                            <p:par>
                              <p:cTn id="23" fill="hold">
                                <p:stCondLst>
                                  <p:cond delay="3000"/>
                                </p:stCondLst>
                                <p:childTnLst>
                                  <p:par>
                                    <p:cTn id="24" presetID="21" presetClass="entr" presetSubtype="1" fill="hold" grpId="0" nodeType="afterEffect">
                                      <p:stCondLst>
                                        <p:cond delay="0"/>
                                      </p:stCondLst>
                                      <p:childTnLst>
                                        <p:set>
                                          <p:cBhvr>
                                            <p:cTn id="25" dur="1" fill="hold">
                                              <p:stCondLst>
                                                <p:cond delay="0"/>
                                              </p:stCondLst>
                                            </p:cTn>
                                            <p:tgtEl>
                                              <p:spTgt spid="57">
                                                <p:graphicEl>
                                                  <a:chart seriesIdx="-4" categoryIdx="1" bldStep="category"/>
                                                </p:graphicEl>
                                              </p:spTgt>
                                            </p:tgtEl>
                                            <p:attrNameLst>
                                              <p:attrName>style.visibility</p:attrName>
                                            </p:attrNameLst>
                                          </p:cBhvr>
                                          <p:to>
                                            <p:strVal val="visible"/>
                                          </p:to>
                                        </p:set>
                                        <p:animEffect transition="in" filter="wheel(1)">
                                          <p:cBhvr>
                                            <p:cTn id="26" dur="1000"/>
                                            <p:tgtEl>
                                              <p:spTgt spid="57">
                                                <p:graphicEl>
                                                  <a:chart seriesIdx="-4" categoryIdx="1" bldStep="category"/>
                                                </p:graphicEl>
                                              </p:spTgt>
                                            </p:tgtEl>
                                          </p:cBhvr>
                                        </p:animEffect>
                                      </p:childTnLst>
                                    </p:cTn>
                                  </p:par>
                                </p:childTnLst>
                              </p:cTn>
                            </p:par>
                            <p:par>
                              <p:cTn id="27" fill="hold">
                                <p:stCondLst>
                                  <p:cond delay="4000"/>
                                </p:stCondLst>
                                <p:childTnLst>
                                  <p:par>
                                    <p:cTn id="28" presetID="22" presetClass="entr" presetSubtype="4" fill="hold" nodeType="afterEffect">
                                      <p:stCondLst>
                                        <p:cond delay="0"/>
                                      </p:stCondLst>
                                      <p:childTnLst>
                                        <p:set>
                                          <p:cBhvr>
                                            <p:cTn id="29" dur="1" fill="hold">
                                              <p:stCondLst>
                                                <p:cond delay="0"/>
                                              </p:stCondLst>
                                            </p:cTn>
                                            <p:tgtEl>
                                              <p:spTgt spid="68"/>
                                            </p:tgtEl>
                                            <p:attrNameLst>
                                              <p:attrName>style.visibility</p:attrName>
                                            </p:attrNameLst>
                                          </p:cBhvr>
                                          <p:to>
                                            <p:strVal val="visible"/>
                                          </p:to>
                                        </p:set>
                                        <p:animEffect transition="in" filter="wipe(down)">
                                          <p:cBhvr>
                                            <p:cTn id="30" dur="500"/>
                                            <p:tgtEl>
                                              <p:spTgt spid="68"/>
                                            </p:tgtEl>
                                          </p:cBhvr>
                                        </p:animEffect>
                                      </p:childTnLst>
                                    </p:cTn>
                                  </p:par>
                                </p:childTnLst>
                              </p:cTn>
                            </p:par>
                            <p:par>
                              <p:cTn id="31" fill="hold">
                                <p:stCondLst>
                                  <p:cond delay="4500"/>
                                </p:stCondLst>
                                <p:childTnLst>
                                  <p:par>
                                    <p:cTn id="32" presetID="22" presetClass="entr" presetSubtype="4" fill="hold" grpId="0" nodeType="afterEffect">
                                      <p:stCondLst>
                                        <p:cond delay="0"/>
                                      </p:stCondLst>
                                      <p:childTnLst>
                                        <p:set>
                                          <p:cBhvr>
                                            <p:cTn id="33" dur="1" fill="hold">
                                              <p:stCondLst>
                                                <p:cond delay="0"/>
                                              </p:stCondLst>
                                            </p:cTn>
                                            <p:tgtEl>
                                              <p:spTgt spid="62"/>
                                            </p:tgtEl>
                                            <p:attrNameLst>
                                              <p:attrName>style.visibility</p:attrName>
                                            </p:attrNameLst>
                                          </p:cBhvr>
                                          <p:to>
                                            <p:strVal val="visible"/>
                                          </p:to>
                                        </p:set>
                                        <p:animEffect transition="in" filter="wipe(down)">
                                          <p:cBhvr>
                                            <p:cTn id="34" dur="500"/>
                                            <p:tgtEl>
                                              <p:spTgt spid="62"/>
                                            </p:tgtEl>
                                          </p:cBhvr>
                                        </p:animEffect>
                                      </p:childTnLst>
                                    </p:cTn>
                                  </p:par>
                                </p:childTnLst>
                              </p:cTn>
                            </p:par>
                            <p:par>
                              <p:cTn id="35" fill="hold">
                                <p:stCondLst>
                                  <p:cond delay="5000"/>
                                </p:stCondLst>
                                <p:childTnLst>
                                  <p:par>
                                    <p:cTn id="36" presetID="16" presetClass="entr" presetSubtype="42" fill="hold" nodeType="after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barn(outHorizontal)">
                                          <p:cBhvr>
                                            <p:cTn id="38" dur="500"/>
                                            <p:tgtEl>
                                              <p:spTgt spid="3"/>
                                            </p:tgtEl>
                                          </p:cBhvr>
                                        </p:animEffect>
                                      </p:childTnLst>
                                    </p:cTn>
                                  </p:par>
                                </p:childTnLst>
                              </p:cTn>
                            </p:par>
                            <p:par>
                              <p:cTn id="39" fill="hold">
                                <p:stCondLst>
                                  <p:cond delay="5500"/>
                                </p:stCondLst>
                                <p:childTnLst>
                                  <p:par>
                                    <p:cTn id="40" presetID="53" presetClass="entr" presetSubtype="16"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additive="base">
                                            <p:cTn id="48" dur="500" fill="hold"/>
                                            <p:tgtEl>
                                              <p:spTgt spid="17"/>
                                            </p:tgtEl>
                                            <p:attrNameLst>
                                              <p:attrName>ppt_x</p:attrName>
                                            </p:attrNameLst>
                                          </p:cBhvr>
                                          <p:tavLst>
                                            <p:tav tm="0">
                                              <p:val>
                                                <p:strVal val="0-#ppt_w/2"/>
                                              </p:val>
                                            </p:tav>
                                            <p:tav tm="100000">
                                              <p:val>
                                                <p:strVal val="#ppt_x"/>
                                              </p:val>
                                            </p:tav>
                                          </p:tavLst>
                                        </p:anim>
                                        <p:anim calcmode="lin" valueType="num">
                                          <p:cBhvr additive="base">
                                            <p:cTn id="49"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build="p"/>
          <p:bldGraphic spid="57" grpId="0" uiExpand="1">
            <p:bldSub>
              <a:bldChart bld="category"/>
            </p:bldSub>
          </p:bldGraphic>
          <p:bldP spid="61" grpId="0"/>
          <p:bldP spid="62" grpId="0"/>
          <p:bldP spid="17"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11"/>
          <p:cNvSpPr/>
          <p:nvPr/>
        </p:nvSpPr>
        <p:spPr>
          <a:xfrm>
            <a:off x="-10766" y="4540615"/>
            <a:ext cx="8443568" cy="2112406"/>
          </a:xfrm>
          <a:custGeom>
            <a:avLst/>
            <a:gdLst>
              <a:gd name="connsiteX0" fmla="*/ 0 w 8443568"/>
              <a:gd name="connsiteY0" fmla="*/ 0 h 2112406"/>
              <a:gd name="connsiteX1" fmla="*/ 7387365 w 8443568"/>
              <a:gd name="connsiteY1" fmla="*/ 0 h 2112406"/>
              <a:gd name="connsiteX2" fmla="*/ 8443568 w 8443568"/>
              <a:gd name="connsiteY2" fmla="*/ 1056203 h 2112406"/>
              <a:gd name="connsiteX3" fmla="*/ 8443567 w 8443568"/>
              <a:gd name="connsiteY3" fmla="*/ 1056203 h 2112406"/>
              <a:gd name="connsiteX4" fmla="*/ 7387364 w 8443568"/>
              <a:gd name="connsiteY4" fmla="*/ 2112406 h 2112406"/>
              <a:gd name="connsiteX5" fmla="*/ 0 w 8443568"/>
              <a:gd name="connsiteY5" fmla="*/ 2112405 h 211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3568" h="2112406">
                <a:moveTo>
                  <a:pt x="0" y="0"/>
                </a:moveTo>
                <a:lnTo>
                  <a:pt x="7387365" y="0"/>
                </a:lnTo>
                <a:cubicBezTo>
                  <a:pt x="7970690" y="0"/>
                  <a:pt x="8443568" y="472878"/>
                  <a:pt x="8443568" y="1056203"/>
                </a:cubicBezTo>
                <a:lnTo>
                  <a:pt x="8443567" y="1056203"/>
                </a:lnTo>
                <a:cubicBezTo>
                  <a:pt x="8443567" y="1639528"/>
                  <a:pt x="7970689" y="2112406"/>
                  <a:pt x="7387364" y="2112406"/>
                </a:cubicBezTo>
                <a:lnTo>
                  <a:pt x="0" y="211240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6"/>
          <p:cNvSpPr/>
          <p:nvPr/>
        </p:nvSpPr>
        <p:spPr>
          <a:xfrm>
            <a:off x="6468506" y="4703109"/>
            <a:ext cx="1787419" cy="1787419"/>
          </a:xfrm>
          <a:prstGeom prst="ellipse">
            <a:avLst/>
          </a:prstGeom>
          <a:solidFill>
            <a:schemeClr val="accent2">
              <a:lumMod val="75000"/>
            </a:schemeClr>
          </a:solidFill>
          <a:ln w="635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p:nvPr>
        </p:nvSpPr>
        <p:spPr>
          <a:xfrm>
            <a:off x="160438" y="5096474"/>
            <a:ext cx="6308067" cy="1000688"/>
          </a:xfrm>
        </p:spPr>
        <p:txBody>
          <a:bodyPr>
            <a:noAutofit/>
          </a:bodyPr>
          <a:lstStyle/>
          <a:p>
            <a:r>
              <a:rPr lang="es-SV" sz="2800" dirty="0" smtClean="0">
                <a:latin typeface="+mn-lt"/>
              </a:rPr>
              <a:t>Principales servicios brindados por la</a:t>
            </a:r>
            <a:r>
              <a:rPr lang="es-SV" sz="2200" dirty="0" smtClean="0">
                <a:latin typeface="+mn-lt"/>
              </a:rPr>
              <a:t> </a:t>
            </a:r>
            <a:r>
              <a:rPr lang="es-SV" sz="2400" dirty="0" smtClean="0">
                <a:latin typeface="+mn-lt"/>
              </a:rPr>
              <a:t>Dirección de Registro de Personas Naturales</a:t>
            </a:r>
            <a:endParaRPr lang="en-US" sz="2400" dirty="0">
              <a:latin typeface="+mn-lt"/>
            </a:endParaRPr>
          </a:p>
        </p:txBody>
      </p:sp>
      <p:sp>
        <p:nvSpPr>
          <p:cNvPr id="6" name="Freeform 77"/>
          <p:cNvSpPr>
            <a:spLocks noEditPoints="1"/>
          </p:cNvSpPr>
          <p:nvPr/>
        </p:nvSpPr>
        <p:spPr bwMode="auto">
          <a:xfrm>
            <a:off x="6939366" y="5116686"/>
            <a:ext cx="845698" cy="960264"/>
          </a:xfrm>
          <a:custGeom>
            <a:avLst/>
            <a:gdLst>
              <a:gd name="T0" fmla="*/ 22 w 172"/>
              <a:gd name="T1" fmla="*/ 101 h 195"/>
              <a:gd name="T2" fmla="*/ 7 w 172"/>
              <a:gd name="T3" fmla="*/ 68 h 195"/>
              <a:gd name="T4" fmla="*/ 25 w 172"/>
              <a:gd name="T5" fmla="*/ 86 h 195"/>
              <a:gd name="T6" fmla="*/ 7 w 172"/>
              <a:gd name="T7" fmla="*/ 80 h 195"/>
              <a:gd name="T8" fmla="*/ 25 w 172"/>
              <a:gd name="T9" fmla="*/ 74 h 195"/>
              <a:gd name="T10" fmla="*/ 0 w 172"/>
              <a:gd name="T11" fmla="*/ 40 h 195"/>
              <a:gd name="T12" fmla="*/ 32 w 172"/>
              <a:gd name="T13" fmla="*/ 37 h 195"/>
              <a:gd name="T14" fmla="*/ 0 w 172"/>
              <a:gd name="T15" fmla="*/ 40 h 195"/>
              <a:gd name="T16" fmla="*/ 26 w 172"/>
              <a:gd name="T17" fmla="*/ 40 h 195"/>
              <a:gd name="T18" fmla="*/ 6 w 172"/>
              <a:gd name="T19" fmla="*/ 37 h 195"/>
              <a:gd name="T20" fmla="*/ 12 w 172"/>
              <a:gd name="T21" fmla="*/ 53 h 195"/>
              <a:gd name="T22" fmla="*/ 172 w 172"/>
              <a:gd name="T23" fmla="*/ 75 h 195"/>
              <a:gd name="T24" fmla="*/ 168 w 172"/>
              <a:gd name="T25" fmla="*/ 175 h 195"/>
              <a:gd name="T26" fmla="*/ 30 w 172"/>
              <a:gd name="T27" fmla="*/ 195 h 195"/>
              <a:gd name="T28" fmla="*/ 22 w 172"/>
              <a:gd name="T29" fmla="*/ 177 h 195"/>
              <a:gd name="T30" fmla="*/ 125 w 172"/>
              <a:gd name="T31" fmla="*/ 184 h 195"/>
              <a:gd name="T32" fmla="*/ 128 w 172"/>
              <a:gd name="T33" fmla="*/ 179 h 195"/>
              <a:gd name="T34" fmla="*/ 140 w 172"/>
              <a:gd name="T35" fmla="*/ 98 h 195"/>
              <a:gd name="T36" fmla="*/ 157 w 172"/>
              <a:gd name="T37" fmla="*/ 86 h 195"/>
              <a:gd name="T38" fmla="*/ 161 w 172"/>
              <a:gd name="T39" fmla="*/ 84 h 195"/>
              <a:gd name="T40" fmla="*/ 162 w 172"/>
              <a:gd name="T41" fmla="*/ 18 h 195"/>
              <a:gd name="T42" fmla="*/ 22 w 172"/>
              <a:gd name="T43" fmla="*/ 24 h 195"/>
              <a:gd name="T44" fmla="*/ 154 w 172"/>
              <a:gd name="T45" fmla="*/ 0 h 195"/>
              <a:gd name="T46" fmla="*/ 141 w 172"/>
              <a:gd name="T47" fmla="*/ 154 h 195"/>
              <a:gd name="T48" fmla="*/ 136 w 172"/>
              <a:gd name="T49" fmla="*/ 180 h 195"/>
              <a:gd name="T50" fmla="*/ 150 w 172"/>
              <a:gd name="T51" fmla="*/ 183 h 195"/>
              <a:gd name="T52" fmla="*/ 158 w 172"/>
              <a:gd name="T53" fmla="*/ 96 h 195"/>
              <a:gd name="T54" fmla="*/ 137 w 172"/>
              <a:gd name="T55" fmla="*/ 147 h 195"/>
              <a:gd name="T56" fmla="*/ 154 w 172"/>
              <a:gd name="T57" fmla="*/ 136 h 195"/>
              <a:gd name="T58" fmla="*/ 157 w 172"/>
              <a:gd name="T59" fmla="*/ 131 h 195"/>
              <a:gd name="T60" fmla="*/ 160 w 172"/>
              <a:gd name="T61" fmla="*/ 95 h 195"/>
              <a:gd name="T62" fmla="*/ 0 w 172"/>
              <a:gd name="T63" fmla="*/ 152 h 195"/>
              <a:gd name="T64" fmla="*/ 32 w 172"/>
              <a:gd name="T65" fmla="*/ 156 h 195"/>
              <a:gd name="T66" fmla="*/ 26 w 172"/>
              <a:gd name="T67" fmla="*/ 156 h 195"/>
              <a:gd name="T68" fmla="*/ 6 w 172"/>
              <a:gd name="T69" fmla="*/ 152 h 195"/>
              <a:gd name="T70" fmla="*/ 0 w 172"/>
              <a:gd name="T71" fmla="*/ 114 h 195"/>
              <a:gd name="T72" fmla="*/ 32 w 172"/>
              <a:gd name="T73" fmla="*/ 117 h 195"/>
              <a:gd name="T74" fmla="*/ 6 w 172"/>
              <a:gd name="T75" fmla="*/ 117 h 195"/>
              <a:gd name="T76" fmla="*/ 26 w 172"/>
              <a:gd name="T77" fmla="*/ 114 h 195"/>
              <a:gd name="T78" fmla="*/ 6 w 172"/>
              <a:gd name="T79" fmla="*/ 117 h 195"/>
              <a:gd name="T80" fmla="*/ 12 w 172"/>
              <a:gd name="T81" fmla="*/ 139 h 195"/>
              <a:gd name="T82" fmla="*/ 86 w 172"/>
              <a:gd name="T83" fmla="*/ 44 h 195"/>
              <a:gd name="T84" fmla="*/ 74 w 172"/>
              <a:gd name="T85" fmla="*/ 80 h 195"/>
              <a:gd name="T86" fmla="*/ 111 w 172"/>
              <a:gd name="T87" fmla="*/ 107 h 195"/>
              <a:gd name="T88" fmla="*/ 68 w 172"/>
              <a:gd name="T89" fmla="*/ 125 h 195"/>
              <a:gd name="T90" fmla="*/ 78 w 172"/>
              <a:gd name="T91" fmla="*/ 83 h 195"/>
              <a:gd name="T92" fmla="*/ 80 w 172"/>
              <a:gd name="T93" fmla="*/ 111 h 195"/>
              <a:gd name="T94" fmla="*/ 89 w 172"/>
              <a:gd name="T95" fmla="*/ 86 h 195"/>
              <a:gd name="T96" fmla="*/ 87 w 172"/>
              <a:gd name="T97" fmla="*/ 83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2" h="195">
                <a:moveTo>
                  <a:pt x="12" y="101"/>
                </a:moveTo>
                <a:cubicBezTo>
                  <a:pt x="12" y="92"/>
                  <a:pt x="12" y="92"/>
                  <a:pt x="12" y="92"/>
                </a:cubicBezTo>
                <a:cubicBezTo>
                  <a:pt x="22" y="92"/>
                  <a:pt x="22" y="92"/>
                  <a:pt x="22" y="92"/>
                </a:cubicBezTo>
                <a:cubicBezTo>
                  <a:pt x="22" y="101"/>
                  <a:pt x="22" y="101"/>
                  <a:pt x="22" y="101"/>
                </a:cubicBezTo>
                <a:lnTo>
                  <a:pt x="12" y="101"/>
                </a:lnTo>
                <a:close/>
                <a:moveTo>
                  <a:pt x="0" y="79"/>
                </a:moveTo>
                <a:cubicBezTo>
                  <a:pt x="0" y="75"/>
                  <a:pt x="0" y="75"/>
                  <a:pt x="0" y="75"/>
                </a:cubicBezTo>
                <a:cubicBezTo>
                  <a:pt x="0" y="71"/>
                  <a:pt x="3" y="68"/>
                  <a:pt x="7" y="68"/>
                </a:cubicBezTo>
                <a:cubicBezTo>
                  <a:pt x="25" y="68"/>
                  <a:pt x="25" y="68"/>
                  <a:pt x="25" y="68"/>
                </a:cubicBezTo>
                <a:cubicBezTo>
                  <a:pt x="29" y="68"/>
                  <a:pt x="32" y="71"/>
                  <a:pt x="32" y="75"/>
                </a:cubicBezTo>
                <a:cubicBezTo>
                  <a:pt x="32" y="79"/>
                  <a:pt x="32" y="79"/>
                  <a:pt x="32" y="79"/>
                </a:cubicBezTo>
                <a:cubicBezTo>
                  <a:pt x="32" y="83"/>
                  <a:pt x="29" y="86"/>
                  <a:pt x="25" y="86"/>
                </a:cubicBezTo>
                <a:cubicBezTo>
                  <a:pt x="7" y="86"/>
                  <a:pt x="7" y="86"/>
                  <a:pt x="7" y="86"/>
                </a:cubicBezTo>
                <a:cubicBezTo>
                  <a:pt x="3" y="86"/>
                  <a:pt x="0" y="83"/>
                  <a:pt x="0" y="79"/>
                </a:cubicBezTo>
                <a:close/>
                <a:moveTo>
                  <a:pt x="6" y="79"/>
                </a:moveTo>
                <a:cubicBezTo>
                  <a:pt x="6" y="79"/>
                  <a:pt x="6" y="80"/>
                  <a:pt x="7" y="80"/>
                </a:cubicBezTo>
                <a:cubicBezTo>
                  <a:pt x="25" y="80"/>
                  <a:pt x="25" y="80"/>
                  <a:pt x="25" y="80"/>
                </a:cubicBezTo>
                <a:cubicBezTo>
                  <a:pt x="26" y="80"/>
                  <a:pt x="26" y="79"/>
                  <a:pt x="26" y="79"/>
                </a:cubicBezTo>
                <a:cubicBezTo>
                  <a:pt x="26" y="75"/>
                  <a:pt x="26" y="75"/>
                  <a:pt x="26" y="75"/>
                </a:cubicBezTo>
                <a:cubicBezTo>
                  <a:pt x="26" y="75"/>
                  <a:pt x="26" y="74"/>
                  <a:pt x="25" y="74"/>
                </a:cubicBezTo>
                <a:cubicBezTo>
                  <a:pt x="7" y="74"/>
                  <a:pt x="7" y="74"/>
                  <a:pt x="7" y="74"/>
                </a:cubicBezTo>
                <a:cubicBezTo>
                  <a:pt x="6" y="74"/>
                  <a:pt x="6" y="75"/>
                  <a:pt x="6" y="75"/>
                </a:cubicBezTo>
                <a:lnTo>
                  <a:pt x="6" y="79"/>
                </a:lnTo>
                <a:close/>
                <a:moveTo>
                  <a:pt x="0" y="40"/>
                </a:moveTo>
                <a:cubicBezTo>
                  <a:pt x="0" y="37"/>
                  <a:pt x="0" y="37"/>
                  <a:pt x="0" y="37"/>
                </a:cubicBezTo>
                <a:cubicBezTo>
                  <a:pt x="0" y="33"/>
                  <a:pt x="3" y="30"/>
                  <a:pt x="7" y="30"/>
                </a:cubicBezTo>
                <a:cubicBezTo>
                  <a:pt x="25" y="30"/>
                  <a:pt x="25" y="30"/>
                  <a:pt x="25" y="30"/>
                </a:cubicBezTo>
                <a:cubicBezTo>
                  <a:pt x="29" y="30"/>
                  <a:pt x="32" y="33"/>
                  <a:pt x="32" y="37"/>
                </a:cubicBezTo>
                <a:cubicBezTo>
                  <a:pt x="32" y="40"/>
                  <a:pt x="32" y="40"/>
                  <a:pt x="32" y="40"/>
                </a:cubicBezTo>
                <a:cubicBezTo>
                  <a:pt x="32" y="44"/>
                  <a:pt x="29" y="47"/>
                  <a:pt x="25" y="47"/>
                </a:cubicBezTo>
                <a:cubicBezTo>
                  <a:pt x="7" y="47"/>
                  <a:pt x="7" y="47"/>
                  <a:pt x="7" y="47"/>
                </a:cubicBezTo>
                <a:cubicBezTo>
                  <a:pt x="3" y="47"/>
                  <a:pt x="0" y="44"/>
                  <a:pt x="0" y="40"/>
                </a:cubicBezTo>
                <a:close/>
                <a:moveTo>
                  <a:pt x="6" y="40"/>
                </a:moveTo>
                <a:cubicBezTo>
                  <a:pt x="6" y="41"/>
                  <a:pt x="6" y="41"/>
                  <a:pt x="7" y="41"/>
                </a:cubicBezTo>
                <a:cubicBezTo>
                  <a:pt x="25" y="41"/>
                  <a:pt x="25" y="41"/>
                  <a:pt x="25" y="41"/>
                </a:cubicBezTo>
                <a:cubicBezTo>
                  <a:pt x="26" y="41"/>
                  <a:pt x="26" y="41"/>
                  <a:pt x="26" y="40"/>
                </a:cubicBezTo>
                <a:cubicBezTo>
                  <a:pt x="26" y="37"/>
                  <a:pt x="26" y="37"/>
                  <a:pt x="26" y="37"/>
                </a:cubicBezTo>
                <a:cubicBezTo>
                  <a:pt x="26" y="36"/>
                  <a:pt x="26" y="36"/>
                  <a:pt x="25" y="36"/>
                </a:cubicBezTo>
                <a:cubicBezTo>
                  <a:pt x="7" y="36"/>
                  <a:pt x="7" y="36"/>
                  <a:pt x="7" y="36"/>
                </a:cubicBezTo>
                <a:cubicBezTo>
                  <a:pt x="6" y="36"/>
                  <a:pt x="6" y="36"/>
                  <a:pt x="6" y="37"/>
                </a:cubicBezTo>
                <a:lnTo>
                  <a:pt x="6" y="40"/>
                </a:lnTo>
                <a:close/>
                <a:moveTo>
                  <a:pt x="22" y="62"/>
                </a:moveTo>
                <a:cubicBezTo>
                  <a:pt x="22" y="53"/>
                  <a:pt x="22" y="53"/>
                  <a:pt x="22" y="53"/>
                </a:cubicBezTo>
                <a:cubicBezTo>
                  <a:pt x="12" y="53"/>
                  <a:pt x="12" y="53"/>
                  <a:pt x="12" y="53"/>
                </a:cubicBezTo>
                <a:cubicBezTo>
                  <a:pt x="12" y="62"/>
                  <a:pt x="12" y="62"/>
                  <a:pt x="12" y="62"/>
                </a:cubicBezTo>
                <a:lnTo>
                  <a:pt x="22" y="62"/>
                </a:lnTo>
                <a:close/>
                <a:moveTo>
                  <a:pt x="172" y="18"/>
                </a:moveTo>
                <a:cubicBezTo>
                  <a:pt x="172" y="75"/>
                  <a:pt x="172" y="75"/>
                  <a:pt x="172" y="75"/>
                </a:cubicBezTo>
                <a:cubicBezTo>
                  <a:pt x="172" y="77"/>
                  <a:pt x="171" y="80"/>
                  <a:pt x="170" y="83"/>
                </a:cubicBezTo>
                <a:cubicBezTo>
                  <a:pt x="170" y="121"/>
                  <a:pt x="170" y="121"/>
                  <a:pt x="170" y="121"/>
                </a:cubicBezTo>
                <a:cubicBezTo>
                  <a:pt x="170" y="124"/>
                  <a:pt x="170" y="128"/>
                  <a:pt x="168" y="131"/>
                </a:cubicBezTo>
                <a:cubicBezTo>
                  <a:pt x="168" y="175"/>
                  <a:pt x="168" y="175"/>
                  <a:pt x="168" y="175"/>
                </a:cubicBezTo>
                <a:cubicBezTo>
                  <a:pt x="168" y="185"/>
                  <a:pt x="160" y="193"/>
                  <a:pt x="150" y="193"/>
                </a:cubicBezTo>
                <a:cubicBezTo>
                  <a:pt x="129" y="193"/>
                  <a:pt x="129" y="193"/>
                  <a:pt x="129" y="193"/>
                </a:cubicBezTo>
                <a:cubicBezTo>
                  <a:pt x="126" y="194"/>
                  <a:pt x="123" y="195"/>
                  <a:pt x="120" y="195"/>
                </a:cubicBezTo>
                <a:cubicBezTo>
                  <a:pt x="30" y="195"/>
                  <a:pt x="30" y="195"/>
                  <a:pt x="30" y="195"/>
                </a:cubicBezTo>
                <a:cubicBezTo>
                  <a:pt x="20" y="195"/>
                  <a:pt x="12" y="187"/>
                  <a:pt x="12" y="177"/>
                </a:cubicBezTo>
                <a:cubicBezTo>
                  <a:pt x="12" y="169"/>
                  <a:pt x="12" y="169"/>
                  <a:pt x="12" y="169"/>
                </a:cubicBezTo>
                <a:cubicBezTo>
                  <a:pt x="22" y="169"/>
                  <a:pt x="22" y="169"/>
                  <a:pt x="22" y="169"/>
                </a:cubicBezTo>
                <a:cubicBezTo>
                  <a:pt x="22" y="177"/>
                  <a:pt x="22" y="177"/>
                  <a:pt x="22" y="177"/>
                </a:cubicBezTo>
                <a:cubicBezTo>
                  <a:pt x="22" y="182"/>
                  <a:pt x="26" y="185"/>
                  <a:pt x="30" y="185"/>
                </a:cubicBezTo>
                <a:cubicBezTo>
                  <a:pt x="120" y="185"/>
                  <a:pt x="120" y="185"/>
                  <a:pt x="120" y="185"/>
                </a:cubicBezTo>
                <a:cubicBezTo>
                  <a:pt x="121" y="185"/>
                  <a:pt x="123" y="185"/>
                  <a:pt x="124" y="184"/>
                </a:cubicBezTo>
                <a:cubicBezTo>
                  <a:pt x="125" y="184"/>
                  <a:pt x="125" y="184"/>
                  <a:pt x="125" y="184"/>
                </a:cubicBezTo>
                <a:cubicBezTo>
                  <a:pt x="125" y="183"/>
                  <a:pt x="126" y="183"/>
                  <a:pt x="126" y="182"/>
                </a:cubicBezTo>
                <a:cubicBezTo>
                  <a:pt x="126" y="182"/>
                  <a:pt x="127" y="181"/>
                  <a:pt x="127" y="181"/>
                </a:cubicBezTo>
                <a:cubicBezTo>
                  <a:pt x="127" y="180"/>
                  <a:pt x="128" y="180"/>
                  <a:pt x="128" y="179"/>
                </a:cubicBezTo>
                <a:cubicBezTo>
                  <a:pt x="128" y="179"/>
                  <a:pt x="128" y="179"/>
                  <a:pt x="128" y="179"/>
                </a:cubicBezTo>
                <a:cubicBezTo>
                  <a:pt x="128" y="178"/>
                  <a:pt x="128" y="178"/>
                  <a:pt x="128" y="177"/>
                </a:cubicBezTo>
                <a:cubicBezTo>
                  <a:pt x="128" y="120"/>
                  <a:pt x="128" y="120"/>
                  <a:pt x="128" y="120"/>
                </a:cubicBezTo>
                <a:cubicBezTo>
                  <a:pt x="128" y="113"/>
                  <a:pt x="133" y="104"/>
                  <a:pt x="139" y="99"/>
                </a:cubicBezTo>
                <a:cubicBezTo>
                  <a:pt x="139" y="99"/>
                  <a:pt x="140" y="99"/>
                  <a:pt x="140" y="98"/>
                </a:cubicBezTo>
                <a:cubicBezTo>
                  <a:pt x="154" y="90"/>
                  <a:pt x="154" y="90"/>
                  <a:pt x="154" y="90"/>
                </a:cubicBezTo>
                <a:cubicBezTo>
                  <a:pt x="154" y="89"/>
                  <a:pt x="155" y="89"/>
                  <a:pt x="156" y="88"/>
                </a:cubicBezTo>
                <a:cubicBezTo>
                  <a:pt x="156" y="88"/>
                  <a:pt x="156" y="88"/>
                  <a:pt x="156" y="88"/>
                </a:cubicBezTo>
                <a:cubicBezTo>
                  <a:pt x="157" y="87"/>
                  <a:pt x="157" y="87"/>
                  <a:pt x="157" y="86"/>
                </a:cubicBezTo>
                <a:cubicBezTo>
                  <a:pt x="157" y="86"/>
                  <a:pt x="158" y="86"/>
                  <a:pt x="158" y="86"/>
                </a:cubicBezTo>
                <a:cubicBezTo>
                  <a:pt x="158" y="85"/>
                  <a:pt x="159" y="85"/>
                  <a:pt x="159" y="84"/>
                </a:cubicBezTo>
                <a:cubicBezTo>
                  <a:pt x="161" y="84"/>
                  <a:pt x="161" y="84"/>
                  <a:pt x="161" y="84"/>
                </a:cubicBezTo>
                <a:cubicBezTo>
                  <a:pt x="161" y="84"/>
                  <a:pt x="161" y="84"/>
                  <a:pt x="161" y="84"/>
                </a:cubicBezTo>
                <a:cubicBezTo>
                  <a:pt x="159" y="83"/>
                  <a:pt x="159" y="83"/>
                  <a:pt x="159" y="83"/>
                </a:cubicBezTo>
                <a:cubicBezTo>
                  <a:pt x="160" y="82"/>
                  <a:pt x="160" y="82"/>
                  <a:pt x="161" y="81"/>
                </a:cubicBezTo>
                <a:cubicBezTo>
                  <a:pt x="162" y="78"/>
                  <a:pt x="162" y="76"/>
                  <a:pt x="162" y="75"/>
                </a:cubicBezTo>
                <a:cubicBezTo>
                  <a:pt x="162" y="18"/>
                  <a:pt x="162" y="18"/>
                  <a:pt x="162" y="18"/>
                </a:cubicBezTo>
                <a:cubicBezTo>
                  <a:pt x="162" y="14"/>
                  <a:pt x="158" y="10"/>
                  <a:pt x="154" y="10"/>
                </a:cubicBezTo>
                <a:cubicBezTo>
                  <a:pt x="30" y="10"/>
                  <a:pt x="30" y="10"/>
                  <a:pt x="30" y="10"/>
                </a:cubicBezTo>
                <a:cubicBezTo>
                  <a:pt x="26" y="10"/>
                  <a:pt x="22" y="14"/>
                  <a:pt x="22" y="18"/>
                </a:cubicBezTo>
                <a:cubicBezTo>
                  <a:pt x="22" y="24"/>
                  <a:pt x="22" y="24"/>
                  <a:pt x="22" y="24"/>
                </a:cubicBezTo>
                <a:cubicBezTo>
                  <a:pt x="12" y="24"/>
                  <a:pt x="12" y="24"/>
                  <a:pt x="12" y="24"/>
                </a:cubicBezTo>
                <a:cubicBezTo>
                  <a:pt x="12" y="18"/>
                  <a:pt x="12" y="18"/>
                  <a:pt x="12" y="18"/>
                </a:cubicBezTo>
                <a:cubicBezTo>
                  <a:pt x="12" y="8"/>
                  <a:pt x="20" y="0"/>
                  <a:pt x="30" y="0"/>
                </a:cubicBezTo>
                <a:cubicBezTo>
                  <a:pt x="154" y="0"/>
                  <a:pt x="154" y="0"/>
                  <a:pt x="154" y="0"/>
                </a:cubicBezTo>
                <a:cubicBezTo>
                  <a:pt x="164" y="0"/>
                  <a:pt x="172" y="8"/>
                  <a:pt x="172" y="18"/>
                </a:cubicBezTo>
                <a:close/>
                <a:moveTo>
                  <a:pt x="158" y="142"/>
                </a:moveTo>
                <a:cubicBezTo>
                  <a:pt x="157" y="143"/>
                  <a:pt x="156" y="144"/>
                  <a:pt x="156" y="144"/>
                </a:cubicBezTo>
                <a:cubicBezTo>
                  <a:pt x="141" y="154"/>
                  <a:pt x="141" y="154"/>
                  <a:pt x="141" y="154"/>
                </a:cubicBezTo>
                <a:cubicBezTo>
                  <a:pt x="140" y="154"/>
                  <a:pt x="139" y="155"/>
                  <a:pt x="138" y="155"/>
                </a:cubicBezTo>
                <a:cubicBezTo>
                  <a:pt x="137" y="155"/>
                  <a:pt x="137" y="155"/>
                  <a:pt x="136" y="156"/>
                </a:cubicBezTo>
                <a:cubicBezTo>
                  <a:pt x="136" y="177"/>
                  <a:pt x="136" y="177"/>
                  <a:pt x="136" y="177"/>
                </a:cubicBezTo>
                <a:cubicBezTo>
                  <a:pt x="136" y="178"/>
                  <a:pt x="136" y="179"/>
                  <a:pt x="136" y="180"/>
                </a:cubicBezTo>
                <a:cubicBezTo>
                  <a:pt x="136" y="180"/>
                  <a:pt x="136" y="181"/>
                  <a:pt x="135" y="181"/>
                </a:cubicBezTo>
                <a:cubicBezTo>
                  <a:pt x="135" y="182"/>
                  <a:pt x="135" y="182"/>
                  <a:pt x="135" y="183"/>
                </a:cubicBezTo>
                <a:cubicBezTo>
                  <a:pt x="135" y="183"/>
                  <a:pt x="135" y="183"/>
                  <a:pt x="135" y="183"/>
                </a:cubicBezTo>
                <a:cubicBezTo>
                  <a:pt x="150" y="183"/>
                  <a:pt x="150" y="183"/>
                  <a:pt x="150" y="183"/>
                </a:cubicBezTo>
                <a:cubicBezTo>
                  <a:pt x="155" y="183"/>
                  <a:pt x="158" y="179"/>
                  <a:pt x="158" y="175"/>
                </a:cubicBezTo>
                <a:lnTo>
                  <a:pt x="158" y="142"/>
                </a:lnTo>
                <a:close/>
                <a:moveTo>
                  <a:pt x="160" y="95"/>
                </a:moveTo>
                <a:cubicBezTo>
                  <a:pt x="160" y="95"/>
                  <a:pt x="159" y="96"/>
                  <a:pt x="158" y="96"/>
                </a:cubicBezTo>
                <a:cubicBezTo>
                  <a:pt x="144" y="105"/>
                  <a:pt x="144" y="105"/>
                  <a:pt x="144" y="105"/>
                </a:cubicBezTo>
                <a:cubicBezTo>
                  <a:pt x="140" y="108"/>
                  <a:pt x="136" y="115"/>
                  <a:pt x="136" y="120"/>
                </a:cubicBezTo>
                <a:cubicBezTo>
                  <a:pt x="136" y="147"/>
                  <a:pt x="136" y="147"/>
                  <a:pt x="136" y="147"/>
                </a:cubicBezTo>
                <a:cubicBezTo>
                  <a:pt x="136" y="147"/>
                  <a:pt x="136" y="147"/>
                  <a:pt x="137" y="147"/>
                </a:cubicBezTo>
                <a:cubicBezTo>
                  <a:pt x="151" y="137"/>
                  <a:pt x="151" y="137"/>
                  <a:pt x="151" y="137"/>
                </a:cubicBezTo>
                <a:cubicBezTo>
                  <a:pt x="152" y="137"/>
                  <a:pt x="153" y="136"/>
                  <a:pt x="153" y="136"/>
                </a:cubicBezTo>
                <a:cubicBezTo>
                  <a:pt x="155" y="137"/>
                  <a:pt x="155" y="137"/>
                  <a:pt x="155" y="137"/>
                </a:cubicBezTo>
                <a:cubicBezTo>
                  <a:pt x="154" y="136"/>
                  <a:pt x="154" y="136"/>
                  <a:pt x="154" y="136"/>
                </a:cubicBezTo>
                <a:cubicBezTo>
                  <a:pt x="154" y="135"/>
                  <a:pt x="155" y="135"/>
                  <a:pt x="155" y="134"/>
                </a:cubicBezTo>
                <a:cubicBezTo>
                  <a:pt x="157" y="135"/>
                  <a:pt x="157" y="135"/>
                  <a:pt x="157" y="135"/>
                </a:cubicBezTo>
                <a:cubicBezTo>
                  <a:pt x="155" y="134"/>
                  <a:pt x="155" y="134"/>
                  <a:pt x="155" y="134"/>
                </a:cubicBezTo>
                <a:cubicBezTo>
                  <a:pt x="156" y="133"/>
                  <a:pt x="156" y="132"/>
                  <a:pt x="157" y="131"/>
                </a:cubicBezTo>
                <a:cubicBezTo>
                  <a:pt x="158" y="130"/>
                  <a:pt x="158" y="129"/>
                  <a:pt x="158" y="129"/>
                </a:cubicBezTo>
                <a:cubicBezTo>
                  <a:pt x="159" y="128"/>
                  <a:pt x="159" y="128"/>
                  <a:pt x="159" y="128"/>
                </a:cubicBezTo>
                <a:cubicBezTo>
                  <a:pt x="160" y="125"/>
                  <a:pt x="160" y="123"/>
                  <a:pt x="160" y="121"/>
                </a:cubicBezTo>
                <a:lnTo>
                  <a:pt x="160" y="95"/>
                </a:lnTo>
                <a:close/>
                <a:moveTo>
                  <a:pt x="25" y="163"/>
                </a:moveTo>
                <a:cubicBezTo>
                  <a:pt x="7" y="163"/>
                  <a:pt x="7" y="163"/>
                  <a:pt x="7" y="163"/>
                </a:cubicBezTo>
                <a:cubicBezTo>
                  <a:pt x="3" y="163"/>
                  <a:pt x="0" y="159"/>
                  <a:pt x="0" y="156"/>
                </a:cubicBezTo>
                <a:cubicBezTo>
                  <a:pt x="0" y="152"/>
                  <a:pt x="0" y="152"/>
                  <a:pt x="0" y="152"/>
                </a:cubicBezTo>
                <a:cubicBezTo>
                  <a:pt x="0" y="148"/>
                  <a:pt x="3" y="145"/>
                  <a:pt x="7" y="145"/>
                </a:cubicBezTo>
                <a:cubicBezTo>
                  <a:pt x="25" y="145"/>
                  <a:pt x="25" y="145"/>
                  <a:pt x="25" y="145"/>
                </a:cubicBezTo>
                <a:cubicBezTo>
                  <a:pt x="29" y="145"/>
                  <a:pt x="32" y="148"/>
                  <a:pt x="32" y="152"/>
                </a:cubicBezTo>
                <a:cubicBezTo>
                  <a:pt x="32" y="156"/>
                  <a:pt x="32" y="156"/>
                  <a:pt x="32" y="156"/>
                </a:cubicBezTo>
                <a:cubicBezTo>
                  <a:pt x="32" y="159"/>
                  <a:pt x="29" y="163"/>
                  <a:pt x="25" y="163"/>
                </a:cubicBezTo>
                <a:close/>
                <a:moveTo>
                  <a:pt x="7" y="157"/>
                </a:moveTo>
                <a:cubicBezTo>
                  <a:pt x="25" y="157"/>
                  <a:pt x="25" y="157"/>
                  <a:pt x="25" y="157"/>
                </a:cubicBezTo>
                <a:cubicBezTo>
                  <a:pt x="26" y="157"/>
                  <a:pt x="26" y="156"/>
                  <a:pt x="26" y="156"/>
                </a:cubicBezTo>
                <a:cubicBezTo>
                  <a:pt x="26" y="152"/>
                  <a:pt x="26" y="152"/>
                  <a:pt x="26" y="152"/>
                </a:cubicBezTo>
                <a:cubicBezTo>
                  <a:pt x="26" y="151"/>
                  <a:pt x="26" y="151"/>
                  <a:pt x="25" y="151"/>
                </a:cubicBezTo>
                <a:cubicBezTo>
                  <a:pt x="7" y="151"/>
                  <a:pt x="7" y="151"/>
                  <a:pt x="7" y="151"/>
                </a:cubicBezTo>
                <a:cubicBezTo>
                  <a:pt x="6" y="151"/>
                  <a:pt x="6" y="151"/>
                  <a:pt x="6" y="152"/>
                </a:cubicBezTo>
                <a:cubicBezTo>
                  <a:pt x="6" y="156"/>
                  <a:pt x="6" y="156"/>
                  <a:pt x="6" y="156"/>
                </a:cubicBezTo>
                <a:cubicBezTo>
                  <a:pt x="6" y="156"/>
                  <a:pt x="6" y="157"/>
                  <a:pt x="7" y="157"/>
                </a:cubicBezTo>
                <a:close/>
                <a:moveTo>
                  <a:pt x="0" y="117"/>
                </a:moveTo>
                <a:cubicBezTo>
                  <a:pt x="0" y="114"/>
                  <a:pt x="0" y="114"/>
                  <a:pt x="0" y="114"/>
                </a:cubicBezTo>
                <a:cubicBezTo>
                  <a:pt x="0" y="110"/>
                  <a:pt x="3" y="107"/>
                  <a:pt x="7" y="107"/>
                </a:cubicBezTo>
                <a:cubicBezTo>
                  <a:pt x="25" y="107"/>
                  <a:pt x="25" y="107"/>
                  <a:pt x="25" y="107"/>
                </a:cubicBezTo>
                <a:cubicBezTo>
                  <a:pt x="29" y="107"/>
                  <a:pt x="32" y="110"/>
                  <a:pt x="32" y="114"/>
                </a:cubicBezTo>
                <a:cubicBezTo>
                  <a:pt x="32" y="117"/>
                  <a:pt x="32" y="117"/>
                  <a:pt x="32" y="117"/>
                </a:cubicBezTo>
                <a:cubicBezTo>
                  <a:pt x="32" y="121"/>
                  <a:pt x="29" y="124"/>
                  <a:pt x="25" y="124"/>
                </a:cubicBezTo>
                <a:cubicBezTo>
                  <a:pt x="7" y="124"/>
                  <a:pt x="7" y="124"/>
                  <a:pt x="7" y="124"/>
                </a:cubicBezTo>
                <a:cubicBezTo>
                  <a:pt x="3" y="124"/>
                  <a:pt x="0" y="121"/>
                  <a:pt x="0" y="117"/>
                </a:cubicBezTo>
                <a:close/>
                <a:moveTo>
                  <a:pt x="6" y="117"/>
                </a:moveTo>
                <a:cubicBezTo>
                  <a:pt x="6" y="118"/>
                  <a:pt x="6" y="118"/>
                  <a:pt x="7" y="118"/>
                </a:cubicBezTo>
                <a:cubicBezTo>
                  <a:pt x="25" y="118"/>
                  <a:pt x="25" y="118"/>
                  <a:pt x="25" y="118"/>
                </a:cubicBezTo>
                <a:cubicBezTo>
                  <a:pt x="26" y="118"/>
                  <a:pt x="26" y="118"/>
                  <a:pt x="26" y="117"/>
                </a:cubicBezTo>
                <a:cubicBezTo>
                  <a:pt x="26" y="114"/>
                  <a:pt x="26" y="114"/>
                  <a:pt x="26" y="114"/>
                </a:cubicBezTo>
                <a:cubicBezTo>
                  <a:pt x="26" y="113"/>
                  <a:pt x="26" y="113"/>
                  <a:pt x="25" y="113"/>
                </a:cubicBezTo>
                <a:cubicBezTo>
                  <a:pt x="7" y="113"/>
                  <a:pt x="7" y="113"/>
                  <a:pt x="7" y="113"/>
                </a:cubicBezTo>
                <a:cubicBezTo>
                  <a:pt x="6" y="113"/>
                  <a:pt x="6" y="113"/>
                  <a:pt x="6" y="114"/>
                </a:cubicBezTo>
                <a:lnTo>
                  <a:pt x="6" y="117"/>
                </a:lnTo>
                <a:close/>
                <a:moveTo>
                  <a:pt x="22" y="139"/>
                </a:moveTo>
                <a:cubicBezTo>
                  <a:pt x="22" y="130"/>
                  <a:pt x="22" y="130"/>
                  <a:pt x="22" y="130"/>
                </a:cubicBezTo>
                <a:cubicBezTo>
                  <a:pt x="12" y="130"/>
                  <a:pt x="12" y="130"/>
                  <a:pt x="12" y="130"/>
                </a:cubicBezTo>
                <a:cubicBezTo>
                  <a:pt x="12" y="139"/>
                  <a:pt x="12" y="139"/>
                  <a:pt x="12" y="139"/>
                </a:cubicBezTo>
                <a:lnTo>
                  <a:pt x="22" y="139"/>
                </a:lnTo>
                <a:close/>
                <a:moveTo>
                  <a:pt x="86" y="75"/>
                </a:moveTo>
                <a:cubicBezTo>
                  <a:pt x="94" y="75"/>
                  <a:pt x="101" y="68"/>
                  <a:pt x="101" y="59"/>
                </a:cubicBezTo>
                <a:cubicBezTo>
                  <a:pt x="101" y="51"/>
                  <a:pt x="94" y="44"/>
                  <a:pt x="86" y="44"/>
                </a:cubicBezTo>
                <a:cubicBezTo>
                  <a:pt x="77" y="44"/>
                  <a:pt x="70" y="51"/>
                  <a:pt x="70" y="59"/>
                </a:cubicBezTo>
                <a:cubicBezTo>
                  <a:pt x="70" y="68"/>
                  <a:pt x="77" y="75"/>
                  <a:pt x="86" y="75"/>
                </a:cubicBezTo>
                <a:close/>
                <a:moveTo>
                  <a:pt x="58" y="83"/>
                </a:moveTo>
                <a:cubicBezTo>
                  <a:pt x="58" y="83"/>
                  <a:pt x="63" y="81"/>
                  <a:pt x="74" y="80"/>
                </a:cubicBezTo>
                <a:cubicBezTo>
                  <a:pt x="76" y="79"/>
                  <a:pt x="80" y="77"/>
                  <a:pt x="86" y="77"/>
                </a:cubicBezTo>
                <a:cubicBezTo>
                  <a:pt x="91" y="77"/>
                  <a:pt x="96" y="79"/>
                  <a:pt x="98" y="80"/>
                </a:cubicBezTo>
                <a:cubicBezTo>
                  <a:pt x="108" y="81"/>
                  <a:pt x="114" y="83"/>
                  <a:pt x="114" y="83"/>
                </a:cubicBezTo>
                <a:cubicBezTo>
                  <a:pt x="114" y="83"/>
                  <a:pt x="112" y="103"/>
                  <a:pt x="111" y="107"/>
                </a:cubicBezTo>
                <a:cubicBezTo>
                  <a:pt x="109" y="112"/>
                  <a:pt x="104" y="114"/>
                  <a:pt x="104" y="119"/>
                </a:cubicBezTo>
                <a:cubicBezTo>
                  <a:pt x="104" y="125"/>
                  <a:pt x="104" y="125"/>
                  <a:pt x="104" y="125"/>
                </a:cubicBezTo>
                <a:cubicBezTo>
                  <a:pt x="104" y="125"/>
                  <a:pt x="95" y="128"/>
                  <a:pt x="86" y="128"/>
                </a:cubicBezTo>
                <a:cubicBezTo>
                  <a:pt x="77" y="128"/>
                  <a:pt x="68" y="125"/>
                  <a:pt x="68" y="125"/>
                </a:cubicBezTo>
                <a:cubicBezTo>
                  <a:pt x="68" y="119"/>
                  <a:pt x="68" y="119"/>
                  <a:pt x="68" y="119"/>
                </a:cubicBezTo>
                <a:cubicBezTo>
                  <a:pt x="68" y="114"/>
                  <a:pt x="62" y="112"/>
                  <a:pt x="61" y="107"/>
                </a:cubicBezTo>
                <a:cubicBezTo>
                  <a:pt x="59" y="103"/>
                  <a:pt x="58" y="83"/>
                  <a:pt x="58" y="83"/>
                </a:cubicBezTo>
                <a:close/>
                <a:moveTo>
                  <a:pt x="78" y="83"/>
                </a:moveTo>
                <a:cubicBezTo>
                  <a:pt x="79" y="84"/>
                  <a:pt x="81" y="85"/>
                  <a:pt x="83" y="86"/>
                </a:cubicBezTo>
                <a:cubicBezTo>
                  <a:pt x="82" y="86"/>
                  <a:pt x="82" y="86"/>
                  <a:pt x="82" y="86"/>
                </a:cubicBezTo>
                <a:cubicBezTo>
                  <a:pt x="84" y="89"/>
                  <a:pt x="84" y="89"/>
                  <a:pt x="84" y="89"/>
                </a:cubicBezTo>
                <a:cubicBezTo>
                  <a:pt x="80" y="111"/>
                  <a:pt x="80" y="111"/>
                  <a:pt x="80" y="111"/>
                </a:cubicBezTo>
                <a:cubicBezTo>
                  <a:pt x="86" y="117"/>
                  <a:pt x="86" y="117"/>
                  <a:pt x="86" y="117"/>
                </a:cubicBezTo>
                <a:cubicBezTo>
                  <a:pt x="91" y="111"/>
                  <a:pt x="91" y="111"/>
                  <a:pt x="91" y="111"/>
                </a:cubicBezTo>
                <a:cubicBezTo>
                  <a:pt x="87" y="89"/>
                  <a:pt x="87" y="89"/>
                  <a:pt x="87" y="89"/>
                </a:cubicBezTo>
                <a:cubicBezTo>
                  <a:pt x="89" y="86"/>
                  <a:pt x="89" y="86"/>
                  <a:pt x="89" y="86"/>
                </a:cubicBezTo>
                <a:cubicBezTo>
                  <a:pt x="89" y="86"/>
                  <a:pt x="89" y="86"/>
                  <a:pt x="89" y="86"/>
                </a:cubicBezTo>
                <a:cubicBezTo>
                  <a:pt x="91" y="85"/>
                  <a:pt x="92" y="84"/>
                  <a:pt x="94" y="83"/>
                </a:cubicBezTo>
                <a:cubicBezTo>
                  <a:pt x="92" y="82"/>
                  <a:pt x="92" y="82"/>
                  <a:pt x="92" y="82"/>
                </a:cubicBezTo>
                <a:cubicBezTo>
                  <a:pt x="91" y="82"/>
                  <a:pt x="89" y="83"/>
                  <a:pt x="87" y="83"/>
                </a:cubicBezTo>
                <a:cubicBezTo>
                  <a:pt x="85" y="83"/>
                  <a:pt x="85" y="83"/>
                  <a:pt x="85" y="83"/>
                </a:cubicBezTo>
                <a:cubicBezTo>
                  <a:pt x="83" y="83"/>
                  <a:pt x="81" y="82"/>
                  <a:pt x="80" y="82"/>
                </a:cubicBezTo>
                <a:lnTo>
                  <a:pt x="78" y="8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xmlns="" val="1656222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SV" sz="2400" dirty="0" smtClean="0"/>
              <a:t>Emisión de certificaciones de partidas</a:t>
            </a:r>
            <a:endParaRPr lang="en-US" sz="2400" dirty="0"/>
          </a:p>
        </p:txBody>
      </p:sp>
      <p:sp>
        <p:nvSpPr>
          <p:cNvPr id="20" name="Freeform 9"/>
          <p:cNvSpPr>
            <a:spLocks/>
          </p:cNvSpPr>
          <p:nvPr/>
        </p:nvSpPr>
        <p:spPr bwMode="auto">
          <a:xfrm>
            <a:off x="11188700" y="2874963"/>
            <a:ext cx="4763" cy="4763"/>
          </a:xfrm>
          <a:custGeom>
            <a:avLst/>
            <a:gdLst>
              <a:gd name="T0" fmla="*/ 0 w 8"/>
              <a:gd name="T1" fmla="*/ 0 h 9"/>
              <a:gd name="T2" fmla="*/ 8 w 8"/>
              <a:gd name="T3" fmla="*/ 9 h 9"/>
              <a:gd name="T4" fmla="*/ 0 w 8"/>
              <a:gd name="T5" fmla="*/ 0 h 9"/>
            </a:gdLst>
            <a:ahLst/>
            <a:cxnLst>
              <a:cxn ang="0">
                <a:pos x="T0" y="T1"/>
              </a:cxn>
              <a:cxn ang="0">
                <a:pos x="T2" y="T3"/>
              </a:cxn>
              <a:cxn ang="0">
                <a:pos x="T4" y="T5"/>
              </a:cxn>
            </a:cxnLst>
            <a:rect l="0" t="0" r="r" b="b"/>
            <a:pathLst>
              <a:path w="8" h="9">
                <a:moveTo>
                  <a:pt x="0" y="0"/>
                </a:moveTo>
                <a:cubicBezTo>
                  <a:pt x="5" y="5"/>
                  <a:pt x="7" y="8"/>
                  <a:pt x="8" y="9"/>
                </a:cubicBezTo>
                <a:lnTo>
                  <a:pt x="0" y="0"/>
                </a:lnTo>
                <a:close/>
              </a:path>
            </a:pathLst>
          </a:custGeom>
          <a:solidFill>
            <a:srgbClr val="2B399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2"/>
          <p:cNvSpPr>
            <a:spLocks/>
          </p:cNvSpPr>
          <p:nvPr/>
        </p:nvSpPr>
        <p:spPr bwMode="auto">
          <a:xfrm>
            <a:off x="11193463" y="287972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7941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TextBox 80"/>
          <p:cNvSpPr txBox="1"/>
          <p:nvPr/>
        </p:nvSpPr>
        <p:spPr>
          <a:xfrm>
            <a:off x="363638" y="1199508"/>
            <a:ext cx="11523561" cy="1208023"/>
          </a:xfrm>
          <a:prstGeom prst="rect">
            <a:avLst/>
          </a:prstGeom>
          <a:noFill/>
        </p:spPr>
        <p:txBody>
          <a:bodyPr wrap="square" rtlCol="0">
            <a:spAutoFit/>
          </a:bodyPr>
          <a:lstStyle/>
          <a:p>
            <a:pPr algn="just"/>
            <a:r>
              <a:rPr lang="es-SV" sz="1450" dirty="0" smtClean="0">
                <a:solidFill>
                  <a:schemeClr val="tx1">
                    <a:lumMod val="75000"/>
                  </a:schemeClr>
                </a:solidFill>
              </a:rPr>
              <a:t>Implica </a:t>
            </a:r>
            <a:r>
              <a:rPr lang="es-SV" sz="1450" dirty="0">
                <a:solidFill>
                  <a:schemeClr val="tx1">
                    <a:lumMod val="75000"/>
                  </a:schemeClr>
                </a:solidFill>
              </a:rPr>
              <a:t>la búsqueda y </a:t>
            </a:r>
            <a:r>
              <a:rPr lang="es-SV" sz="1450" dirty="0" smtClean="0">
                <a:solidFill>
                  <a:schemeClr val="tx1">
                    <a:lumMod val="75000"/>
                  </a:schemeClr>
                </a:solidFill>
              </a:rPr>
              <a:t>certificación </a:t>
            </a:r>
            <a:r>
              <a:rPr lang="es-SV" sz="1450" dirty="0">
                <a:solidFill>
                  <a:schemeClr val="tx1">
                    <a:lumMod val="75000"/>
                  </a:schemeClr>
                </a:solidFill>
              </a:rPr>
              <a:t>de la información relativa a las partidas de nacimiento,  matrimonio, divorcio,  y defunción, las cuales son recolectadas por </a:t>
            </a:r>
            <a:r>
              <a:rPr lang="es-SV" sz="1450" dirty="0" smtClean="0">
                <a:solidFill>
                  <a:schemeClr val="tx1">
                    <a:lumMod val="75000"/>
                  </a:schemeClr>
                </a:solidFill>
              </a:rPr>
              <a:t>nuestra institución </a:t>
            </a:r>
            <a:r>
              <a:rPr lang="es-SV" sz="1450" dirty="0">
                <a:solidFill>
                  <a:schemeClr val="tx1">
                    <a:lumMod val="75000"/>
                  </a:schemeClr>
                </a:solidFill>
              </a:rPr>
              <a:t>y respaldan la información que refleja el </a:t>
            </a:r>
            <a:r>
              <a:rPr lang="es-SV" sz="1450" dirty="0" smtClean="0">
                <a:solidFill>
                  <a:schemeClr val="tx1">
                    <a:lumMod val="75000"/>
                  </a:schemeClr>
                </a:solidFill>
              </a:rPr>
              <a:t>DUI</a:t>
            </a:r>
            <a:r>
              <a:rPr lang="es-SV" sz="1450" dirty="0">
                <a:solidFill>
                  <a:schemeClr val="tx1">
                    <a:lumMod val="75000"/>
                  </a:schemeClr>
                </a:solidFill>
              </a:rPr>
              <a:t>. </a:t>
            </a:r>
            <a:endParaRPr lang="es-SV" sz="1450" dirty="0" smtClean="0">
              <a:solidFill>
                <a:schemeClr val="tx1">
                  <a:lumMod val="75000"/>
                </a:schemeClr>
              </a:solidFill>
            </a:endParaRPr>
          </a:p>
          <a:p>
            <a:pPr algn="just"/>
            <a:endParaRPr lang="es-SV" sz="1450" dirty="0">
              <a:solidFill>
                <a:schemeClr val="tx1">
                  <a:lumMod val="75000"/>
                </a:schemeClr>
              </a:solidFill>
            </a:endParaRPr>
          </a:p>
          <a:p>
            <a:pPr algn="just"/>
            <a:r>
              <a:rPr lang="es-SV" sz="1450" dirty="0" smtClean="0">
                <a:solidFill>
                  <a:schemeClr val="tx1">
                    <a:lumMod val="75000"/>
                  </a:schemeClr>
                </a:solidFill>
              </a:rPr>
              <a:t>Estos </a:t>
            </a:r>
            <a:r>
              <a:rPr lang="es-SV" sz="1450" dirty="0">
                <a:solidFill>
                  <a:schemeClr val="tx1">
                    <a:lumMod val="75000"/>
                  </a:schemeClr>
                </a:solidFill>
              </a:rPr>
              <a:t>documentos son solicitados principalmente para la reposición de inscripciones en los Registros del Estado Familiar, según lo dispuesto en el artículo 57 de la Ley Transitoria del Registro del Estado Familiar y de los Regímenes Patrimoniales del </a:t>
            </a:r>
            <a:r>
              <a:rPr lang="es-SV" sz="1450" dirty="0" smtClean="0">
                <a:solidFill>
                  <a:schemeClr val="tx1">
                    <a:lumMod val="75000"/>
                  </a:schemeClr>
                </a:solidFill>
              </a:rPr>
              <a:t>Matrimonio.</a:t>
            </a:r>
            <a:endParaRPr lang="id-ID" sz="1450" dirty="0">
              <a:solidFill>
                <a:schemeClr val="tx1">
                  <a:lumMod val="75000"/>
                </a:schemeClr>
              </a:solidFill>
            </a:endParaRPr>
          </a:p>
        </p:txBody>
      </p:sp>
      <p:sp>
        <p:nvSpPr>
          <p:cNvPr id="189" name="Freeform 42"/>
          <p:cNvSpPr>
            <a:spLocks noEditPoints="1"/>
          </p:cNvSpPr>
          <p:nvPr/>
        </p:nvSpPr>
        <p:spPr bwMode="auto">
          <a:xfrm>
            <a:off x="927063" y="5451004"/>
            <a:ext cx="322263" cy="501650"/>
          </a:xfrm>
          <a:custGeom>
            <a:avLst/>
            <a:gdLst>
              <a:gd name="T0" fmla="*/ 75 w 108"/>
              <a:gd name="T1" fmla="*/ 134 h 168"/>
              <a:gd name="T2" fmla="*/ 66 w 108"/>
              <a:gd name="T3" fmla="*/ 153 h 168"/>
              <a:gd name="T4" fmla="*/ 66 w 108"/>
              <a:gd name="T5" fmla="*/ 165 h 168"/>
              <a:gd name="T6" fmla="*/ 73 w 108"/>
              <a:gd name="T7" fmla="*/ 168 h 168"/>
              <a:gd name="T8" fmla="*/ 79 w 108"/>
              <a:gd name="T9" fmla="*/ 165 h 168"/>
              <a:gd name="T10" fmla="*/ 93 w 108"/>
              <a:gd name="T11" fmla="*/ 133 h 168"/>
              <a:gd name="T12" fmla="*/ 83 w 108"/>
              <a:gd name="T13" fmla="*/ 110 h 168"/>
              <a:gd name="T14" fmla="*/ 82 w 108"/>
              <a:gd name="T15" fmla="*/ 109 h 168"/>
              <a:gd name="T16" fmla="*/ 78 w 108"/>
              <a:gd name="T17" fmla="*/ 84 h 168"/>
              <a:gd name="T18" fmla="*/ 78 w 108"/>
              <a:gd name="T19" fmla="*/ 75 h 168"/>
              <a:gd name="T20" fmla="*/ 78 w 108"/>
              <a:gd name="T21" fmla="*/ 74 h 168"/>
              <a:gd name="T22" fmla="*/ 90 w 108"/>
              <a:gd name="T23" fmla="*/ 93 h 168"/>
              <a:gd name="T24" fmla="*/ 98 w 108"/>
              <a:gd name="T25" fmla="*/ 98 h 168"/>
              <a:gd name="T26" fmla="*/ 102 w 108"/>
              <a:gd name="T27" fmla="*/ 97 h 168"/>
              <a:gd name="T28" fmla="*/ 106 w 108"/>
              <a:gd name="T29" fmla="*/ 86 h 168"/>
              <a:gd name="T30" fmla="*/ 69 w 108"/>
              <a:gd name="T31" fmla="*/ 45 h 168"/>
              <a:gd name="T32" fmla="*/ 79 w 108"/>
              <a:gd name="T33" fmla="*/ 25 h 168"/>
              <a:gd name="T34" fmla="*/ 54 w 108"/>
              <a:gd name="T35" fmla="*/ 0 h 168"/>
              <a:gd name="T36" fmla="*/ 29 w 108"/>
              <a:gd name="T37" fmla="*/ 25 h 168"/>
              <a:gd name="T38" fmla="*/ 40 w 108"/>
              <a:gd name="T39" fmla="*/ 45 h 168"/>
              <a:gd name="T40" fmla="*/ 2 w 108"/>
              <a:gd name="T41" fmla="*/ 86 h 168"/>
              <a:gd name="T42" fmla="*/ 7 w 108"/>
              <a:gd name="T43" fmla="*/ 97 h 168"/>
              <a:gd name="T44" fmla="*/ 10 w 108"/>
              <a:gd name="T45" fmla="*/ 98 h 168"/>
              <a:gd name="T46" fmla="*/ 18 w 108"/>
              <a:gd name="T47" fmla="*/ 93 h 168"/>
              <a:gd name="T48" fmla="*/ 30 w 108"/>
              <a:gd name="T49" fmla="*/ 74 h 168"/>
              <a:gd name="T50" fmla="*/ 30 w 108"/>
              <a:gd name="T51" fmla="*/ 75 h 168"/>
              <a:gd name="T52" fmla="*/ 30 w 108"/>
              <a:gd name="T53" fmla="*/ 84 h 168"/>
              <a:gd name="T54" fmla="*/ 27 w 108"/>
              <a:gd name="T55" fmla="*/ 109 h 168"/>
              <a:gd name="T56" fmla="*/ 26 w 108"/>
              <a:gd name="T57" fmla="*/ 110 h 168"/>
              <a:gd name="T58" fmla="*/ 15 w 108"/>
              <a:gd name="T59" fmla="*/ 133 h 168"/>
              <a:gd name="T60" fmla="*/ 29 w 108"/>
              <a:gd name="T61" fmla="*/ 165 h 168"/>
              <a:gd name="T62" fmla="*/ 35 w 108"/>
              <a:gd name="T63" fmla="*/ 168 h 168"/>
              <a:gd name="T64" fmla="*/ 42 w 108"/>
              <a:gd name="T65" fmla="*/ 165 h 168"/>
              <a:gd name="T66" fmla="*/ 42 w 108"/>
              <a:gd name="T67" fmla="*/ 153 h 168"/>
              <a:gd name="T68" fmla="*/ 33 w 108"/>
              <a:gd name="T69" fmla="*/ 134 h 168"/>
              <a:gd name="T70" fmla="*/ 39 w 108"/>
              <a:gd name="T71" fmla="*/ 122 h 168"/>
              <a:gd name="T72" fmla="*/ 54 w 108"/>
              <a:gd name="T73" fmla="*/ 118 h 168"/>
              <a:gd name="T74" fmla="*/ 69 w 108"/>
              <a:gd name="T75" fmla="*/ 122 h 168"/>
              <a:gd name="T76" fmla="*/ 75 w 108"/>
              <a:gd name="T77" fmla="*/ 134 h 168"/>
              <a:gd name="T78" fmla="*/ 39 w 108"/>
              <a:gd name="T79" fmla="*/ 115 h 168"/>
              <a:gd name="T80" fmla="*/ 33 w 108"/>
              <a:gd name="T81" fmla="*/ 108 h 168"/>
              <a:gd name="T82" fmla="*/ 35 w 108"/>
              <a:gd name="T83" fmla="*/ 90 h 168"/>
              <a:gd name="T84" fmla="*/ 52 w 108"/>
              <a:gd name="T85" fmla="*/ 90 h 168"/>
              <a:gd name="T86" fmla="*/ 57 w 108"/>
              <a:gd name="T87" fmla="*/ 90 h 168"/>
              <a:gd name="T88" fmla="*/ 73 w 108"/>
              <a:gd name="T89" fmla="*/ 90 h 168"/>
              <a:gd name="T90" fmla="*/ 76 w 108"/>
              <a:gd name="T91" fmla="*/ 108 h 168"/>
              <a:gd name="T92" fmla="*/ 70 w 108"/>
              <a:gd name="T93" fmla="*/ 115 h 168"/>
              <a:gd name="T94" fmla="*/ 54 w 108"/>
              <a:gd name="T95" fmla="*/ 112 h 168"/>
              <a:gd name="T96" fmla="*/ 39 w 108"/>
              <a:gd name="T97" fmla="*/ 115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8" h="168">
                <a:moveTo>
                  <a:pt x="75" y="134"/>
                </a:moveTo>
                <a:cubicBezTo>
                  <a:pt x="76" y="140"/>
                  <a:pt x="73" y="146"/>
                  <a:pt x="66" y="153"/>
                </a:cubicBezTo>
                <a:cubicBezTo>
                  <a:pt x="63" y="156"/>
                  <a:pt x="63" y="162"/>
                  <a:pt x="66" y="165"/>
                </a:cubicBezTo>
                <a:cubicBezTo>
                  <a:pt x="68" y="167"/>
                  <a:pt x="70" y="168"/>
                  <a:pt x="73" y="168"/>
                </a:cubicBezTo>
                <a:cubicBezTo>
                  <a:pt x="75" y="168"/>
                  <a:pt x="77" y="167"/>
                  <a:pt x="79" y="165"/>
                </a:cubicBezTo>
                <a:cubicBezTo>
                  <a:pt x="89" y="155"/>
                  <a:pt x="94" y="144"/>
                  <a:pt x="93" y="133"/>
                </a:cubicBezTo>
                <a:cubicBezTo>
                  <a:pt x="93" y="127"/>
                  <a:pt x="89" y="119"/>
                  <a:pt x="83" y="110"/>
                </a:cubicBezTo>
                <a:cubicBezTo>
                  <a:pt x="82" y="110"/>
                  <a:pt x="82" y="109"/>
                  <a:pt x="82" y="109"/>
                </a:cubicBezTo>
                <a:cubicBezTo>
                  <a:pt x="78" y="84"/>
                  <a:pt x="78" y="84"/>
                  <a:pt x="78" y="84"/>
                </a:cubicBezTo>
                <a:cubicBezTo>
                  <a:pt x="78" y="75"/>
                  <a:pt x="78" y="75"/>
                  <a:pt x="78" y="75"/>
                </a:cubicBezTo>
                <a:cubicBezTo>
                  <a:pt x="78" y="74"/>
                  <a:pt x="78" y="74"/>
                  <a:pt x="78" y="74"/>
                </a:cubicBezTo>
                <a:cubicBezTo>
                  <a:pt x="83" y="79"/>
                  <a:pt x="87" y="85"/>
                  <a:pt x="90" y="93"/>
                </a:cubicBezTo>
                <a:cubicBezTo>
                  <a:pt x="92" y="96"/>
                  <a:pt x="95" y="98"/>
                  <a:pt x="98" y="98"/>
                </a:cubicBezTo>
                <a:cubicBezTo>
                  <a:pt x="99" y="98"/>
                  <a:pt x="101" y="98"/>
                  <a:pt x="102" y="97"/>
                </a:cubicBezTo>
                <a:cubicBezTo>
                  <a:pt x="106" y="96"/>
                  <a:pt x="108" y="91"/>
                  <a:pt x="106" y="86"/>
                </a:cubicBezTo>
                <a:cubicBezTo>
                  <a:pt x="97" y="64"/>
                  <a:pt x="79" y="51"/>
                  <a:pt x="69" y="45"/>
                </a:cubicBezTo>
                <a:cubicBezTo>
                  <a:pt x="75" y="41"/>
                  <a:pt x="79" y="33"/>
                  <a:pt x="79" y="25"/>
                </a:cubicBezTo>
                <a:cubicBezTo>
                  <a:pt x="79" y="11"/>
                  <a:pt x="68" y="0"/>
                  <a:pt x="54" y="0"/>
                </a:cubicBezTo>
                <a:cubicBezTo>
                  <a:pt x="40" y="0"/>
                  <a:pt x="29" y="11"/>
                  <a:pt x="29" y="25"/>
                </a:cubicBezTo>
                <a:cubicBezTo>
                  <a:pt x="29" y="33"/>
                  <a:pt x="33" y="41"/>
                  <a:pt x="40" y="45"/>
                </a:cubicBezTo>
                <a:cubicBezTo>
                  <a:pt x="29" y="51"/>
                  <a:pt x="11" y="64"/>
                  <a:pt x="2" y="86"/>
                </a:cubicBezTo>
                <a:cubicBezTo>
                  <a:pt x="0" y="91"/>
                  <a:pt x="2" y="96"/>
                  <a:pt x="7" y="97"/>
                </a:cubicBezTo>
                <a:cubicBezTo>
                  <a:pt x="8" y="98"/>
                  <a:pt x="9" y="98"/>
                  <a:pt x="10" y="98"/>
                </a:cubicBezTo>
                <a:cubicBezTo>
                  <a:pt x="13" y="98"/>
                  <a:pt x="16" y="96"/>
                  <a:pt x="18" y="93"/>
                </a:cubicBezTo>
                <a:cubicBezTo>
                  <a:pt x="21" y="85"/>
                  <a:pt x="26" y="79"/>
                  <a:pt x="30" y="74"/>
                </a:cubicBezTo>
                <a:cubicBezTo>
                  <a:pt x="30" y="75"/>
                  <a:pt x="30" y="75"/>
                  <a:pt x="30" y="75"/>
                </a:cubicBezTo>
                <a:cubicBezTo>
                  <a:pt x="30" y="84"/>
                  <a:pt x="30" y="84"/>
                  <a:pt x="30" y="84"/>
                </a:cubicBezTo>
                <a:cubicBezTo>
                  <a:pt x="27" y="109"/>
                  <a:pt x="27" y="109"/>
                  <a:pt x="27" y="109"/>
                </a:cubicBezTo>
                <a:cubicBezTo>
                  <a:pt x="26" y="109"/>
                  <a:pt x="26" y="110"/>
                  <a:pt x="26" y="110"/>
                </a:cubicBezTo>
                <a:cubicBezTo>
                  <a:pt x="19" y="119"/>
                  <a:pt x="15" y="127"/>
                  <a:pt x="15" y="133"/>
                </a:cubicBezTo>
                <a:cubicBezTo>
                  <a:pt x="14" y="144"/>
                  <a:pt x="19" y="155"/>
                  <a:pt x="29" y="165"/>
                </a:cubicBezTo>
                <a:cubicBezTo>
                  <a:pt x="31" y="167"/>
                  <a:pt x="33" y="168"/>
                  <a:pt x="35" y="168"/>
                </a:cubicBezTo>
                <a:cubicBezTo>
                  <a:pt x="38" y="168"/>
                  <a:pt x="40" y="167"/>
                  <a:pt x="42" y="165"/>
                </a:cubicBezTo>
                <a:cubicBezTo>
                  <a:pt x="45" y="162"/>
                  <a:pt x="45" y="156"/>
                  <a:pt x="42" y="153"/>
                </a:cubicBezTo>
                <a:cubicBezTo>
                  <a:pt x="36" y="146"/>
                  <a:pt x="32" y="140"/>
                  <a:pt x="33" y="134"/>
                </a:cubicBezTo>
                <a:cubicBezTo>
                  <a:pt x="33" y="132"/>
                  <a:pt x="36" y="127"/>
                  <a:pt x="39" y="122"/>
                </a:cubicBezTo>
                <a:cubicBezTo>
                  <a:pt x="44" y="119"/>
                  <a:pt x="49" y="118"/>
                  <a:pt x="54" y="118"/>
                </a:cubicBezTo>
                <a:cubicBezTo>
                  <a:pt x="59" y="118"/>
                  <a:pt x="64" y="119"/>
                  <a:pt x="69" y="122"/>
                </a:cubicBezTo>
                <a:cubicBezTo>
                  <a:pt x="73" y="127"/>
                  <a:pt x="75" y="132"/>
                  <a:pt x="75" y="134"/>
                </a:cubicBezTo>
                <a:close/>
                <a:moveTo>
                  <a:pt x="39" y="115"/>
                </a:moveTo>
                <a:cubicBezTo>
                  <a:pt x="33" y="108"/>
                  <a:pt x="33" y="108"/>
                  <a:pt x="33" y="108"/>
                </a:cubicBezTo>
                <a:cubicBezTo>
                  <a:pt x="35" y="90"/>
                  <a:pt x="35" y="90"/>
                  <a:pt x="35" y="90"/>
                </a:cubicBezTo>
                <a:cubicBezTo>
                  <a:pt x="52" y="90"/>
                  <a:pt x="52" y="90"/>
                  <a:pt x="52" y="90"/>
                </a:cubicBezTo>
                <a:cubicBezTo>
                  <a:pt x="57" y="90"/>
                  <a:pt x="57" y="90"/>
                  <a:pt x="57" y="90"/>
                </a:cubicBezTo>
                <a:cubicBezTo>
                  <a:pt x="73" y="90"/>
                  <a:pt x="73" y="90"/>
                  <a:pt x="73" y="90"/>
                </a:cubicBezTo>
                <a:cubicBezTo>
                  <a:pt x="76" y="108"/>
                  <a:pt x="76" y="108"/>
                  <a:pt x="76" y="108"/>
                </a:cubicBezTo>
                <a:cubicBezTo>
                  <a:pt x="70" y="115"/>
                  <a:pt x="70" y="115"/>
                  <a:pt x="70" y="115"/>
                </a:cubicBezTo>
                <a:cubicBezTo>
                  <a:pt x="70" y="115"/>
                  <a:pt x="63" y="112"/>
                  <a:pt x="54" y="112"/>
                </a:cubicBezTo>
                <a:cubicBezTo>
                  <a:pt x="45" y="112"/>
                  <a:pt x="39" y="115"/>
                  <a:pt x="39" y="115"/>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99" name="TextBox 198"/>
          <p:cNvSpPr txBox="1"/>
          <p:nvPr/>
        </p:nvSpPr>
        <p:spPr>
          <a:xfrm>
            <a:off x="513789" y="6009973"/>
            <a:ext cx="1149674" cy="307777"/>
          </a:xfrm>
          <a:prstGeom prst="rect">
            <a:avLst/>
          </a:prstGeom>
          <a:noFill/>
        </p:spPr>
        <p:txBody>
          <a:bodyPr wrap="none" rtlCol="0">
            <a:spAutoFit/>
          </a:bodyPr>
          <a:lstStyle/>
          <a:p>
            <a:pPr algn="ctr"/>
            <a:r>
              <a:rPr lang="es-SV" sz="1400" b="1" dirty="0" smtClean="0">
                <a:solidFill>
                  <a:schemeClr val="accent1"/>
                </a:solidFill>
                <a:latin typeface="+mj-lt"/>
              </a:rPr>
              <a:t>Nacimiento</a:t>
            </a:r>
            <a:endParaRPr lang="es-SV" sz="1400" b="1" dirty="0">
              <a:solidFill>
                <a:schemeClr val="accent1"/>
              </a:solidFill>
              <a:latin typeface="+mj-lt"/>
            </a:endParaRPr>
          </a:p>
        </p:txBody>
      </p:sp>
      <p:sp>
        <p:nvSpPr>
          <p:cNvPr id="200" name="TextBox 199"/>
          <p:cNvSpPr txBox="1"/>
          <p:nvPr/>
        </p:nvSpPr>
        <p:spPr>
          <a:xfrm>
            <a:off x="1721885" y="6009973"/>
            <a:ext cx="1149674" cy="307777"/>
          </a:xfrm>
          <a:prstGeom prst="rect">
            <a:avLst/>
          </a:prstGeom>
          <a:noFill/>
        </p:spPr>
        <p:txBody>
          <a:bodyPr wrap="none" rtlCol="0">
            <a:spAutoFit/>
          </a:bodyPr>
          <a:lstStyle/>
          <a:p>
            <a:pPr algn="ctr"/>
            <a:r>
              <a:rPr lang="es-SV" sz="1400" b="1" dirty="0" smtClean="0">
                <a:solidFill>
                  <a:schemeClr val="accent2"/>
                </a:solidFill>
                <a:latin typeface="+mj-lt"/>
              </a:rPr>
              <a:t>Matrimonio</a:t>
            </a:r>
            <a:endParaRPr lang="es-SV" sz="1400" b="1" dirty="0">
              <a:solidFill>
                <a:schemeClr val="accent2"/>
              </a:solidFill>
              <a:latin typeface="+mj-lt"/>
            </a:endParaRPr>
          </a:p>
        </p:txBody>
      </p:sp>
      <p:sp>
        <p:nvSpPr>
          <p:cNvPr id="201" name="TextBox 200"/>
          <p:cNvSpPr txBox="1"/>
          <p:nvPr/>
        </p:nvSpPr>
        <p:spPr>
          <a:xfrm>
            <a:off x="3082488" y="6009973"/>
            <a:ext cx="901208" cy="307777"/>
          </a:xfrm>
          <a:prstGeom prst="rect">
            <a:avLst/>
          </a:prstGeom>
          <a:noFill/>
        </p:spPr>
        <p:txBody>
          <a:bodyPr wrap="none" rtlCol="0">
            <a:spAutoFit/>
          </a:bodyPr>
          <a:lstStyle/>
          <a:p>
            <a:pPr algn="ctr"/>
            <a:r>
              <a:rPr lang="es-SV" sz="1400" b="1" dirty="0" smtClean="0">
                <a:solidFill>
                  <a:schemeClr val="accent3"/>
                </a:solidFill>
                <a:latin typeface="+mj-lt"/>
              </a:rPr>
              <a:t>Divorcio</a:t>
            </a:r>
            <a:endParaRPr lang="es-SV" sz="1400" b="1" dirty="0">
              <a:solidFill>
                <a:schemeClr val="accent3"/>
              </a:solidFill>
              <a:latin typeface="+mj-lt"/>
            </a:endParaRPr>
          </a:p>
        </p:txBody>
      </p:sp>
      <p:sp>
        <p:nvSpPr>
          <p:cNvPr id="202" name="TextBox 201"/>
          <p:cNvSpPr txBox="1"/>
          <p:nvPr/>
        </p:nvSpPr>
        <p:spPr>
          <a:xfrm>
            <a:off x="4221130" y="6009973"/>
            <a:ext cx="1058302" cy="307777"/>
          </a:xfrm>
          <a:prstGeom prst="rect">
            <a:avLst/>
          </a:prstGeom>
          <a:noFill/>
        </p:spPr>
        <p:txBody>
          <a:bodyPr wrap="none" rtlCol="0">
            <a:spAutoFit/>
          </a:bodyPr>
          <a:lstStyle/>
          <a:p>
            <a:pPr algn="ctr"/>
            <a:r>
              <a:rPr lang="es-SV" sz="1400" b="1" dirty="0" smtClean="0">
                <a:solidFill>
                  <a:srgbClr val="B05B08"/>
                </a:solidFill>
                <a:latin typeface="+mj-lt"/>
              </a:rPr>
              <a:t>Defunción</a:t>
            </a:r>
            <a:endParaRPr lang="es-SV" sz="1400" b="1" dirty="0">
              <a:solidFill>
                <a:srgbClr val="B05B08"/>
              </a:solidFill>
              <a:latin typeface="+mj-lt"/>
            </a:endParaRPr>
          </a:p>
        </p:txBody>
      </p:sp>
      <p:grpSp>
        <p:nvGrpSpPr>
          <p:cNvPr id="13" name="Grupo 12"/>
          <p:cNvGrpSpPr/>
          <p:nvPr/>
        </p:nvGrpSpPr>
        <p:grpSpPr>
          <a:xfrm>
            <a:off x="884633" y="3533423"/>
            <a:ext cx="407987" cy="1838326"/>
            <a:chOff x="884633" y="3533423"/>
            <a:chExt cx="407987" cy="1838326"/>
          </a:xfrm>
        </p:grpSpPr>
        <p:sp>
          <p:nvSpPr>
            <p:cNvPr id="206" name="Freeform 51"/>
            <p:cNvSpPr>
              <a:spLocks/>
            </p:cNvSpPr>
            <p:nvPr/>
          </p:nvSpPr>
          <p:spPr bwMode="auto">
            <a:xfrm>
              <a:off x="884633" y="5125686"/>
              <a:ext cx="407987" cy="246063"/>
            </a:xfrm>
            <a:custGeom>
              <a:avLst/>
              <a:gdLst>
                <a:gd name="T0" fmla="*/ 257 w 257"/>
                <a:gd name="T1" fmla="*/ 123 h 155"/>
                <a:gd name="T2" fmla="*/ 230 w 257"/>
                <a:gd name="T3" fmla="*/ 151 h 155"/>
                <a:gd name="T4" fmla="*/ 130 w 257"/>
                <a:gd name="T5" fmla="*/ 53 h 155"/>
                <a:gd name="T6" fmla="*/ 27 w 257"/>
                <a:gd name="T7" fmla="*/ 155 h 155"/>
                <a:gd name="T8" fmla="*/ 0 w 257"/>
                <a:gd name="T9" fmla="*/ 129 h 155"/>
                <a:gd name="T10" fmla="*/ 130 w 257"/>
                <a:gd name="T11" fmla="*/ 0 h 155"/>
                <a:gd name="T12" fmla="*/ 257 w 257"/>
                <a:gd name="T13" fmla="*/ 123 h 155"/>
              </a:gdLst>
              <a:ahLst/>
              <a:cxnLst>
                <a:cxn ang="0">
                  <a:pos x="T0" y="T1"/>
                </a:cxn>
                <a:cxn ang="0">
                  <a:pos x="T2" y="T3"/>
                </a:cxn>
                <a:cxn ang="0">
                  <a:pos x="T4" y="T5"/>
                </a:cxn>
                <a:cxn ang="0">
                  <a:pos x="T6" y="T7"/>
                </a:cxn>
                <a:cxn ang="0">
                  <a:pos x="T8" y="T9"/>
                </a:cxn>
                <a:cxn ang="0">
                  <a:pos x="T10" y="T11"/>
                </a:cxn>
                <a:cxn ang="0">
                  <a:pos x="T12" y="T13"/>
                </a:cxn>
              </a:cxnLst>
              <a:rect l="0" t="0" r="r" b="b"/>
              <a:pathLst>
                <a:path w="257" h="155">
                  <a:moveTo>
                    <a:pt x="257" y="123"/>
                  </a:moveTo>
                  <a:lnTo>
                    <a:pt x="230" y="151"/>
                  </a:lnTo>
                  <a:lnTo>
                    <a:pt x="130" y="53"/>
                  </a:lnTo>
                  <a:lnTo>
                    <a:pt x="27" y="155"/>
                  </a:lnTo>
                  <a:lnTo>
                    <a:pt x="0" y="129"/>
                  </a:lnTo>
                  <a:lnTo>
                    <a:pt x="130" y="0"/>
                  </a:lnTo>
                  <a:lnTo>
                    <a:pt x="257" y="123"/>
                  </a:lnTo>
                  <a:close/>
                </a:path>
              </a:pathLst>
            </a:custGeom>
            <a:solidFill>
              <a:schemeClr val="tx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7" name="Freeform 52"/>
            <p:cNvSpPr>
              <a:spLocks/>
            </p:cNvSpPr>
            <p:nvPr/>
          </p:nvSpPr>
          <p:spPr bwMode="auto">
            <a:xfrm>
              <a:off x="884633" y="4949473"/>
              <a:ext cx="407987" cy="246063"/>
            </a:xfrm>
            <a:custGeom>
              <a:avLst/>
              <a:gdLst>
                <a:gd name="T0" fmla="*/ 257 w 257"/>
                <a:gd name="T1" fmla="*/ 123 h 155"/>
                <a:gd name="T2" fmla="*/ 230 w 257"/>
                <a:gd name="T3" fmla="*/ 149 h 155"/>
                <a:gd name="T4" fmla="*/ 130 w 257"/>
                <a:gd name="T5" fmla="*/ 53 h 155"/>
                <a:gd name="T6" fmla="*/ 27 w 257"/>
                <a:gd name="T7" fmla="*/ 155 h 155"/>
                <a:gd name="T8" fmla="*/ 0 w 257"/>
                <a:gd name="T9" fmla="*/ 128 h 155"/>
                <a:gd name="T10" fmla="*/ 130 w 257"/>
                <a:gd name="T11" fmla="*/ 0 h 155"/>
                <a:gd name="T12" fmla="*/ 257 w 257"/>
                <a:gd name="T13" fmla="*/ 123 h 155"/>
              </a:gdLst>
              <a:ahLst/>
              <a:cxnLst>
                <a:cxn ang="0">
                  <a:pos x="T0" y="T1"/>
                </a:cxn>
                <a:cxn ang="0">
                  <a:pos x="T2" y="T3"/>
                </a:cxn>
                <a:cxn ang="0">
                  <a:pos x="T4" y="T5"/>
                </a:cxn>
                <a:cxn ang="0">
                  <a:pos x="T6" y="T7"/>
                </a:cxn>
                <a:cxn ang="0">
                  <a:pos x="T8" y="T9"/>
                </a:cxn>
                <a:cxn ang="0">
                  <a:pos x="T10" y="T11"/>
                </a:cxn>
                <a:cxn ang="0">
                  <a:pos x="T12" y="T13"/>
                </a:cxn>
              </a:cxnLst>
              <a:rect l="0" t="0" r="r" b="b"/>
              <a:pathLst>
                <a:path w="257" h="155">
                  <a:moveTo>
                    <a:pt x="257" y="123"/>
                  </a:moveTo>
                  <a:lnTo>
                    <a:pt x="230" y="149"/>
                  </a:lnTo>
                  <a:lnTo>
                    <a:pt x="130" y="53"/>
                  </a:lnTo>
                  <a:lnTo>
                    <a:pt x="27" y="155"/>
                  </a:lnTo>
                  <a:lnTo>
                    <a:pt x="0" y="128"/>
                  </a:lnTo>
                  <a:lnTo>
                    <a:pt x="130" y="0"/>
                  </a:lnTo>
                  <a:lnTo>
                    <a:pt x="257" y="123"/>
                  </a:lnTo>
                  <a:close/>
                </a:path>
              </a:pathLst>
            </a:custGeom>
            <a:solidFill>
              <a:schemeClr val="tx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8" name="Freeform 53"/>
            <p:cNvSpPr>
              <a:spLocks/>
            </p:cNvSpPr>
            <p:nvPr/>
          </p:nvSpPr>
          <p:spPr bwMode="auto">
            <a:xfrm>
              <a:off x="884633" y="4773261"/>
              <a:ext cx="407987" cy="246063"/>
            </a:xfrm>
            <a:custGeom>
              <a:avLst/>
              <a:gdLst>
                <a:gd name="T0" fmla="*/ 257 w 257"/>
                <a:gd name="T1" fmla="*/ 122 h 155"/>
                <a:gd name="T2" fmla="*/ 230 w 257"/>
                <a:gd name="T3" fmla="*/ 149 h 155"/>
                <a:gd name="T4" fmla="*/ 130 w 257"/>
                <a:gd name="T5" fmla="*/ 53 h 155"/>
                <a:gd name="T6" fmla="*/ 27 w 257"/>
                <a:gd name="T7" fmla="*/ 155 h 155"/>
                <a:gd name="T8" fmla="*/ 0 w 257"/>
                <a:gd name="T9" fmla="*/ 128 h 155"/>
                <a:gd name="T10" fmla="*/ 130 w 257"/>
                <a:gd name="T11" fmla="*/ 0 h 155"/>
                <a:gd name="T12" fmla="*/ 257 w 257"/>
                <a:gd name="T13" fmla="*/ 122 h 155"/>
              </a:gdLst>
              <a:ahLst/>
              <a:cxnLst>
                <a:cxn ang="0">
                  <a:pos x="T0" y="T1"/>
                </a:cxn>
                <a:cxn ang="0">
                  <a:pos x="T2" y="T3"/>
                </a:cxn>
                <a:cxn ang="0">
                  <a:pos x="T4" y="T5"/>
                </a:cxn>
                <a:cxn ang="0">
                  <a:pos x="T6" y="T7"/>
                </a:cxn>
                <a:cxn ang="0">
                  <a:pos x="T8" y="T9"/>
                </a:cxn>
                <a:cxn ang="0">
                  <a:pos x="T10" y="T11"/>
                </a:cxn>
                <a:cxn ang="0">
                  <a:pos x="T12" y="T13"/>
                </a:cxn>
              </a:cxnLst>
              <a:rect l="0" t="0" r="r" b="b"/>
              <a:pathLst>
                <a:path w="257" h="155">
                  <a:moveTo>
                    <a:pt x="257" y="122"/>
                  </a:moveTo>
                  <a:lnTo>
                    <a:pt x="230" y="149"/>
                  </a:lnTo>
                  <a:lnTo>
                    <a:pt x="130" y="53"/>
                  </a:lnTo>
                  <a:lnTo>
                    <a:pt x="27" y="155"/>
                  </a:lnTo>
                  <a:lnTo>
                    <a:pt x="0" y="128"/>
                  </a:lnTo>
                  <a:lnTo>
                    <a:pt x="130" y="0"/>
                  </a:lnTo>
                  <a:lnTo>
                    <a:pt x="257" y="122"/>
                  </a:lnTo>
                  <a:close/>
                </a:path>
              </a:pathLst>
            </a:custGeom>
            <a:solidFill>
              <a:schemeClr val="tx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9" name="Freeform 54"/>
            <p:cNvSpPr>
              <a:spLocks/>
            </p:cNvSpPr>
            <p:nvPr/>
          </p:nvSpPr>
          <p:spPr bwMode="auto">
            <a:xfrm>
              <a:off x="884633" y="4593873"/>
              <a:ext cx="407987" cy="247650"/>
            </a:xfrm>
            <a:custGeom>
              <a:avLst/>
              <a:gdLst>
                <a:gd name="T0" fmla="*/ 257 w 257"/>
                <a:gd name="T1" fmla="*/ 124 h 156"/>
                <a:gd name="T2" fmla="*/ 230 w 257"/>
                <a:gd name="T3" fmla="*/ 151 h 156"/>
                <a:gd name="T4" fmla="*/ 130 w 257"/>
                <a:gd name="T5" fmla="*/ 54 h 156"/>
                <a:gd name="T6" fmla="*/ 27 w 257"/>
                <a:gd name="T7" fmla="*/ 156 h 156"/>
                <a:gd name="T8" fmla="*/ 0 w 257"/>
                <a:gd name="T9" fmla="*/ 130 h 156"/>
                <a:gd name="T10" fmla="*/ 130 w 257"/>
                <a:gd name="T11" fmla="*/ 0 h 156"/>
                <a:gd name="T12" fmla="*/ 257 w 257"/>
                <a:gd name="T13" fmla="*/ 124 h 156"/>
              </a:gdLst>
              <a:ahLst/>
              <a:cxnLst>
                <a:cxn ang="0">
                  <a:pos x="T0" y="T1"/>
                </a:cxn>
                <a:cxn ang="0">
                  <a:pos x="T2" y="T3"/>
                </a:cxn>
                <a:cxn ang="0">
                  <a:pos x="T4" y="T5"/>
                </a:cxn>
                <a:cxn ang="0">
                  <a:pos x="T6" y="T7"/>
                </a:cxn>
                <a:cxn ang="0">
                  <a:pos x="T8" y="T9"/>
                </a:cxn>
                <a:cxn ang="0">
                  <a:pos x="T10" y="T11"/>
                </a:cxn>
                <a:cxn ang="0">
                  <a:pos x="T12" y="T13"/>
                </a:cxn>
              </a:cxnLst>
              <a:rect l="0" t="0" r="r" b="b"/>
              <a:pathLst>
                <a:path w="257" h="156">
                  <a:moveTo>
                    <a:pt x="257" y="124"/>
                  </a:moveTo>
                  <a:lnTo>
                    <a:pt x="230" y="151"/>
                  </a:lnTo>
                  <a:lnTo>
                    <a:pt x="130" y="54"/>
                  </a:lnTo>
                  <a:lnTo>
                    <a:pt x="27" y="156"/>
                  </a:lnTo>
                  <a:lnTo>
                    <a:pt x="0" y="130"/>
                  </a:lnTo>
                  <a:lnTo>
                    <a:pt x="130" y="0"/>
                  </a:lnTo>
                  <a:lnTo>
                    <a:pt x="257" y="124"/>
                  </a:lnTo>
                  <a:close/>
                </a:path>
              </a:pathLst>
            </a:custGeom>
            <a:solidFill>
              <a:schemeClr val="tx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0" name="Freeform 55"/>
            <p:cNvSpPr>
              <a:spLocks/>
            </p:cNvSpPr>
            <p:nvPr/>
          </p:nvSpPr>
          <p:spPr bwMode="auto">
            <a:xfrm>
              <a:off x="884633" y="4416073"/>
              <a:ext cx="407987" cy="249238"/>
            </a:xfrm>
            <a:custGeom>
              <a:avLst/>
              <a:gdLst>
                <a:gd name="T0" fmla="*/ 257 w 257"/>
                <a:gd name="T1" fmla="*/ 125 h 157"/>
                <a:gd name="T2" fmla="*/ 230 w 257"/>
                <a:gd name="T3" fmla="*/ 151 h 157"/>
                <a:gd name="T4" fmla="*/ 130 w 257"/>
                <a:gd name="T5" fmla="*/ 55 h 157"/>
                <a:gd name="T6" fmla="*/ 27 w 257"/>
                <a:gd name="T7" fmla="*/ 157 h 157"/>
                <a:gd name="T8" fmla="*/ 0 w 257"/>
                <a:gd name="T9" fmla="*/ 131 h 157"/>
                <a:gd name="T10" fmla="*/ 130 w 257"/>
                <a:gd name="T11" fmla="*/ 0 h 157"/>
                <a:gd name="T12" fmla="*/ 257 w 257"/>
                <a:gd name="T13" fmla="*/ 125 h 157"/>
              </a:gdLst>
              <a:ahLst/>
              <a:cxnLst>
                <a:cxn ang="0">
                  <a:pos x="T0" y="T1"/>
                </a:cxn>
                <a:cxn ang="0">
                  <a:pos x="T2" y="T3"/>
                </a:cxn>
                <a:cxn ang="0">
                  <a:pos x="T4" y="T5"/>
                </a:cxn>
                <a:cxn ang="0">
                  <a:pos x="T6" y="T7"/>
                </a:cxn>
                <a:cxn ang="0">
                  <a:pos x="T8" y="T9"/>
                </a:cxn>
                <a:cxn ang="0">
                  <a:pos x="T10" y="T11"/>
                </a:cxn>
                <a:cxn ang="0">
                  <a:pos x="T12" y="T13"/>
                </a:cxn>
              </a:cxnLst>
              <a:rect l="0" t="0" r="r" b="b"/>
              <a:pathLst>
                <a:path w="257" h="157">
                  <a:moveTo>
                    <a:pt x="257" y="125"/>
                  </a:moveTo>
                  <a:lnTo>
                    <a:pt x="230" y="151"/>
                  </a:lnTo>
                  <a:lnTo>
                    <a:pt x="130" y="55"/>
                  </a:lnTo>
                  <a:lnTo>
                    <a:pt x="27" y="157"/>
                  </a:lnTo>
                  <a:lnTo>
                    <a:pt x="0" y="131"/>
                  </a:lnTo>
                  <a:lnTo>
                    <a:pt x="130" y="0"/>
                  </a:lnTo>
                  <a:lnTo>
                    <a:pt x="257" y="125"/>
                  </a:lnTo>
                  <a:close/>
                </a:path>
              </a:pathLst>
            </a:custGeom>
            <a:solidFill>
              <a:schemeClr val="tx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1" name="Freeform 56"/>
            <p:cNvSpPr>
              <a:spLocks/>
            </p:cNvSpPr>
            <p:nvPr/>
          </p:nvSpPr>
          <p:spPr bwMode="auto">
            <a:xfrm>
              <a:off x="884633" y="4239861"/>
              <a:ext cx="407987" cy="249238"/>
            </a:xfrm>
            <a:custGeom>
              <a:avLst/>
              <a:gdLst>
                <a:gd name="T0" fmla="*/ 257 w 257"/>
                <a:gd name="T1" fmla="*/ 125 h 157"/>
                <a:gd name="T2" fmla="*/ 230 w 257"/>
                <a:gd name="T3" fmla="*/ 151 h 157"/>
                <a:gd name="T4" fmla="*/ 130 w 257"/>
                <a:gd name="T5" fmla="*/ 53 h 157"/>
                <a:gd name="T6" fmla="*/ 27 w 257"/>
                <a:gd name="T7" fmla="*/ 157 h 157"/>
                <a:gd name="T8" fmla="*/ 0 w 257"/>
                <a:gd name="T9" fmla="*/ 130 h 157"/>
                <a:gd name="T10" fmla="*/ 130 w 257"/>
                <a:gd name="T11" fmla="*/ 0 h 157"/>
                <a:gd name="T12" fmla="*/ 257 w 257"/>
                <a:gd name="T13" fmla="*/ 125 h 157"/>
              </a:gdLst>
              <a:ahLst/>
              <a:cxnLst>
                <a:cxn ang="0">
                  <a:pos x="T0" y="T1"/>
                </a:cxn>
                <a:cxn ang="0">
                  <a:pos x="T2" y="T3"/>
                </a:cxn>
                <a:cxn ang="0">
                  <a:pos x="T4" y="T5"/>
                </a:cxn>
                <a:cxn ang="0">
                  <a:pos x="T6" y="T7"/>
                </a:cxn>
                <a:cxn ang="0">
                  <a:pos x="T8" y="T9"/>
                </a:cxn>
                <a:cxn ang="0">
                  <a:pos x="T10" y="T11"/>
                </a:cxn>
                <a:cxn ang="0">
                  <a:pos x="T12" y="T13"/>
                </a:cxn>
              </a:cxnLst>
              <a:rect l="0" t="0" r="r" b="b"/>
              <a:pathLst>
                <a:path w="257" h="157">
                  <a:moveTo>
                    <a:pt x="257" y="125"/>
                  </a:moveTo>
                  <a:lnTo>
                    <a:pt x="230" y="151"/>
                  </a:lnTo>
                  <a:lnTo>
                    <a:pt x="130" y="53"/>
                  </a:lnTo>
                  <a:lnTo>
                    <a:pt x="27" y="157"/>
                  </a:lnTo>
                  <a:lnTo>
                    <a:pt x="0" y="130"/>
                  </a:lnTo>
                  <a:lnTo>
                    <a:pt x="130" y="0"/>
                  </a:lnTo>
                  <a:lnTo>
                    <a:pt x="257" y="125"/>
                  </a:lnTo>
                  <a:close/>
                </a:path>
              </a:pathLst>
            </a:custGeom>
            <a:solidFill>
              <a:schemeClr val="tx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2" name="Freeform 57"/>
            <p:cNvSpPr>
              <a:spLocks/>
            </p:cNvSpPr>
            <p:nvPr/>
          </p:nvSpPr>
          <p:spPr bwMode="auto">
            <a:xfrm>
              <a:off x="884633" y="4063648"/>
              <a:ext cx="407987" cy="247650"/>
            </a:xfrm>
            <a:custGeom>
              <a:avLst/>
              <a:gdLst>
                <a:gd name="T0" fmla="*/ 257 w 257"/>
                <a:gd name="T1" fmla="*/ 124 h 156"/>
                <a:gd name="T2" fmla="*/ 230 w 257"/>
                <a:gd name="T3" fmla="*/ 151 h 156"/>
                <a:gd name="T4" fmla="*/ 130 w 257"/>
                <a:gd name="T5" fmla="*/ 53 h 156"/>
                <a:gd name="T6" fmla="*/ 27 w 257"/>
                <a:gd name="T7" fmla="*/ 156 h 156"/>
                <a:gd name="T8" fmla="*/ 0 w 257"/>
                <a:gd name="T9" fmla="*/ 128 h 156"/>
                <a:gd name="T10" fmla="*/ 130 w 257"/>
                <a:gd name="T11" fmla="*/ 0 h 156"/>
                <a:gd name="T12" fmla="*/ 257 w 257"/>
                <a:gd name="T13" fmla="*/ 124 h 156"/>
              </a:gdLst>
              <a:ahLst/>
              <a:cxnLst>
                <a:cxn ang="0">
                  <a:pos x="T0" y="T1"/>
                </a:cxn>
                <a:cxn ang="0">
                  <a:pos x="T2" y="T3"/>
                </a:cxn>
                <a:cxn ang="0">
                  <a:pos x="T4" y="T5"/>
                </a:cxn>
                <a:cxn ang="0">
                  <a:pos x="T6" y="T7"/>
                </a:cxn>
                <a:cxn ang="0">
                  <a:pos x="T8" y="T9"/>
                </a:cxn>
                <a:cxn ang="0">
                  <a:pos x="T10" y="T11"/>
                </a:cxn>
                <a:cxn ang="0">
                  <a:pos x="T12" y="T13"/>
                </a:cxn>
              </a:cxnLst>
              <a:rect l="0" t="0" r="r" b="b"/>
              <a:pathLst>
                <a:path w="257" h="156">
                  <a:moveTo>
                    <a:pt x="257" y="124"/>
                  </a:moveTo>
                  <a:lnTo>
                    <a:pt x="230" y="151"/>
                  </a:lnTo>
                  <a:lnTo>
                    <a:pt x="130" y="53"/>
                  </a:lnTo>
                  <a:lnTo>
                    <a:pt x="27" y="156"/>
                  </a:lnTo>
                  <a:lnTo>
                    <a:pt x="0" y="128"/>
                  </a:lnTo>
                  <a:lnTo>
                    <a:pt x="130" y="0"/>
                  </a:lnTo>
                  <a:lnTo>
                    <a:pt x="257" y="124"/>
                  </a:lnTo>
                  <a:close/>
                </a:path>
              </a:pathLst>
            </a:custGeom>
            <a:solidFill>
              <a:schemeClr val="tx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3" name="Freeform 58"/>
            <p:cNvSpPr>
              <a:spLocks/>
            </p:cNvSpPr>
            <p:nvPr/>
          </p:nvSpPr>
          <p:spPr bwMode="auto">
            <a:xfrm>
              <a:off x="884633" y="3887436"/>
              <a:ext cx="407987" cy="244475"/>
            </a:xfrm>
            <a:custGeom>
              <a:avLst/>
              <a:gdLst>
                <a:gd name="T0" fmla="*/ 257 w 257"/>
                <a:gd name="T1" fmla="*/ 124 h 154"/>
                <a:gd name="T2" fmla="*/ 230 w 257"/>
                <a:gd name="T3" fmla="*/ 150 h 154"/>
                <a:gd name="T4" fmla="*/ 130 w 257"/>
                <a:gd name="T5" fmla="*/ 52 h 154"/>
                <a:gd name="T6" fmla="*/ 27 w 257"/>
                <a:gd name="T7" fmla="*/ 154 h 154"/>
                <a:gd name="T8" fmla="*/ 0 w 257"/>
                <a:gd name="T9" fmla="*/ 128 h 154"/>
                <a:gd name="T10" fmla="*/ 130 w 257"/>
                <a:gd name="T11" fmla="*/ 0 h 154"/>
                <a:gd name="T12" fmla="*/ 257 w 257"/>
                <a:gd name="T13" fmla="*/ 124 h 154"/>
              </a:gdLst>
              <a:ahLst/>
              <a:cxnLst>
                <a:cxn ang="0">
                  <a:pos x="T0" y="T1"/>
                </a:cxn>
                <a:cxn ang="0">
                  <a:pos x="T2" y="T3"/>
                </a:cxn>
                <a:cxn ang="0">
                  <a:pos x="T4" y="T5"/>
                </a:cxn>
                <a:cxn ang="0">
                  <a:pos x="T6" y="T7"/>
                </a:cxn>
                <a:cxn ang="0">
                  <a:pos x="T8" y="T9"/>
                </a:cxn>
                <a:cxn ang="0">
                  <a:pos x="T10" y="T11"/>
                </a:cxn>
                <a:cxn ang="0">
                  <a:pos x="T12" y="T13"/>
                </a:cxn>
              </a:cxnLst>
              <a:rect l="0" t="0" r="r" b="b"/>
              <a:pathLst>
                <a:path w="257" h="154">
                  <a:moveTo>
                    <a:pt x="257" y="124"/>
                  </a:moveTo>
                  <a:lnTo>
                    <a:pt x="230" y="150"/>
                  </a:lnTo>
                  <a:lnTo>
                    <a:pt x="130" y="52"/>
                  </a:lnTo>
                  <a:lnTo>
                    <a:pt x="27" y="154"/>
                  </a:lnTo>
                  <a:lnTo>
                    <a:pt x="0" y="128"/>
                  </a:lnTo>
                  <a:lnTo>
                    <a:pt x="130" y="0"/>
                  </a:lnTo>
                  <a:lnTo>
                    <a:pt x="257" y="124"/>
                  </a:lnTo>
                  <a:close/>
                </a:path>
              </a:pathLst>
            </a:custGeom>
            <a:solidFill>
              <a:schemeClr val="tx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4" name="Freeform 59"/>
            <p:cNvSpPr>
              <a:spLocks/>
            </p:cNvSpPr>
            <p:nvPr/>
          </p:nvSpPr>
          <p:spPr bwMode="auto">
            <a:xfrm>
              <a:off x="884633" y="3709636"/>
              <a:ext cx="407987" cy="246063"/>
            </a:xfrm>
            <a:custGeom>
              <a:avLst/>
              <a:gdLst>
                <a:gd name="T0" fmla="*/ 257 w 257"/>
                <a:gd name="T1" fmla="*/ 125 h 155"/>
                <a:gd name="T2" fmla="*/ 230 w 257"/>
                <a:gd name="T3" fmla="*/ 151 h 155"/>
                <a:gd name="T4" fmla="*/ 130 w 257"/>
                <a:gd name="T5" fmla="*/ 53 h 155"/>
                <a:gd name="T6" fmla="*/ 27 w 257"/>
                <a:gd name="T7" fmla="*/ 155 h 155"/>
                <a:gd name="T8" fmla="*/ 0 w 257"/>
                <a:gd name="T9" fmla="*/ 128 h 155"/>
                <a:gd name="T10" fmla="*/ 130 w 257"/>
                <a:gd name="T11" fmla="*/ 0 h 155"/>
                <a:gd name="T12" fmla="*/ 257 w 257"/>
                <a:gd name="T13" fmla="*/ 125 h 155"/>
              </a:gdLst>
              <a:ahLst/>
              <a:cxnLst>
                <a:cxn ang="0">
                  <a:pos x="T0" y="T1"/>
                </a:cxn>
                <a:cxn ang="0">
                  <a:pos x="T2" y="T3"/>
                </a:cxn>
                <a:cxn ang="0">
                  <a:pos x="T4" y="T5"/>
                </a:cxn>
                <a:cxn ang="0">
                  <a:pos x="T6" y="T7"/>
                </a:cxn>
                <a:cxn ang="0">
                  <a:pos x="T8" y="T9"/>
                </a:cxn>
                <a:cxn ang="0">
                  <a:pos x="T10" y="T11"/>
                </a:cxn>
                <a:cxn ang="0">
                  <a:pos x="T12" y="T13"/>
                </a:cxn>
              </a:cxnLst>
              <a:rect l="0" t="0" r="r" b="b"/>
              <a:pathLst>
                <a:path w="257" h="155">
                  <a:moveTo>
                    <a:pt x="257" y="125"/>
                  </a:moveTo>
                  <a:lnTo>
                    <a:pt x="230" y="151"/>
                  </a:lnTo>
                  <a:lnTo>
                    <a:pt x="130" y="53"/>
                  </a:lnTo>
                  <a:lnTo>
                    <a:pt x="27" y="155"/>
                  </a:lnTo>
                  <a:lnTo>
                    <a:pt x="0" y="128"/>
                  </a:lnTo>
                  <a:lnTo>
                    <a:pt x="130" y="0"/>
                  </a:lnTo>
                  <a:lnTo>
                    <a:pt x="257" y="125"/>
                  </a:lnTo>
                  <a:close/>
                </a:path>
              </a:pathLst>
            </a:custGeom>
            <a:solidFill>
              <a:schemeClr val="tx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5" name="Freeform 60"/>
            <p:cNvSpPr>
              <a:spLocks/>
            </p:cNvSpPr>
            <p:nvPr/>
          </p:nvSpPr>
          <p:spPr bwMode="auto">
            <a:xfrm>
              <a:off x="884633" y="3533423"/>
              <a:ext cx="407987" cy="246063"/>
            </a:xfrm>
            <a:custGeom>
              <a:avLst/>
              <a:gdLst>
                <a:gd name="T0" fmla="*/ 257 w 257"/>
                <a:gd name="T1" fmla="*/ 123 h 155"/>
                <a:gd name="T2" fmla="*/ 230 w 257"/>
                <a:gd name="T3" fmla="*/ 151 h 155"/>
                <a:gd name="T4" fmla="*/ 130 w 257"/>
                <a:gd name="T5" fmla="*/ 53 h 155"/>
                <a:gd name="T6" fmla="*/ 27 w 257"/>
                <a:gd name="T7" fmla="*/ 155 h 155"/>
                <a:gd name="T8" fmla="*/ 0 w 257"/>
                <a:gd name="T9" fmla="*/ 128 h 155"/>
                <a:gd name="T10" fmla="*/ 130 w 257"/>
                <a:gd name="T11" fmla="*/ 0 h 155"/>
                <a:gd name="T12" fmla="*/ 257 w 257"/>
                <a:gd name="T13" fmla="*/ 123 h 155"/>
              </a:gdLst>
              <a:ahLst/>
              <a:cxnLst>
                <a:cxn ang="0">
                  <a:pos x="T0" y="T1"/>
                </a:cxn>
                <a:cxn ang="0">
                  <a:pos x="T2" y="T3"/>
                </a:cxn>
                <a:cxn ang="0">
                  <a:pos x="T4" y="T5"/>
                </a:cxn>
                <a:cxn ang="0">
                  <a:pos x="T6" y="T7"/>
                </a:cxn>
                <a:cxn ang="0">
                  <a:pos x="T8" y="T9"/>
                </a:cxn>
                <a:cxn ang="0">
                  <a:pos x="T10" y="T11"/>
                </a:cxn>
                <a:cxn ang="0">
                  <a:pos x="T12" y="T13"/>
                </a:cxn>
              </a:cxnLst>
              <a:rect l="0" t="0" r="r" b="b"/>
              <a:pathLst>
                <a:path w="257" h="155">
                  <a:moveTo>
                    <a:pt x="257" y="123"/>
                  </a:moveTo>
                  <a:lnTo>
                    <a:pt x="230" y="151"/>
                  </a:lnTo>
                  <a:lnTo>
                    <a:pt x="130" y="53"/>
                  </a:lnTo>
                  <a:lnTo>
                    <a:pt x="27" y="155"/>
                  </a:lnTo>
                  <a:lnTo>
                    <a:pt x="0" y="128"/>
                  </a:lnTo>
                  <a:lnTo>
                    <a:pt x="130" y="0"/>
                  </a:lnTo>
                  <a:lnTo>
                    <a:pt x="257" y="123"/>
                  </a:lnTo>
                  <a:close/>
                </a:path>
              </a:pathLst>
            </a:custGeom>
            <a:solidFill>
              <a:schemeClr val="tx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4" name="Grupo 13"/>
          <p:cNvGrpSpPr/>
          <p:nvPr/>
        </p:nvGrpSpPr>
        <p:grpSpPr>
          <a:xfrm>
            <a:off x="2092729" y="3533423"/>
            <a:ext cx="407987" cy="1838326"/>
            <a:chOff x="2092729" y="3533423"/>
            <a:chExt cx="407987" cy="1838326"/>
          </a:xfrm>
        </p:grpSpPr>
        <p:sp>
          <p:nvSpPr>
            <p:cNvPr id="218" name="Freeform 51"/>
            <p:cNvSpPr>
              <a:spLocks/>
            </p:cNvSpPr>
            <p:nvPr/>
          </p:nvSpPr>
          <p:spPr bwMode="auto">
            <a:xfrm>
              <a:off x="2092729" y="5125686"/>
              <a:ext cx="407987" cy="246063"/>
            </a:xfrm>
            <a:custGeom>
              <a:avLst/>
              <a:gdLst>
                <a:gd name="T0" fmla="*/ 257 w 257"/>
                <a:gd name="T1" fmla="*/ 123 h 155"/>
                <a:gd name="T2" fmla="*/ 230 w 257"/>
                <a:gd name="T3" fmla="*/ 151 h 155"/>
                <a:gd name="T4" fmla="*/ 130 w 257"/>
                <a:gd name="T5" fmla="*/ 53 h 155"/>
                <a:gd name="T6" fmla="*/ 27 w 257"/>
                <a:gd name="T7" fmla="*/ 155 h 155"/>
                <a:gd name="T8" fmla="*/ 0 w 257"/>
                <a:gd name="T9" fmla="*/ 129 h 155"/>
                <a:gd name="T10" fmla="*/ 130 w 257"/>
                <a:gd name="T11" fmla="*/ 0 h 155"/>
                <a:gd name="T12" fmla="*/ 257 w 257"/>
                <a:gd name="T13" fmla="*/ 123 h 155"/>
              </a:gdLst>
              <a:ahLst/>
              <a:cxnLst>
                <a:cxn ang="0">
                  <a:pos x="T0" y="T1"/>
                </a:cxn>
                <a:cxn ang="0">
                  <a:pos x="T2" y="T3"/>
                </a:cxn>
                <a:cxn ang="0">
                  <a:pos x="T4" y="T5"/>
                </a:cxn>
                <a:cxn ang="0">
                  <a:pos x="T6" y="T7"/>
                </a:cxn>
                <a:cxn ang="0">
                  <a:pos x="T8" y="T9"/>
                </a:cxn>
                <a:cxn ang="0">
                  <a:pos x="T10" y="T11"/>
                </a:cxn>
                <a:cxn ang="0">
                  <a:pos x="T12" y="T13"/>
                </a:cxn>
              </a:cxnLst>
              <a:rect l="0" t="0" r="r" b="b"/>
              <a:pathLst>
                <a:path w="257" h="155">
                  <a:moveTo>
                    <a:pt x="257" y="123"/>
                  </a:moveTo>
                  <a:lnTo>
                    <a:pt x="230" y="151"/>
                  </a:lnTo>
                  <a:lnTo>
                    <a:pt x="130" y="53"/>
                  </a:lnTo>
                  <a:lnTo>
                    <a:pt x="27" y="155"/>
                  </a:lnTo>
                  <a:lnTo>
                    <a:pt x="0" y="129"/>
                  </a:lnTo>
                  <a:lnTo>
                    <a:pt x="130" y="0"/>
                  </a:lnTo>
                  <a:lnTo>
                    <a:pt x="257" y="123"/>
                  </a:lnTo>
                  <a:close/>
                </a:path>
              </a:pathLst>
            </a:custGeom>
            <a:solidFill>
              <a:schemeClr val="tx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9" name="Freeform 52"/>
            <p:cNvSpPr>
              <a:spLocks/>
            </p:cNvSpPr>
            <p:nvPr/>
          </p:nvSpPr>
          <p:spPr bwMode="auto">
            <a:xfrm>
              <a:off x="2092729" y="4949473"/>
              <a:ext cx="407987" cy="246063"/>
            </a:xfrm>
            <a:custGeom>
              <a:avLst/>
              <a:gdLst>
                <a:gd name="T0" fmla="*/ 257 w 257"/>
                <a:gd name="T1" fmla="*/ 123 h 155"/>
                <a:gd name="T2" fmla="*/ 230 w 257"/>
                <a:gd name="T3" fmla="*/ 149 h 155"/>
                <a:gd name="T4" fmla="*/ 130 w 257"/>
                <a:gd name="T5" fmla="*/ 53 h 155"/>
                <a:gd name="T6" fmla="*/ 27 w 257"/>
                <a:gd name="T7" fmla="*/ 155 h 155"/>
                <a:gd name="T8" fmla="*/ 0 w 257"/>
                <a:gd name="T9" fmla="*/ 128 h 155"/>
                <a:gd name="T10" fmla="*/ 130 w 257"/>
                <a:gd name="T11" fmla="*/ 0 h 155"/>
                <a:gd name="T12" fmla="*/ 257 w 257"/>
                <a:gd name="T13" fmla="*/ 123 h 155"/>
              </a:gdLst>
              <a:ahLst/>
              <a:cxnLst>
                <a:cxn ang="0">
                  <a:pos x="T0" y="T1"/>
                </a:cxn>
                <a:cxn ang="0">
                  <a:pos x="T2" y="T3"/>
                </a:cxn>
                <a:cxn ang="0">
                  <a:pos x="T4" y="T5"/>
                </a:cxn>
                <a:cxn ang="0">
                  <a:pos x="T6" y="T7"/>
                </a:cxn>
                <a:cxn ang="0">
                  <a:pos x="T8" y="T9"/>
                </a:cxn>
                <a:cxn ang="0">
                  <a:pos x="T10" y="T11"/>
                </a:cxn>
                <a:cxn ang="0">
                  <a:pos x="T12" y="T13"/>
                </a:cxn>
              </a:cxnLst>
              <a:rect l="0" t="0" r="r" b="b"/>
              <a:pathLst>
                <a:path w="257" h="155">
                  <a:moveTo>
                    <a:pt x="257" y="123"/>
                  </a:moveTo>
                  <a:lnTo>
                    <a:pt x="230" y="149"/>
                  </a:lnTo>
                  <a:lnTo>
                    <a:pt x="130" y="53"/>
                  </a:lnTo>
                  <a:lnTo>
                    <a:pt x="27" y="155"/>
                  </a:lnTo>
                  <a:lnTo>
                    <a:pt x="0" y="128"/>
                  </a:lnTo>
                  <a:lnTo>
                    <a:pt x="130" y="0"/>
                  </a:lnTo>
                  <a:lnTo>
                    <a:pt x="257" y="123"/>
                  </a:lnTo>
                  <a:close/>
                </a:path>
              </a:pathLst>
            </a:custGeom>
            <a:solidFill>
              <a:schemeClr val="tx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0" name="Freeform 53"/>
            <p:cNvSpPr>
              <a:spLocks/>
            </p:cNvSpPr>
            <p:nvPr/>
          </p:nvSpPr>
          <p:spPr bwMode="auto">
            <a:xfrm>
              <a:off x="2092729" y="4773261"/>
              <a:ext cx="407987" cy="246063"/>
            </a:xfrm>
            <a:custGeom>
              <a:avLst/>
              <a:gdLst>
                <a:gd name="T0" fmla="*/ 257 w 257"/>
                <a:gd name="T1" fmla="*/ 122 h 155"/>
                <a:gd name="T2" fmla="*/ 230 w 257"/>
                <a:gd name="T3" fmla="*/ 149 h 155"/>
                <a:gd name="T4" fmla="*/ 130 w 257"/>
                <a:gd name="T5" fmla="*/ 53 h 155"/>
                <a:gd name="T6" fmla="*/ 27 w 257"/>
                <a:gd name="T7" fmla="*/ 155 h 155"/>
                <a:gd name="T8" fmla="*/ 0 w 257"/>
                <a:gd name="T9" fmla="*/ 128 h 155"/>
                <a:gd name="T10" fmla="*/ 130 w 257"/>
                <a:gd name="T11" fmla="*/ 0 h 155"/>
                <a:gd name="T12" fmla="*/ 257 w 257"/>
                <a:gd name="T13" fmla="*/ 122 h 155"/>
              </a:gdLst>
              <a:ahLst/>
              <a:cxnLst>
                <a:cxn ang="0">
                  <a:pos x="T0" y="T1"/>
                </a:cxn>
                <a:cxn ang="0">
                  <a:pos x="T2" y="T3"/>
                </a:cxn>
                <a:cxn ang="0">
                  <a:pos x="T4" y="T5"/>
                </a:cxn>
                <a:cxn ang="0">
                  <a:pos x="T6" y="T7"/>
                </a:cxn>
                <a:cxn ang="0">
                  <a:pos x="T8" y="T9"/>
                </a:cxn>
                <a:cxn ang="0">
                  <a:pos x="T10" y="T11"/>
                </a:cxn>
                <a:cxn ang="0">
                  <a:pos x="T12" y="T13"/>
                </a:cxn>
              </a:cxnLst>
              <a:rect l="0" t="0" r="r" b="b"/>
              <a:pathLst>
                <a:path w="257" h="155">
                  <a:moveTo>
                    <a:pt x="257" y="122"/>
                  </a:moveTo>
                  <a:lnTo>
                    <a:pt x="230" y="149"/>
                  </a:lnTo>
                  <a:lnTo>
                    <a:pt x="130" y="53"/>
                  </a:lnTo>
                  <a:lnTo>
                    <a:pt x="27" y="155"/>
                  </a:lnTo>
                  <a:lnTo>
                    <a:pt x="0" y="128"/>
                  </a:lnTo>
                  <a:lnTo>
                    <a:pt x="130" y="0"/>
                  </a:lnTo>
                  <a:lnTo>
                    <a:pt x="257" y="122"/>
                  </a:lnTo>
                  <a:close/>
                </a:path>
              </a:pathLst>
            </a:custGeom>
            <a:solidFill>
              <a:schemeClr val="tx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1" name="Freeform 54"/>
            <p:cNvSpPr>
              <a:spLocks/>
            </p:cNvSpPr>
            <p:nvPr/>
          </p:nvSpPr>
          <p:spPr bwMode="auto">
            <a:xfrm>
              <a:off x="2092729" y="4593873"/>
              <a:ext cx="407987" cy="247650"/>
            </a:xfrm>
            <a:custGeom>
              <a:avLst/>
              <a:gdLst>
                <a:gd name="T0" fmla="*/ 257 w 257"/>
                <a:gd name="T1" fmla="*/ 124 h 156"/>
                <a:gd name="T2" fmla="*/ 230 w 257"/>
                <a:gd name="T3" fmla="*/ 151 h 156"/>
                <a:gd name="T4" fmla="*/ 130 w 257"/>
                <a:gd name="T5" fmla="*/ 54 h 156"/>
                <a:gd name="T6" fmla="*/ 27 w 257"/>
                <a:gd name="T7" fmla="*/ 156 h 156"/>
                <a:gd name="T8" fmla="*/ 0 w 257"/>
                <a:gd name="T9" fmla="*/ 130 h 156"/>
                <a:gd name="T10" fmla="*/ 130 w 257"/>
                <a:gd name="T11" fmla="*/ 0 h 156"/>
                <a:gd name="T12" fmla="*/ 257 w 257"/>
                <a:gd name="T13" fmla="*/ 124 h 156"/>
              </a:gdLst>
              <a:ahLst/>
              <a:cxnLst>
                <a:cxn ang="0">
                  <a:pos x="T0" y="T1"/>
                </a:cxn>
                <a:cxn ang="0">
                  <a:pos x="T2" y="T3"/>
                </a:cxn>
                <a:cxn ang="0">
                  <a:pos x="T4" y="T5"/>
                </a:cxn>
                <a:cxn ang="0">
                  <a:pos x="T6" y="T7"/>
                </a:cxn>
                <a:cxn ang="0">
                  <a:pos x="T8" y="T9"/>
                </a:cxn>
                <a:cxn ang="0">
                  <a:pos x="T10" y="T11"/>
                </a:cxn>
                <a:cxn ang="0">
                  <a:pos x="T12" y="T13"/>
                </a:cxn>
              </a:cxnLst>
              <a:rect l="0" t="0" r="r" b="b"/>
              <a:pathLst>
                <a:path w="257" h="156">
                  <a:moveTo>
                    <a:pt x="257" y="124"/>
                  </a:moveTo>
                  <a:lnTo>
                    <a:pt x="230" y="151"/>
                  </a:lnTo>
                  <a:lnTo>
                    <a:pt x="130" y="54"/>
                  </a:lnTo>
                  <a:lnTo>
                    <a:pt x="27" y="156"/>
                  </a:lnTo>
                  <a:lnTo>
                    <a:pt x="0" y="130"/>
                  </a:lnTo>
                  <a:lnTo>
                    <a:pt x="130" y="0"/>
                  </a:lnTo>
                  <a:lnTo>
                    <a:pt x="257" y="124"/>
                  </a:lnTo>
                  <a:close/>
                </a:path>
              </a:pathLst>
            </a:custGeom>
            <a:solidFill>
              <a:schemeClr val="tx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2" name="Freeform 55"/>
            <p:cNvSpPr>
              <a:spLocks/>
            </p:cNvSpPr>
            <p:nvPr/>
          </p:nvSpPr>
          <p:spPr bwMode="auto">
            <a:xfrm>
              <a:off x="2092729" y="4416073"/>
              <a:ext cx="407987" cy="249238"/>
            </a:xfrm>
            <a:custGeom>
              <a:avLst/>
              <a:gdLst>
                <a:gd name="T0" fmla="*/ 257 w 257"/>
                <a:gd name="T1" fmla="*/ 125 h 157"/>
                <a:gd name="T2" fmla="*/ 230 w 257"/>
                <a:gd name="T3" fmla="*/ 151 h 157"/>
                <a:gd name="T4" fmla="*/ 130 w 257"/>
                <a:gd name="T5" fmla="*/ 55 h 157"/>
                <a:gd name="T6" fmla="*/ 27 w 257"/>
                <a:gd name="T7" fmla="*/ 157 h 157"/>
                <a:gd name="T8" fmla="*/ 0 w 257"/>
                <a:gd name="T9" fmla="*/ 131 h 157"/>
                <a:gd name="T10" fmla="*/ 130 w 257"/>
                <a:gd name="T11" fmla="*/ 0 h 157"/>
                <a:gd name="T12" fmla="*/ 257 w 257"/>
                <a:gd name="T13" fmla="*/ 125 h 157"/>
              </a:gdLst>
              <a:ahLst/>
              <a:cxnLst>
                <a:cxn ang="0">
                  <a:pos x="T0" y="T1"/>
                </a:cxn>
                <a:cxn ang="0">
                  <a:pos x="T2" y="T3"/>
                </a:cxn>
                <a:cxn ang="0">
                  <a:pos x="T4" y="T5"/>
                </a:cxn>
                <a:cxn ang="0">
                  <a:pos x="T6" y="T7"/>
                </a:cxn>
                <a:cxn ang="0">
                  <a:pos x="T8" y="T9"/>
                </a:cxn>
                <a:cxn ang="0">
                  <a:pos x="T10" y="T11"/>
                </a:cxn>
                <a:cxn ang="0">
                  <a:pos x="T12" y="T13"/>
                </a:cxn>
              </a:cxnLst>
              <a:rect l="0" t="0" r="r" b="b"/>
              <a:pathLst>
                <a:path w="257" h="157">
                  <a:moveTo>
                    <a:pt x="257" y="125"/>
                  </a:moveTo>
                  <a:lnTo>
                    <a:pt x="230" y="151"/>
                  </a:lnTo>
                  <a:lnTo>
                    <a:pt x="130" y="55"/>
                  </a:lnTo>
                  <a:lnTo>
                    <a:pt x="27" y="157"/>
                  </a:lnTo>
                  <a:lnTo>
                    <a:pt x="0" y="131"/>
                  </a:lnTo>
                  <a:lnTo>
                    <a:pt x="130" y="0"/>
                  </a:lnTo>
                  <a:lnTo>
                    <a:pt x="257" y="125"/>
                  </a:lnTo>
                  <a:close/>
                </a:path>
              </a:pathLst>
            </a:custGeom>
            <a:solidFill>
              <a:schemeClr val="tx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3" name="Freeform 56"/>
            <p:cNvSpPr>
              <a:spLocks/>
            </p:cNvSpPr>
            <p:nvPr/>
          </p:nvSpPr>
          <p:spPr bwMode="auto">
            <a:xfrm>
              <a:off x="2092729" y="4239861"/>
              <a:ext cx="407987" cy="249238"/>
            </a:xfrm>
            <a:custGeom>
              <a:avLst/>
              <a:gdLst>
                <a:gd name="T0" fmla="*/ 257 w 257"/>
                <a:gd name="T1" fmla="*/ 125 h 157"/>
                <a:gd name="T2" fmla="*/ 230 w 257"/>
                <a:gd name="T3" fmla="*/ 151 h 157"/>
                <a:gd name="T4" fmla="*/ 130 w 257"/>
                <a:gd name="T5" fmla="*/ 53 h 157"/>
                <a:gd name="T6" fmla="*/ 27 w 257"/>
                <a:gd name="T7" fmla="*/ 157 h 157"/>
                <a:gd name="T8" fmla="*/ 0 w 257"/>
                <a:gd name="T9" fmla="*/ 130 h 157"/>
                <a:gd name="T10" fmla="*/ 130 w 257"/>
                <a:gd name="T11" fmla="*/ 0 h 157"/>
                <a:gd name="T12" fmla="*/ 257 w 257"/>
                <a:gd name="T13" fmla="*/ 125 h 157"/>
              </a:gdLst>
              <a:ahLst/>
              <a:cxnLst>
                <a:cxn ang="0">
                  <a:pos x="T0" y="T1"/>
                </a:cxn>
                <a:cxn ang="0">
                  <a:pos x="T2" y="T3"/>
                </a:cxn>
                <a:cxn ang="0">
                  <a:pos x="T4" y="T5"/>
                </a:cxn>
                <a:cxn ang="0">
                  <a:pos x="T6" y="T7"/>
                </a:cxn>
                <a:cxn ang="0">
                  <a:pos x="T8" y="T9"/>
                </a:cxn>
                <a:cxn ang="0">
                  <a:pos x="T10" y="T11"/>
                </a:cxn>
                <a:cxn ang="0">
                  <a:pos x="T12" y="T13"/>
                </a:cxn>
              </a:cxnLst>
              <a:rect l="0" t="0" r="r" b="b"/>
              <a:pathLst>
                <a:path w="257" h="157">
                  <a:moveTo>
                    <a:pt x="257" y="125"/>
                  </a:moveTo>
                  <a:lnTo>
                    <a:pt x="230" y="151"/>
                  </a:lnTo>
                  <a:lnTo>
                    <a:pt x="130" y="53"/>
                  </a:lnTo>
                  <a:lnTo>
                    <a:pt x="27" y="157"/>
                  </a:lnTo>
                  <a:lnTo>
                    <a:pt x="0" y="130"/>
                  </a:lnTo>
                  <a:lnTo>
                    <a:pt x="130" y="0"/>
                  </a:lnTo>
                  <a:lnTo>
                    <a:pt x="257" y="125"/>
                  </a:lnTo>
                  <a:close/>
                </a:path>
              </a:pathLst>
            </a:custGeom>
            <a:solidFill>
              <a:schemeClr val="tx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4" name="Freeform 57"/>
            <p:cNvSpPr>
              <a:spLocks/>
            </p:cNvSpPr>
            <p:nvPr/>
          </p:nvSpPr>
          <p:spPr bwMode="auto">
            <a:xfrm>
              <a:off x="2092729" y="4063648"/>
              <a:ext cx="407987" cy="247650"/>
            </a:xfrm>
            <a:custGeom>
              <a:avLst/>
              <a:gdLst>
                <a:gd name="T0" fmla="*/ 257 w 257"/>
                <a:gd name="T1" fmla="*/ 124 h 156"/>
                <a:gd name="T2" fmla="*/ 230 w 257"/>
                <a:gd name="T3" fmla="*/ 151 h 156"/>
                <a:gd name="T4" fmla="*/ 130 w 257"/>
                <a:gd name="T5" fmla="*/ 53 h 156"/>
                <a:gd name="T6" fmla="*/ 27 w 257"/>
                <a:gd name="T7" fmla="*/ 156 h 156"/>
                <a:gd name="T8" fmla="*/ 0 w 257"/>
                <a:gd name="T9" fmla="*/ 128 h 156"/>
                <a:gd name="T10" fmla="*/ 130 w 257"/>
                <a:gd name="T11" fmla="*/ 0 h 156"/>
                <a:gd name="T12" fmla="*/ 257 w 257"/>
                <a:gd name="T13" fmla="*/ 124 h 156"/>
              </a:gdLst>
              <a:ahLst/>
              <a:cxnLst>
                <a:cxn ang="0">
                  <a:pos x="T0" y="T1"/>
                </a:cxn>
                <a:cxn ang="0">
                  <a:pos x="T2" y="T3"/>
                </a:cxn>
                <a:cxn ang="0">
                  <a:pos x="T4" y="T5"/>
                </a:cxn>
                <a:cxn ang="0">
                  <a:pos x="T6" y="T7"/>
                </a:cxn>
                <a:cxn ang="0">
                  <a:pos x="T8" y="T9"/>
                </a:cxn>
                <a:cxn ang="0">
                  <a:pos x="T10" y="T11"/>
                </a:cxn>
                <a:cxn ang="0">
                  <a:pos x="T12" y="T13"/>
                </a:cxn>
              </a:cxnLst>
              <a:rect l="0" t="0" r="r" b="b"/>
              <a:pathLst>
                <a:path w="257" h="156">
                  <a:moveTo>
                    <a:pt x="257" y="124"/>
                  </a:moveTo>
                  <a:lnTo>
                    <a:pt x="230" y="151"/>
                  </a:lnTo>
                  <a:lnTo>
                    <a:pt x="130" y="53"/>
                  </a:lnTo>
                  <a:lnTo>
                    <a:pt x="27" y="156"/>
                  </a:lnTo>
                  <a:lnTo>
                    <a:pt x="0" y="128"/>
                  </a:lnTo>
                  <a:lnTo>
                    <a:pt x="130" y="0"/>
                  </a:lnTo>
                  <a:lnTo>
                    <a:pt x="257" y="124"/>
                  </a:lnTo>
                  <a:close/>
                </a:path>
              </a:pathLst>
            </a:custGeom>
            <a:solidFill>
              <a:schemeClr val="tx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5" name="Freeform 58"/>
            <p:cNvSpPr>
              <a:spLocks/>
            </p:cNvSpPr>
            <p:nvPr/>
          </p:nvSpPr>
          <p:spPr bwMode="auto">
            <a:xfrm>
              <a:off x="2092729" y="3887436"/>
              <a:ext cx="407987" cy="244475"/>
            </a:xfrm>
            <a:custGeom>
              <a:avLst/>
              <a:gdLst>
                <a:gd name="T0" fmla="*/ 257 w 257"/>
                <a:gd name="T1" fmla="*/ 124 h 154"/>
                <a:gd name="T2" fmla="*/ 230 w 257"/>
                <a:gd name="T3" fmla="*/ 150 h 154"/>
                <a:gd name="T4" fmla="*/ 130 w 257"/>
                <a:gd name="T5" fmla="*/ 52 h 154"/>
                <a:gd name="T6" fmla="*/ 27 w 257"/>
                <a:gd name="T7" fmla="*/ 154 h 154"/>
                <a:gd name="T8" fmla="*/ 0 w 257"/>
                <a:gd name="T9" fmla="*/ 128 h 154"/>
                <a:gd name="T10" fmla="*/ 130 w 257"/>
                <a:gd name="T11" fmla="*/ 0 h 154"/>
                <a:gd name="T12" fmla="*/ 257 w 257"/>
                <a:gd name="T13" fmla="*/ 124 h 154"/>
              </a:gdLst>
              <a:ahLst/>
              <a:cxnLst>
                <a:cxn ang="0">
                  <a:pos x="T0" y="T1"/>
                </a:cxn>
                <a:cxn ang="0">
                  <a:pos x="T2" y="T3"/>
                </a:cxn>
                <a:cxn ang="0">
                  <a:pos x="T4" y="T5"/>
                </a:cxn>
                <a:cxn ang="0">
                  <a:pos x="T6" y="T7"/>
                </a:cxn>
                <a:cxn ang="0">
                  <a:pos x="T8" y="T9"/>
                </a:cxn>
                <a:cxn ang="0">
                  <a:pos x="T10" y="T11"/>
                </a:cxn>
                <a:cxn ang="0">
                  <a:pos x="T12" y="T13"/>
                </a:cxn>
              </a:cxnLst>
              <a:rect l="0" t="0" r="r" b="b"/>
              <a:pathLst>
                <a:path w="257" h="154">
                  <a:moveTo>
                    <a:pt x="257" y="124"/>
                  </a:moveTo>
                  <a:lnTo>
                    <a:pt x="230" y="150"/>
                  </a:lnTo>
                  <a:lnTo>
                    <a:pt x="130" y="52"/>
                  </a:lnTo>
                  <a:lnTo>
                    <a:pt x="27" y="154"/>
                  </a:lnTo>
                  <a:lnTo>
                    <a:pt x="0" y="128"/>
                  </a:lnTo>
                  <a:lnTo>
                    <a:pt x="130" y="0"/>
                  </a:lnTo>
                  <a:lnTo>
                    <a:pt x="257" y="124"/>
                  </a:lnTo>
                  <a:close/>
                </a:path>
              </a:pathLst>
            </a:custGeom>
            <a:solidFill>
              <a:schemeClr val="tx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6" name="Freeform 59"/>
            <p:cNvSpPr>
              <a:spLocks/>
            </p:cNvSpPr>
            <p:nvPr/>
          </p:nvSpPr>
          <p:spPr bwMode="auto">
            <a:xfrm>
              <a:off x="2092729" y="3709636"/>
              <a:ext cx="407987" cy="246063"/>
            </a:xfrm>
            <a:custGeom>
              <a:avLst/>
              <a:gdLst>
                <a:gd name="T0" fmla="*/ 257 w 257"/>
                <a:gd name="T1" fmla="*/ 125 h 155"/>
                <a:gd name="T2" fmla="*/ 230 w 257"/>
                <a:gd name="T3" fmla="*/ 151 h 155"/>
                <a:gd name="T4" fmla="*/ 130 w 257"/>
                <a:gd name="T5" fmla="*/ 53 h 155"/>
                <a:gd name="T6" fmla="*/ 27 w 257"/>
                <a:gd name="T7" fmla="*/ 155 h 155"/>
                <a:gd name="T8" fmla="*/ 0 w 257"/>
                <a:gd name="T9" fmla="*/ 128 h 155"/>
                <a:gd name="T10" fmla="*/ 130 w 257"/>
                <a:gd name="T11" fmla="*/ 0 h 155"/>
                <a:gd name="T12" fmla="*/ 257 w 257"/>
                <a:gd name="T13" fmla="*/ 125 h 155"/>
              </a:gdLst>
              <a:ahLst/>
              <a:cxnLst>
                <a:cxn ang="0">
                  <a:pos x="T0" y="T1"/>
                </a:cxn>
                <a:cxn ang="0">
                  <a:pos x="T2" y="T3"/>
                </a:cxn>
                <a:cxn ang="0">
                  <a:pos x="T4" y="T5"/>
                </a:cxn>
                <a:cxn ang="0">
                  <a:pos x="T6" y="T7"/>
                </a:cxn>
                <a:cxn ang="0">
                  <a:pos x="T8" y="T9"/>
                </a:cxn>
                <a:cxn ang="0">
                  <a:pos x="T10" y="T11"/>
                </a:cxn>
                <a:cxn ang="0">
                  <a:pos x="T12" y="T13"/>
                </a:cxn>
              </a:cxnLst>
              <a:rect l="0" t="0" r="r" b="b"/>
              <a:pathLst>
                <a:path w="257" h="155">
                  <a:moveTo>
                    <a:pt x="257" y="125"/>
                  </a:moveTo>
                  <a:lnTo>
                    <a:pt x="230" y="151"/>
                  </a:lnTo>
                  <a:lnTo>
                    <a:pt x="130" y="53"/>
                  </a:lnTo>
                  <a:lnTo>
                    <a:pt x="27" y="155"/>
                  </a:lnTo>
                  <a:lnTo>
                    <a:pt x="0" y="128"/>
                  </a:lnTo>
                  <a:lnTo>
                    <a:pt x="130" y="0"/>
                  </a:lnTo>
                  <a:lnTo>
                    <a:pt x="257" y="125"/>
                  </a:lnTo>
                  <a:close/>
                </a:path>
              </a:pathLst>
            </a:custGeom>
            <a:solidFill>
              <a:schemeClr val="tx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7" name="Freeform 60"/>
            <p:cNvSpPr>
              <a:spLocks/>
            </p:cNvSpPr>
            <p:nvPr/>
          </p:nvSpPr>
          <p:spPr bwMode="auto">
            <a:xfrm>
              <a:off x="2092729" y="3533423"/>
              <a:ext cx="407987" cy="246063"/>
            </a:xfrm>
            <a:custGeom>
              <a:avLst/>
              <a:gdLst>
                <a:gd name="T0" fmla="*/ 257 w 257"/>
                <a:gd name="T1" fmla="*/ 123 h 155"/>
                <a:gd name="T2" fmla="*/ 230 w 257"/>
                <a:gd name="T3" fmla="*/ 151 h 155"/>
                <a:gd name="T4" fmla="*/ 130 w 257"/>
                <a:gd name="T5" fmla="*/ 53 h 155"/>
                <a:gd name="T6" fmla="*/ 27 w 257"/>
                <a:gd name="T7" fmla="*/ 155 h 155"/>
                <a:gd name="T8" fmla="*/ 0 w 257"/>
                <a:gd name="T9" fmla="*/ 128 h 155"/>
                <a:gd name="T10" fmla="*/ 130 w 257"/>
                <a:gd name="T11" fmla="*/ 0 h 155"/>
                <a:gd name="T12" fmla="*/ 257 w 257"/>
                <a:gd name="T13" fmla="*/ 123 h 155"/>
              </a:gdLst>
              <a:ahLst/>
              <a:cxnLst>
                <a:cxn ang="0">
                  <a:pos x="T0" y="T1"/>
                </a:cxn>
                <a:cxn ang="0">
                  <a:pos x="T2" y="T3"/>
                </a:cxn>
                <a:cxn ang="0">
                  <a:pos x="T4" y="T5"/>
                </a:cxn>
                <a:cxn ang="0">
                  <a:pos x="T6" y="T7"/>
                </a:cxn>
                <a:cxn ang="0">
                  <a:pos x="T8" y="T9"/>
                </a:cxn>
                <a:cxn ang="0">
                  <a:pos x="T10" y="T11"/>
                </a:cxn>
                <a:cxn ang="0">
                  <a:pos x="T12" y="T13"/>
                </a:cxn>
              </a:cxnLst>
              <a:rect l="0" t="0" r="r" b="b"/>
              <a:pathLst>
                <a:path w="257" h="155">
                  <a:moveTo>
                    <a:pt x="257" y="123"/>
                  </a:moveTo>
                  <a:lnTo>
                    <a:pt x="230" y="151"/>
                  </a:lnTo>
                  <a:lnTo>
                    <a:pt x="130" y="53"/>
                  </a:lnTo>
                  <a:lnTo>
                    <a:pt x="27" y="155"/>
                  </a:lnTo>
                  <a:lnTo>
                    <a:pt x="0" y="128"/>
                  </a:lnTo>
                  <a:lnTo>
                    <a:pt x="130" y="0"/>
                  </a:lnTo>
                  <a:lnTo>
                    <a:pt x="257" y="123"/>
                  </a:lnTo>
                  <a:close/>
                </a:path>
              </a:pathLst>
            </a:custGeom>
            <a:solidFill>
              <a:schemeClr val="tx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5" name="Grupo 14"/>
          <p:cNvGrpSpPr/>
          <p:nvPr/>
        </p:nvGrpSpPr>
        <p:grpSpPr>
          <a:xfrm>
            <a:off x="3329098" y="3533423"/>
            <a:ext cx="407987" cy="1838326"/>
            <a:chOff x="3329098" y="3533423"/>
            <a:chExt cx="407987" cy="1838326"/>
          </a:xfrm>
        </p:grpSpPr>
        <p:sp>
          <p:nvSpPr>
            <p:cNvPr id="251" name="Freeform 51"/>
            <p:cNvSpPr>
              <a:spLocks/>
            </p:cNvSpPr>
            <p:nvPr/>
          </p:nvSpPr>
          <p:spPr bwMode="auto">
            <a:xfrm>
              <a:off x="3329098" y="5125686"/>
              <a:ext cx="407987" cy="246063"/>
            </a:xfrm>
            <a:custGeom>
              <a:avLst/>
              <a:gdLst>
                <a:gd name="T0" fmla="*/ 257 w 257"/>
                <a:gd name="T1" fmla="*/ 123 h 155"/>
                <a:gd name="T2" fmla="*/ 230 w 257"/>
                <a:gd name="T3" fmla="*/ 151 h 155"/>
                <a:gd name="T4" fmla="*/ 130 w 257"/>
                <a:gd name="T5" fmla="*/ 53 h 155"/>
                <a:gd name="T6" fmla="*/ 27 w 257"/>
                <a:gd name="T7" fmla="*/ 155 h 155"/>
                <a:gd name="T8" fmla="*/ 0 w 257"/>
                <a:gd name="T9" fmla="*/ 129 h 155"/>
                <a:gd name="T10" fmla="*/ 130 w 257"/>
                <a:gd name="T11" fmla="*/ 0 h 155"/>
                <a:gd name="T12" fmla="*/ 257 w 257"/>
                <a:gd name="T13" fmla="*/ 123 h 155"/>
              </a:gdLst>
              <a:ahLst/>
              <a:cxnLst>
                <a:cxn ang="0">
                  <a:pos x="T0" y="T1"/>
                </a:cxn>
                <a:cxn ang="0">
                  <a:pos x="T2" y="T3"/>
                </a:cxn>
                <a:cxn ang="0">
                  <a:pos x="T4" y="T5"/>
                </a:cxn>
                <a:cxn ang="0">
                  <a:pos x="T6" y="T7"/>
                </a:cxn>
                <a:cxn ang="0">
                  <a:pos x="T8" y="T9"/>
                </a:cxn>
                <a:cxn ang="0">
                  <a:pos x="T10" y="T11"/>
                </a:cxn>
                <a:cxn ang="0">
                  <a:pos x="T12" y="T13"/>
                </a:cxn>
              </a:cxnLst>
              <a:rect l="0" t="0" r="r" b="b"/>
              <a:pathLst>
                <a:path w="257" h="155">
                  <a:moveTo>
                    <a:pt x="257" y="123"/>
                  </a:moveTo>
                  <a:lnTo>
                    <a:pt x="230" y="151"/>
                  </a:lnTo>
                  <a:lnTo>
                    <a:pt x="130" y="53"/>
                  </a:lnTo>
                  <a:lnTo>
                    <a:pt x="27" y="155"/>
                  </a:lnTo>
                  <a:lnTo>
                    <a:pt x="0" y="129"/>
                  </a:lnTo>
                  <a:lnTo>
                    <a:pt x="130" y="0"/>
                  </a:lnTo>
                  <a:lnTo>
                    <a:pt x="257" y="123"/>
                  </a:lnTo>
                  <a:close/>
                </a:path>
              </a:pathLst>
            </a:custGeom>
            <a:solidFill>
              <a:schemeClr val="tx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2" name="Freeform 52"/>
            <p:cNvSpPr>
              <a:spLocks/>
            </p:cNvSpPr>
            <p:nvPr/>
          </p:nvSpPr>
          <p:spPr bwMode="auto">
            <a:xfrm>
              <a:off x="3329098" y="4949473"/>
              <a:ext cx="407987" cy="246063"/>
            </a:xfrm>
            <a:custGeom>
              <a:avLst/>
              <a:gdLst>
                <a:gd name="T0" fmla="*/ 257 w 257"/>
                <a:gd name="T1" fmla="*/ 123 h 155"/>
                <a:gd name="T2" fmla="*/ 230 w 257"/>
                <a:gd name="T3" fmla="*/ 149 h 155"/>
                <a:gd name="T4" fmla="*/ 130 w 257"/>
                <a:gd name="T5" fmla="*/ 53 h 155"/>
                <a:gd name="T6" fmla="*/ 27 w 257"/>
                <a:gd name="T7" fmla="*/ 155 h 155"/>
                <a:gd name="T8" fmla="*/ 0 w 257"/>
                <a:gd name="T9" fmla="*/ 128 h 155"/>
                <a:gd name="T10" fmla="*/ 130 w 257"/>
                <a:gd name="T11" fmla="*/ 0 h 155"/>
                <a:gd name="T12" fmla="*/ 257 w 257"/>
                <a:gd name="T13" fmla="*/ 123 h 155"/>
              </a:gdLst>
              <a:ahLst/>
              <a:cxnLst>
                <a:cxn ang="0">
                  <a:pos x="T0" y="T1"/>
                </a:cxn>
                <a:cxn ang="0">
                  <a:pos x="T2" y="T3"/>
                </a:cxn>
                <a:cxn ang="0">
                  <a:pos x="T4" y="T5"/>
                </a:cxn>
                <a:cxn ang="0">
                  <a:pos x="T6" y="T7"/>
                </a:cxn>
                <a:cxn ang="0">
                  <a:pos x="T8" y="T9"/>
                </a:cxn>
                <a:cxn ang="0">
                  <a:pos x="T10" y="T11"/>
                </a:cxn>
                <a:cxn ang="0">
                  <a:pos x="T12" y="T13"/>
                </a:cxn>
              </a:cxnLst>
              <a:rect l="0" t="0" r="r" b="b"/>
              <a:pathLst>
                <a:path w="257" h="155">
                  <a:moveTo>
                    <a:pt x="257" y="123"/>
                  </a:moveTo>
                  <a:lnTo>
                    <a:pt x="230" y="149"/>
                  </a:lnTo>
                  <a:lnTo>
                    <a:pt x="130" y="53"/>
                  </a:lnTo>
                  <a:lnTo>
                    <a:pt x="27" y="155"/>
                  </a:lnTo>
                  <a:lnTo>
                    <a:pt x="0" y="128"/>
                  </a:lnTo>
                  <a:lnTo>
                    <a:pt x="130" y="0"/>
                  </a:lnTo>
                  <a:lnTo>
                    <a:pt x="257" y="123"/>
                  </a:lnTo>
                  <a:close/>
                </a:path>
              </a:pathLst>
            </a:custGeom>
            <a:solidFill>
              <a:schemeClr val="tx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3" name="Freeform 53"/>
            <p:cNvSpPr>
              <a:spLocks/>
            </p:cNvSpPr>
            <p:nvPr/>
          </p:nvSpPr>
          <p:spPr bwMode="auto">
            <a:xfrm>
              <a:off x="3329098" y="4773261"/>
              <a:ext cx="407987" cy="246063"/>
            </a:xfrm>
            <a:custGeom>
              <a:avLst/>
              <a:gdLst>
                <a:gd name="T0" fmla="*/ 257 w 257"/>
                <a:gd name="T1" fmla="*/ 122 h 155"/>
                <a:gd name="T2" fmla="*/ 230 w 257"/>
                <a:gd name="T3" fmla="*/ 149 h 155"/>
                <a:gd name="T4" fmla="*/ 130 w 257"/>
                <a:gd name="T5" fmla="*/ 53 h 155"/>
                <a:gd name="T6" fmla="*/ 27 w 257"/>
                <a:gd name="T7" fmla="*/ 155 h 155"/>
                <a:gd name="T8" fmla="*/ 0 w 257"/>
                <a:gd name="T9" fmla="*/ 128 h 155"/>
                <a:gd name="T10" fmla="*/ 130 w 257"/>
                <a:gd name="T11" fmla="*/ 0 h 155"/>
                <a:gd name="T12" fmla="*/ 257 w 257"/>
                <a:gd name="T13" fmla="*/ 122 h 155"/>
              </a:gdLst>
              <a:ahLst/>
              <a:cxnLst>
                <a:cxn ang="0">
                  <a:pos x="T0" y="T1"/>
                </a:cxn>
                <a:cxn ang="0">
                  <a:pos x="T2" y="T3"/>
                </a:cxn>
                <a:cxn ang="0">
                  <a:pos x="T4" y="T5"/>
                </a:cxn>
                <a:cxn ang="0">
                  <a:pos x="T6" y="T7"/>
                </a:cxn>
                <a:cxn ang="0">
                  <a:pos x="T8" y="T9"/>
                </a:cxn>
                <a:cxn ang="0">
                  <a:pos x="T10" y="T11"/>
                </a:cxn>
                <a:cxn ang="0">
                  <a:pos x="T12" y="T13"/>
                </a:cxn>
              </a:cxnLst>
              <a:rect l="0" t="0" r="r" b="b"/>
              <a:pathLst>
                <a:path w="257" h="155">
                  <a:moveTo>
                    <a:pt x="257" y="122"/>
                  </a:moveTo>
                  <a:lnTo>
                    <a:pt x="230" y="149"/>
                  </a:lnTo>
                  <a:lnTo>
                    <a:pt x="130" y="53"/>
                  </a:lnTo>
                  <a:lnTo>
                    <a:pt x="27" y="155"/>
                  </a:lnTo>
                  <a:lnTo>
                    <a:pt x="0" y="128"/>
                  </a:lnTo>
                  <a:lnTo>
                    <a:pt x="130" y="0"/>
                  </a:lnTo>
                  <a:lnTo>
                    <a:pt x="257" y="122"/>
                  </a:lnTo>
                  <a:close/>
                </a:path>
              </a:pathLst>
            </a:custGeom>
            <a:solidFill>
              <a:schemeClr val="tx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4" name="Freeform 54"/>
            <p:cNvSpPr>
              <a:spLocks/>
            </p:cNvSpPr>
            <p:nvPr/>
          </p:nvSpPr>
          <p:spPr bwMode="auto">
            <a:xfrm>
              <a:off x="3329098" y="4593873"/>
              <a:ext cx="407987" cy="247650"/>
            </a:xfrm>
            <a:custGeom>
              <a:avLst/>
              <a:gdLst>
                <a:gd name="T0" fmla="*/ 257 w 257"/>
                <a:gd name="T1" fmla="*/ 124 h 156"/>
                <a:gd name="T2" fmla="*/ 230 w 257"/>
                <a:gd name="T3" fmla="*/ 151 h 156"/>
                <a:gd name="T4" fmla="*/ 130 w 257"/>
                <a:gd name="T5" fmla="*/ 54 h 156"/>
                <a:gd name="T6" fmla="*/ 27 w 257"/>
                <a:gd name="T7" fmla="*/ 156 h 156"/>
                <a:gd name="T8" fmla="*/ 0 w 257"/>
                <a:gd name="T9" fmla="*/ 130 h 156"/>
                <a:gd name="T10" fmla="*/ 130 w 257"/>
                <a:gd name="T11" fmla="*/ 0 h 156"/>
                <a:gd name="T12" fmla="*/ 257 w 257"/>
                <a:gd name="T13" fmla="*/ 124 h 156"/>
              </a:gdLst>
              <a:ahLst/>
              <a:cxnLst>
                <a:cxn ang="0">
                  <a:pos x="T0" y="T1"/>
                </a:cxn>
                <a:cxn ang="0">
                  <a:pos x="T2" y="T3"/>
                </a:cxn>
                <a:cxn ang="0">
                  <a:pos x="T4" y="T5"/>
                </a:cxn>
                <a:cxn ang="0">
                  <a:pos x="T6" y="T7"/>
                </a:cxn>
                <a:cxn ang="0">
                  <a:pos x="T8" y="T9"/>
                </a:cxn>
                <a:cxn ang="0">
                  <a:pos x="T10" y="T11"/>
                </a:cxn>
                <a:cxn ang="0">
                  <a:pos x="T12" y="T13"/>
                </a:cxn>
              </a:cxnLst>
              <a:rect l="0" t="0" r="r" b="b"/>
              <a:pathLst>
                <a:path w="257" h="156">
                  <a:moveTo>
                    <a:pt x="257" y="124"/>
                  </a:moveTo>
                  <a:lnTo>
                    <a:pt x="230" y="151"/>
                  </a:lnTo>
                  <a:lnTo>
                    <a:pt x="130" y="54"/>
                  </a:lnTo>
                  <a:lnTo>
                    <a:pt x="27" y="156"/>
                  </a:lnTo>
                  <a:lnTo>
                    <a:pt x="0" y="130"/>
                  </a:lnTo>
                  <a:lnTo>
                    <a:pt x="130" y="0"/>
                  </a:lnTo>
                  <a:lnTo>
                    <a:pt x="257" y="124"/>
                  </a:lnTo>
                  <a:close/>
                </a:path>
              </a:pathLst>
            </a:custGeom>
            <a:solidFill>
              <a:schemeClr val="tx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5" name="Freeform 55"/>
            <p:cNvSpPr>
              <a:spLocks/>
            </p:cNvSpPr>
            <p:nvPr/>
          </p:nvSpPr>
          <p:spPr bwMode="auto">
            <a:xfrm>
              <a:off x="3329098" y="4416073"/>
              <a:ext cx="407987" cy="249238"/>
            </a:xfrm>
            <a:custGeom>
              <a:avLst/>
              <a:gdLst>
                <a:gd name="T0" fmla="*/ 257 w 257"/>
                <a:gd name="T1" fmla="*/ 125 h 157"/>
                <a:gd name="T2" fmla="*/ 230 w 257"/>
                <a:gd name="T3" fmla="*/ 151 h 157"/>
                <a:gd name="T4" fmla="*/ 130 w 257"/>
                <a:gd name="T5" fmla="*/ 55 h 157"/>
                <a:gd name="T6" fmla="*/ 27 w 257"/>
                <a:gd name="T7" fmla="*/ 157 h 157"/>
                <a:gd name="T8" fmla="*/ 0 w 257"/>
                <a:gd name="T9" fmla="*/ 131 h 157"/>
                <a:gd name="T10" fmla="*/ 130 w 257"/>
                <a:gd name="T11" fmla="*/ 0 h 157"/>
                <a:gd name="T12" fmla="*/ 257 w 257"/>
                <a:gd name="T13" fmla="*/ 125 h 157"/>
              </a:gdLst>
              <a:ahLst/>
              <a:cxnLst>
                <a:cxn ang="0">
                  <a:pos x="T0" y="T1"/>
                </a:cxn>
                <a:cxn ang="0">
                  <a:pos x="T2" y="T3"/>
                </a:cxn>
                <a:cxn ang="0">
                  <a:pos x="T4" y="T5"/>
                </a:cxn>
                <a:cxn ang="0">
                  <a:pos x="T6" y="T7"/>
                </a:cxn>
                <a:cxn ang="0">
                  <a:pos x="T8" y="T9"/>
                </a:cxn>
                <a:cxn ang="0">
                  <a:pos x="T10" y="T11"/>
                </a:cxn>
                <a:cxn ang="0">
                  <a:pos x="T12" y="T13"/>
                </a:cxn>
              </a:cxnLst>
              <a:rect l="0" t="0" r="r" b="b"/>
              <a:pathLst>
                <a:path w="257" h="157">
                  <a:moveTo>
                    <a:pt x="257" y="125"/>
                  </a:moveTo>
                  <a:lnTo>
                    <a:pt x="230" y="151"/>
                  </a:lnTo>
                  <a:lnTo>
                    <a:pt x="130" y="55"/>
                  </a:lnTo>
                  <a:lnTo>
                    <a:pt x="27" y="157"/>
                  </a:lnTo>
                  <a:lnTo>
                    <a:pt x="0" y="131"/>
                  </a:lnTo>
                  <a:lnTo>
                    <a:pt x="130" y="0"/>
                  </a:lnTo>
                  <a:lnTo>
                    <a:pt x="257" y="125"/>
                  </a:lnTo>
                  <a:close/>
                </a:path>
              </a:pathLst>
            </a:custGeom>
            <a:solidFill>
              <a:schemeClr val="tx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6" name="Freeform 56"/>
            <p:cNvSpPr>
              <a:spLocks/>
            </p:cNvSpPr>
            <p:nvPr/>
          </p:nvSpPr>
          <p:spPr bwMode="auto">
            <a:xfrm>
              <a:off x="3329098" y="4239861"/>
              <a:ext cx="407987" cy="249238"/>
            </a:xfrm>
            <a:custGeom>
              <a:avLst/>
              <a:gdLst>
                <a:gd name="T0" fmla="*/ 257 w 257"/>
                <a:gd name="T1" fmla="*/ 125 h 157"/>
                <a:gd name="T2" fmla="*/ 230 w 257"/>
                <a:gd name="T3" fmla="*/ 151 h 157"/>
                <a:gd name="T4" fmla="*/ 130 w 257"/>
                <a:gd name="T5" fmla="*/ 53 h 157"/>
                <a:gd name="T6" fmla="*/ 27 w 257"/>
                <a:gd name="T7" fmla="*/ 157 h 157"/>
                <a:gd name="T8" fmla="*/ 0 w 257"/>
                <a:gd name="T9" fmla="*/ 130 h 157"/>
                <a:gd name="T10" fmla="*/ 130 w 257"/>
                <a:gd name="T11" fmla="*/ 0 h 157"/>
                <a:gd name="T12" fmla="*/ 257 w 257"/>
                <a:gd name="T13" fmla="*/ 125 h 157"/>
              </a:gdLst>
              <a:ahLst/>
              <a:cxnLst>
                <a:cxn ang="0">
                  <a:pos x="T0" y="T1"/>
                </a:cxn>
                <a:cxn ang="0">
                  <a:pos x="T2" y="T3"/>
                </a:cxn>
                <a:cxn ang="0">
                  <a:pos x="T4" y="T5"/>
                </a:cxn>
                <a:cxn ang="0">
                  <a:pos x="T6" y="T7"/>
                </a:cxn>
                <a:cxn ang="0">
                  <a:pos x="T8" y="T9"/>
                </a:cxn>
                <a:cxn ang="0">
                  <a:pos x="T10" y="T11"/>
                </a:cxn>
                <a:cxn ang="0">
                  <a:pos x="T12" y="T13"/>
                </a:cxn>
              </a:cxnLst>
              <a:rect l="0" t="0" r="r" b="b"/>
              <a:pathLst>
                <a:path w="257" h="157">
                  <a:moveTo>
                    <a:pt x="257" y="125"/>
                  </a:moveTo>
                  <a:lnTo>
                    <a:pt x="230" y="151"/>
                  </a:lnTo>
                  <a:lnTo>
                    <a:pt x="130" y="53"/>
                  </a:lnTo>
                  <a:lnTo>
                    <a:pt x="27" y="157"/>
                  </a:lnTo>
                  <a:lnTo>
                    <a:pt x="0" y="130"/>
                  </a:lnTo>
                  <a:lnTo>
                    <a:pt x="130" y="0"/>
                  </a:lnTo>
                  <a:lnTo>
                    <a:pt x="257" y="125"/>
                  </a:lnTo>
                  <a:close/>
                </a:path>
              </a:pathLst>
            </a:custGeom>
            <a:solidFill>
              <a:schemeClr val="tx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7" name="Freeform 57"/>
            <p:cNvSpPr>
              <a:spLocks/>
            </p:cNvSpPr>
            <p:nvPr/>
          </p:nvSpPr>
          <p:spPr bwMode="auto">
            <a:xfrm>
              <a:off x="3329098" y="4063648"/>
              <a:ext cx="407987" cy="247650"/>
            </a:xfrm>
            <a:custGeom>
              <a:avLst/>
              <a:gdLst>
                <a:gd name="T0" fmla="*/ 257 w 257"/>
                <a:gd name="T1" fmla="*/ 124 h 156"/>
                <a:gd name="T2" fmla="*/ 230 w 257"/>
                <a:gd name="T3" fmla="*/ 151 h 156"/>
                <a:gd name="T4" fmla="*/ 130 w 257"/>
                <a:gd name="T5" fmla="*/ 53 h 156"/>
                <a:gd name="T6" fmla="*/ 27 w 257"/>
                <a:gd name="T7" fmla="*/ 156 h 156"/>
                <a:gd name="T8" fmla="*/ 0 w 257"/>
                <a:gd name="T9" fmla="*/ 128 h 156"/>
                <a:gd name="T10" fmla="*/ 130 w 257"/>
                <a:gd name="T11" fmla="*/ 0 h 156"/>
                <a:gd name="T12" fmla="*/ 257 w 257"/>
                <a:gd name="T13" fmla="*/ 124 h 156"/>
              </a:gdLst>
              <a:ahLst/>
              <a:cxnLst>
                <a:cxn ang="0">
                  <a:pos x="T0" y="T1"/>
                </a:cxn>
                <a:cxn ang="0">
                  <a:pos x="T2" y="T3"/>
                </a:cxn>
                <a:cxn ang="0">
                  <a:pos x="T4" y="T5"/>
                </a:cxn>
                <a:cxn ang="0">
                  <a:pos x="T6" y="T7"/>
                </a:cxn>
                <a:cxn ang="0">
                  <a:pos x="T8" y="T9"/>
                </a:cxn>
                <a:cxn ang="0">
                  <a:pos x="T10" y="T11"/>
                </a:cxn>
                <a:cxn ang="0">
                  <a:pos x="T12" y="T13"/>
                </a:cxn>
              </a:cxnLst>
              <a:rect l="0" t="0" r="r" b="b"/>
              <a:pathLst>
                <a:path w="257" h="156">
                  <a:moveTo>
                    <a:pt x="257" y="124"/>
                  </a:moveTo>
                  <a:lnTo>
                    <a:pt x="230" y="151"/>
                  </a:lnTo>
                  <a:lnTo>
                    <a:pt x="130" y="53"/>
                  </a:lnTo>
                  <a:lnTo>
                    <a:pt x="27" y="156"/>
                  </a:lnTo>
                  <a:lnTo>
                    <a:pt x="0" y="128"/>
                  </a:lnTo>
                  <a:lnTo>
                    <a:pt x="130" y="0"/>
                  </a:lnTo>
                  <a:lnTo>
                    <a:pt x="257" y="124"/>
                  </a:lnTo>
                  <a:close/>
                </a:path>
              </a:pathLst>
            </a:custGeom>
            <a:solidFill>
              <a:schemeClr val="tx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8" name="Freeform 58"/>
            <p:cNvSpPr>
              <a:spLocks/>
            </p:cNvSpPr>
            <p:nvPr/>
          </p:nvSpPr>
          <p:spPr bwMode="auto">
            <a:xfrm>
              <a:off x="3329098" y="3887436"/>
              <a:ext cx="407987" cy="244475"/>
            </a:xfrm>
            <a:custGeom>
              <a:avLst/>
              <a:gdLst>
                <a:gd name="T0" fmla="*/ 257 w 257"/>
                <a:gd name="T1" fmla="*/ 124 h 154"/>
                <a:gd name="T2" fmla="*/ 230 w 257"/>
                <a:gd name="T3" fmla="*/ 150 h 154"/>
                <a:gd name="T4" fmla="*/ 130 w 257"/>
                <a:gd name="T5" fmla="*/ 52 h 154"/>
                <a:gd name="T6" fmla="*/ 27 w 257"/>
                <a:gd name="T7" fmla="*/ 154 h 154"/>
                <a:gd name="T8" fmla="*/ 0 w 257"/>
                <a:gd name="T9" fmla="*/ 128 h 154"/>
                <a:gd name="T10" fmla="*/ 130 w 257"/>
                <a:gd name="T11" fmla="*/ 0 h 154"/>
                <a:gd name="T12" fmla="*/ 257 w 257"/>
                <a:gd name="T13" fmla="*/ 124 h 154"/>
              </a:gdLst>
              <a:ahLst/>
              <a:cxnLst>
                <a:cxn ang="0">
                  <a:pos x="T0" y="T1"/>
                </a:cxn>
                <a:cxn ang="0">
                  <a:pos x="T2" y="T3"/>
                </a:cxn>
                <a:cxn ang="0">
                  <a:pos x="T4" y="T5"/>
                </a:cxn>
                <a:cxn ang="0">
                  <a:pos x="T6" y="T7"/>
                </a:cxn>
                <a:cxn ang="0">
                  <a:pos x="T8" y="T9"/>
                </a:cxn>
                <a:cxn ang="0">
                  <a:pos x="T10" y="T11"/>
                </a:cxn>
                <a:cxn ang="0">
                  <a:pos x="T12" y="T13"/>
                </a:cxn>
              </a:cxnLst>
              <a:rect l="0" t="0" r="r" b="b"/>
              <a:pathLst>
                <a:path w="257" h="154">
                  <a:moveTo>
                    <a:pt x="257" y="124"/>
                  </a:moveTo>
                  <a:lnTo>
                    <a:pt x="230" y="150"/>
                  </a:lnTo>
                  <a:lnTo>
                    <a:pt x="130" y="52"/>
                  </a:lnTo>
                  <a:lnTo>
                    <a:pt x="27" y="154"/>
                  </a:lnTo>
                  <a:lnTo>
                    <a:pt x="0" y="128"/>
                  </a:lnTo>
                  <a:lnTo>
                    <a:pt x="130" y="0"/>
                  </a:lnTo>
                  <a:lnTo>
                    <a:pt x="257" y="124"/>
                  </a:lnTo>
                  <a:close/>
                </a:path>
              </a:pathLst>
            </a:custGeom>
            <a:solidFill>
              <a:schemeClr val="tx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9" name="Freeform 59"/>
            <p:cNvSpPr>
              <a:spLocks/>
            </p:cNvSpPr>
            <p:nvPr/>
          </p:nvSpPr>
          <p:spPr bwMode="auto">
            <a:xfrm>
              <a:off x="3329098" y="3709636"/>
              <a:ext cx="407987" cy="246063"/>
            </a:xfrm>
            <a:custGeom>
              <a:avLst/>
              <a:gdLst>
                <a:gd name="T0" fmla="*/ 257 w 257"/>
                <a:gd name="T1" fmla="*/ 125 h 155"/>
                <a:gd name="T2" fmla="*/ 230 w 257"/>
                <a:gd name="T3" fmla="*/ 151 h 155"/>
                <a:gd name="T4" fmla="*/ 130 w 257"/>
                <a:gd name="T5" fmla="*/ 53 h 155"/>
                <a:gd name="T6" fmla="*/ 27 w 257"/>
                <a:gd name="T7" fmla="*/ 155 h 155"/>
                <a:gd name="T8" fmla="*/ 0 w 257"/>
                <a:gd name="T9" fmla="*/ 128 h 155"/>
                <a:gd name="T10" fmla="*/ 130 w 257"/>
                <a:gd name="T11" fmla="*/ 0 h 155"/>
                <a:gd name="T12" fmla="*/ 257 w 257"/>
                <a:gd name="T13" fmla="*/ 125 h 155"/>
              </a:gdLst>
              <a:ahLst/>
              <a:cxnLst>
                <a:cxn ang="0">
                  <a:pos x="T0" y="T1"/>
                </a:cxn>
                <a:cxn ang="0">
                  <a:pos x="T2" y="T3"/>
                </a:cxn>
                <a:cxn ang="0">
                  <a:pos x="T4" y="T5"/>
                </a:cxn>
                <a:cxn ang="0">
                  <a:pos x="T6" y="T7"/>
                </a:cxn>
                <a:cxn ang="0">
                  <a:pos x="T8" y="T9"/>
                </a:cxn>
                <a:cxn ang="0">
                  <a:pos x="T10" y="T11"/>
                </a:cxn>
                <a:cxn ang="0">
                  <a:pos x="T12" y="T13"/>
                </a:cxn>
              </a:cxnLst>
              <a:rect l="0" t="0" r="r" b="b"/>
              <a:pathLst>
                <a:path w="257" h="155">
                  <a:moveTo>
                    <a:pt x="257" y="125"/>
                  </a:moveTo>
                  <a:lnTo>
                    <a:pt x="230" y="151"/>
                  </a:lnTo>
                  <a:lnTo>
                    <a:pt x="130" y="53"/>
                  </a:lnTo>
                  <a:lnTo>
                    <a:pt x="27" y="155"/>
                  </a:lnTo>
                  <a:lnTo>
                    <a:pt x="0" y="128"/>
                  </a:lnTo>
                  <a:lnTo>
                    <a:pt x="130" y="0"/>
                  </a:lnTo>
                  <a:lnTo>
                    <a:pt x="257" y="125"/>
                  </a:lnTo>
                  <a:close/>
                </a:path>
              </a:pathLst>
            </a:custGeom>
            <a:solidFill>
              <a:schemeClr val="tx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0" name="Freeform 60"/>
            <p:cNvSpPr>
              <a:spLocks/>
            </p:cNvSpPr>
            <p:nvPr/>
          </p:nvSpPr>
          <p:spPr bwMode="auto">
            <a:xfrm>
              <a:off x="3329098" y="3533423"/>
              <a:ext cx="407987" cy="246063"/>
            </a:xfrm>
            <a:custGeom>
              <a:avLst/>
              <a:gdLst>
                <a:gd name="T0" fmla="*/ 257 w 257"/>
                <a:gd name="T1" fmla="*/ 123 h 155"/>
                <a:gd name="T2" fmla="*/ 230 w 257"/>
                <a:gd name="T3" fmla="*/ 151 h 155"/>
                <a:gd name="T4" fmla="*/ 130 w 257"/>
                <a:gd name="T5" fmla="*/ 53 h 155"/>
                <a:gd name="T6" fmla="*/ 27 w 257"/>
                <a:gd name="T7" fmla="*/ 155 h 155"/>
                <a:gd name="T8" fmla="*/ 0 w 257"/>
                <a:gd name="T9" fmla="*/ 128 h 155"/>
                <a:gd name="T10" fmla="*/ 130 w 257"/>
                <a:gd name="T11" fmla="*/ 0 h 155"/>
                <a:gd name="T12" fmla="*/ 257 w 257"/>
                <a:gd name="T13" fmla="*/ 123 h 155"/>
              </a:gdLst>
              <a:ahLst/>
              <a:cxnLst>
                <a:cxn ang="0">
                  <a:pos x="T0" y="T1"/>
                </a:cxn>
                <a:cxn ang="0">
                  <a:pos x="T2" y="T3"/>
                </a:cxn>
                <a:cxn ang="0">
                  <a:pos x="T4" y="T5"/>
                </a:cxn>
                <a:cxn ang="0">
                  <a:pos x="T6" y="T7"/>
                </a:cxn>
                <a:cxn ang="0">
                  <a:pos x="T8" y="T9"/>
                </a:cxn>
                <a:cxn ang="0">
                  <a:pos x="T10" y="T11"/>
                </a:cxn>
                <a:cxn ang="0">
                  <a:pos x="T12" y="T13"/>
                </a:cxn>
              </a:cxnLst>
              <a:rect l="0" t="0" r="r" b="b"/>
              <a:pathLst>
                <a:path w="257" h="155">
                  <a:moveTo>
                    <a:pt x="257" y="123"/>
                  </a:moveTo>
                  <a:lnTo>
                    <a:pt x="230" y="151"/>
                  </a:lnTo>
                  <a:lnTo>
                    <a:pt x="130" y="53"/>
                  </a:lnTo>
                  <a:lnTo>
                    <a:pt x="27" y="155"/>
                  </a:lnTo>
                  <a:lnTo>
                    <a:pt x="0" y="128"/>
                  </a:lnTo>
                  <a:lnTo>
                    <a:pt x="130" y="0"/>
                  </a:lnTo>
                  <a:lnTo>
                    <a:pt x="257" y="123"/>
                  </a:lnTo>
                  <a:close/>
                </a:path>
              </a:pathLst>
            </a:custGeom>
            <a:solidFill>
              <a:schemeClr val="tx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6" name="Grupo 15"/>
          <p:cNvGrpSpPr/>
          <p:nvPr/>
        </p:nvGrpSpPr>
        <p:grpSpPr>
          <a:xfrm>
            <a:off x="4546288" y="3533423"/>
            <a:ext cx="407987" cy="1838326"/>
            <a:chOff x="4546288" y="3533423"/>
            <a:chExt cx="407987" cy="1838326"/>
          </a:xfrm>
        </p:grpSpPr>
        <p:sp>
          <p:nvSpPr>
            <p:cNvPr id="262" name="Freeform 51"/>
            <p:cNvSpPr>
              <a:spLocks/>
            </p:cNvSpPr>
            <p:nvPr/>
          </p:nvSpPr>
          <p:spPr bwMode="auto">
            <a:xfrm>
              <a:off x="4546288" y="5125686"/>
              <a:ext cx="407987" cy="246063"/>
            </a:xfrm>
            <a:custGeom>
              <a:avLst/>
              <a:gdLst>
                <a:gd name="T0" fmla="*/ 257 w 257"/>
                <a:gd name="T1" fmla="*/ 123 h 155"/>
                <a:gd name="T2" fmla="*/ 230 w 257"/>
                <a:gd name="T3" fmla="*/ 151 h 155"/>
                <a:gd name="T4" fmla="*/ 130 w 257"/>
                <a:gd name="T5" fmla="*/ 53 h 155"/>
                <a:gd name="T6" fmla="*/ 27 w 257"/>
                <a:gd name="T7" fmla="*/ 155 h 155"/>
                <a:gd name="T8" fmla="*/ 0 w 257"/>
                <a:gd name="T9" fmla="*/ 129 h 155"/>
                <a:gd name="T10" fmla="*/ 130 w 257"/>
                <a:gd name="T11" fmla="*/ 0 h 155"/>
                <a:gd name="T12" fmla="*/ 257 w 257"/>
                <a:gd name="T13" fmla="*/ 123 h 155"/>
              </a:gdLst>
              <a:ahLst/>
              <a:cxnLst>
                <a:cxn ang="0">
                  <a:pos x="T0" y="T1"/>
                </a:cxn>
                <a:cxn ang="0">
                  <a:pos x="T2" y="T3"/>
                </a:cxn>
                <a:cxn ang="0">
                  <a:pos x="T4" y="T5"/>
                </a:cxn>
                <a:cxn ang="0">
                  <a:pos x="T6" y="T7"/>
                </a:cxn>
                <a:cxn ang="0">
                  <a:pos x="T8" y="T9"/>
                </a:cxn>
                <a:cxn ang="0">
                  <a:pos x="T10" y="T11"/>
                </a:cxn>
                <a:cxn ang="0">
                  <a:pos x="T12" y="T13"/>
                </a:cxn>
              </a:cxnLst>
              <a:rect l="0" t="0" r="r" b="b"/>
              <a:pathLst>
                <a:path w="257" h="155">
                  <a:moveTo>
                    <a:pt x="257" y="123"/>
                  </a:moveTo>
                  <a:lnTo>
                    <a:pt x="230" y="151"/>
                  </a:lnTo>
                  <a:lnTo>
                    <a:pt x="130" y="53"/>
                  </a:lnTo>
                  <a:lnTo>
                    <a:pt x="27" y="155"/>
                  </a:lnTo>
                  <a:lnTo>
                    <a:pt x="0" y="129"/>
                  </a:lnTo>
                  <a:lnTo>
                    <a:pt x="130" y="0"/>
                  </a:lnTo>
                  <a:lnTo>
                    <a:pt x="257" y="123"/>
                  </a:lnTo>
                  <a:close/>
                </a:path>
              </a:pathLst>
            </a:custGeom>
            <a:solidFill>
              <a:schemeClr val="tx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3" name="Freeform 52"/>
            <p:cNvSpPr>
              <a:spLocks/>
            </p:cNvSpPr>
            <p:nvPr/>
          </p:nvSpPr>
          <p:spPr bwMode="auto">
            <a:xfrm>
              <a:off x="4546288" y="4949473"/>
              <a:ext cx="407987" cy="246063"/>
            </a:xfrm>
            <a:custGeom>
              <a:avLst/>
              <a:gdLst>
                <a:gd name="T0" fmla="*/ 257 w 257"/>
                <a:gd name="T1" fmla="*/ 123 h 155"/>
                <a:gd name="T2" fmla="*/ 230 w 257"/>
                <a:gd name="T3" fmla="*/ 149 h 155"/>
                <a:gd name="T4" fmla="*/ 130 w 257"/>
                <a:gd name="T5" fmla="*/ 53 h 155"/>
                <a:gd name="T6" fmla="*/ 27 w 257"/>
                <a:gd name="T7" fmla="*/ 155 h 155"/>
                <a:gd name="T8" fmla="*/ 0 w 257"/>
                <a:gd name="T9" fmla="*/ 128 h 155"/>
                <a:gd name="T10" fmla="*/ 130 w 257"/>
                <a:gd name="T11" fmla="*/ 0 h 155"/>
                <a:gd name="T12" fmla="*/ 257 w 257"/>
                <a:gd name="T13" fmla="*/ 123 h 155"/>
              </a:gdLst>
              <a:ahLst/>
              <a:cxnLst>
                <a:cxn ang="0">
                  <a:pos x="T0" y="T1"/>
                </a:cxn>
                <a:cxn ang="0">
                  <a:pos x="T2" y="T3"/>
                </a:cxn>
                <a:cxn ang="0">
                  <a:pos x="T4" y="T5"/>
                </a:cxn>
                <a:cxn ang="0">
                  <a:pos x="T6" y="T7"/>
                </a:cxn>
                <a:cxn ang="0">
                  <a:pos x="T8" y="T9"/>
                </a:cxn>
                <a:cxn ang="0">
                  <a:pos x="T10" y="T11"/>
                </a:cxn>
                <a:cxn ang="0">
                  <a:pos x="T12" y="T13"/>
                </a:cxn>
              </a:cxnLst>
              <a:rect l="0" t="0" r="r" b="b"/>
              <a:pathLst>
                <a:path w="257" h="155">
                  <a:moveTo>
                    <a:pt x="257" y="123"/>
                  </a:moveTo>
                  <a:lnTo>
                    <a:pt x="230" y="149"/>
                  </a:lnTo>
                  <a:lnTo>
                    <a:pt x="130" y="53"/>
                  </a:lnTo>
                  <a:lnTo>
                    <a:pt x="27" y="155"/>
                  </a:lnTo>
                  <a:lnTo>
                    <a:pt x="0" y="128"/>
                  </a:lnTo>
                  <a:lnTo>
                    <a:pt x="130" y="0"/>
                  </a:lnTo>
                  <a:lnTo>
                    <a:pt x="257" y="123"/>
                  </a:lnTo>
                  <a:close/>
                </a:path>
              </a:pathLst>
            </a:custGeom>
            <a:solidFill>
              <a:schemeClr val="tx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4" name="Freeform 53"/>
            <p:cNvSpPr>
              <a:spLocks/>
            </p:cNvSpPr>
            <p:nvPr/>
          </p:nvSpPr>
          <p:spPr bwMode="auto">
            <a:xfrm>
              <a:off x="4546288" y="4773261"/>
              <a:ext cx="407987" cy="246063"/>
            </a:xfrm>
            <a:custGeom>
              <a:avLst/>
              <a:gdLst>
                <a:gd name="T0" fmla="*/ 257 w 257"/>
                <a:gd name="T1" fmla="*/ 122 h 155"/>
                <a:gd name="T2" fmla="*/ 230 w 257"/>
                <a:gd name="T3" fmla="*/ 149 h 155"/>
                <a:gd name="T4" fmla="*/ 130 w 257"/>
                <a:gd name="T5" fmla="*/ 53 h 155"/>
                <a:gd name="T6" fmla="*/ 27 w 257"/>
                <a:gd name="T7" fmla="*/ 155 h 155"/>
                <a:gd name="T8" fmla="*/ 0 w 257"/>
                <a:gd name="T9" fmla="*/ 128 h 155"/>
                <a:gd name="T10" fmla="*/ 130 w 257"/>
                <a:gd name="T11" fmla="*/ 0 h 155"/>
                <a:gd name="T12" fmla="*/ 257 w 257"/>
                <a:gd name="T13" fmla="*/ 122 h 155"/>
              </a:gdLst>
              <a:ahLst/>
              <a:cxnLst>
                <a:cxn ang="0">
                  <a:pos x="T0" y="T1"/>
                </a:cxn>
                <a:cxn ang="0">
                  <a:pos x="T2" y="T3"/>
                </a:cxn>
                <a:cxn ang="0">
                  <a:pos x="T4" y="T5"/>
                </a:cxn>
                <a:cxn ang="0">
                  <a:pos x="T6" y="T7"/>
                </a:cxn>
                <a:cxn ang="0">
                  <a:pos x="T8" y="T9"/>
                </a:cxn>
                <a:cxn ang="0">
                  <a:pos x="T10" y="T11"/>
                </a:cxn>
                <a:cxn ang="0">
                  <a:pos x="T12" y="T13"/>
                </a:cxn>
              </a:cxnLst>
              <a:rect l="0" t="0" r="r" b="b"/>
              <a:pathLst>
                <a:path w="257" h="155">
                  <a:moveTo>
                    <a:pt x="257" y="122"/>
                  </a:moveTo>
                  <a:lnTo>
                    <a:pt x="230" y="149"/>
                  </a:lnTo>
                  <a:lnTo>
                    <a:pt x="130" y="53"/>
                  </a:lnTo>
                  <a:lnTo>
                    <a:pt x="27" y="155"/>
                  </a:lnTo>
                  <a:lnTo>
                    <a:pt x="0" y="128"/>
                  </a:lnTo>
                  <a:lnTo>
                    <a:pt x="130" y="0"/>
                  </a:lnTo>
                  <a:lnTo>
                    <a:pt x="257" y="122"/>
                  </a:lnTo>
                  <a:close/>
                </a:path>
              </a:pathLst>
            </a:custGeom>
            <a:solidFill>
              <a:schemeClr val="tx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5" name="Freeform 54"/>
            <p:cNvSpPr>
              <a:spLocks/>
            </p:cNvSpPr>
            <p:nvPr/>
          </p:nvSpPr>
          <p:spPr bwMode="auto">
            <a:xfrm>
              <a:off x="4546288" y="4593873"/>
              <a:ext cx="407987" cy="247650"/>
            </a:xfrm>
            <a:custGeom>
              <a:avLst/>
              <a:gdLst>
                <a:gd name="T0" fmla="*/ 257 w 257"/>
                <a:gd name="T1" fmla="*/ 124 h 156"/>
                <a:gd name="T2" fmla="*/ 230 w 257"/>
                <a:gd name="T3" fmla="*/ 151 h 156"/>
                <a:gd name="T4" fmla="*/ 130 w 257"/>
                <a:gd name="T5" fmla="*/ 54 h 156"/>
                <a:gd name="T6" fmla="*/ 27 w 257"/>
                <a:gd name="T7" fmla="*/ 156 h 156"/>
                <a:gd name="T8" fmla="*/ 0 w 257"/>
                <a:gd name="T9" fmla="*/ 130 h 156"/>
                <a:gd name="T10" fmla="*/ 130 w 257"/>
                <a:gd name="T11" fmla="*/ 0 h 156"/>
                <a:gd name="T12" fmla="*/ 257 w 257"/>
                <a:gd name="T13" fmla="*/ 124 h 156"/>
              </a:gdLst>
              <a:ahLst/>
              <a:cxnLst>
                <a:cxn ang="0">
                  <a:pos x="T0" y="T1"/>
                </a:cxn>
                <a:cxn ang="0">
                  <a:pos x="T2" y="T3"/>
                </a:cxn>
                <a:cxn ang="0">
                  <a:pos x="T4" y="T5"/>
                </a:cxn>
                <a:cxn ang="0">
                  <a:pos x="T6" y="T7"/>
                </a:cxn>
                <a:cxn ang="0">
                  <a:pos x="T8" y="T9"/>
                </a:cxn>
                <a:cxn ang="0">
                  <a:pos x="T10" y="T11"/>
                </a:cxn>
                <a:cxn ang="0">
                  <a:pos x="T12" y="T13"/>
                </a:cxn>
              </a:cxnLst>
              <a:rect l="0" t="0" r="r" b="b"/>
              <a:pathLst>
                <a:path w="257" h="156">
                  <a:moveTo>
                    <a:pt x="257" y="124"/>
                  </a:moveTo>
                  <a:lnTo>
                    <a:pt x="230" y="151"/>
                  </a:lnTo>
                  <a:lnTo>
                    <a:pt x="130" y="54"/>
                  </a:lnTo>
                  <a:lnTo>
                    <a:pt x="27" y="156"/>
                  </a:lnTo>
                  <a:lnTo>
                    <a:pt x="0" y="130"/>
                  </a:lnTo>
                  <a:lnTo>
                    <a:pt x="130" y="0"/>
                  </a:lnTo>
                  <a:lnTo>
                    <a:pt x="257" y="124"/>
                  </a:lnTo>
                  <a:close/>
                </a:path>
              </a:pathLst>
            </a:custGeom>
            <a:solidFill>
              <a:schemeClr val="tx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6" name="Freeform 55"/>
            <p:cNvSpPr>
              <a:spLocks/>
            </p:cNvSpPr>
            <p:nvPr/>
          </p:nvSpPr>
          <p:spPr bwMode="auto">
            <a:xfrm>
              <a:off x="4546288" y="4416073"/>
              <a:ext cx="407987" cy="249238"/>
            </a:xfrm>
            <a:custGeom>
              <a:avLst/>
              <a:gdLst>
                <a:gd name="T0" fmla="*/ 257 w 257"/>
                <a:gd name="T1" fmla="*/ 125 h 157"/>
                <a:gd name="T2" fmla="*/ 230 w 257"/>
                <a:gd name="T3" fmla="*/ 151 h 157"/>
                <a:gd name="T4" fmla="*/ 130 w 257"/>
                <a:gd name="T5" fmla="*/ 55 h 157"/>
                <a:gd name="T6" fmla="*/ 27 w 257"/>
                <a:gd name="T7" fmla="*/ 157 h 157"/>
                <a:gd name="T8" fmla="*/ 0 w 257"/>
                <a:gd name="T9" fmla="*/ 131 h 157"/>
                <a:gd name="T10" fmla="*/ 130 w 257"/>
                <a:gd name="T11" fmla="*/ 0 h 157"/>
                <a:gd name="T12" fmla="*/ 257 w 257"/>
                <a:gd name="T13" fmla="*/ 125 h 157"/>
              </a:gdLst>
              <a:ahLst/>
              <a:cxnLst>
                <a:cxn ang="0">
                  <a:pos x="T0" y="T1"/>
                </a:cxn>
                <a:cxn ang="0">
                  <a:pos x="T2" y="T3"/>
                </a:cxn>
                <a:cxn ang="0">
                  <a:pos x="T4" y="T5"/>
                </a:cxn>
                <a:cxn ang="0">
                  <a:pos x="T6" y="T7"/>
                </a:cxn>
                <a:cxn ang="0">
                  <a:pos x="T8" y="T9"/>
                </a:cxn>
                <a:cxn ang="0">
                  <a:pos x="T10" y="T11"/>
                </a:cxn>
                <a:cxn ang="0">
                  <a:pos x="T12" y="T13"/>
                </a:cxn>
              </a:cxnLst>
              <a:rect l="0" t="0" r="r" b="b"/>
              <a:pathLst>
                <a:path w="257" h="157">
                  <a:moveTo>
                    <a:pt x="257" y="125"/>
                  </a:moveTo>
                  <a:lnTo>
                    <a:pt x="230" y="151"/>
                  </a:lnTo>
                  <a:lnTo>
                    <a:pt x="130" y="55"/>
                  </a:lnTo>
                  <a:lnTo>
                    <a:pt x="27" y="157"/>
                  </a:lnTo>
                  <a:lnTo>
                    <a:pt x="0" y="131"/>
                  </a:lnTo>
                  <a:lnTo>
                    <a:pt x="130" y="0"/>
                  </a:lnTo>
                  <a:lnTo>
                    <a:pt x="257" y="125"/>
                  </a:lnTo>
                  <a:close/>
                </a:path>
              </a:pathLst>
            </a:custGeom>
            <a:solidFill>
              <a:schemeClr val="tx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7" name="Freeform 56"/>
            <p:cNvSpPr>
              <a:spLocks/>
            </p:cNvSpPr>
            <p:nvPr/>
          </p:nvSpPr>
          <p:spPr bwMode="auto">
            <a:xfrm>
              <a:off x="4546288" y="4239861"/>
              <a:ext cx="407987" cy="249238"/>
            </a:xfrm>
            <a:custGeom>
              <a:avLst/>
              <a:gdLst>
                <a:gd name="T0" fmla="*/ 257 w 257"/>
                <a:gd name="T1" fmla="*/ 125 h 157"/>
                <a:gd name="T2" fmla="*/ 230 w 257"/>
                <a:gd name="T3" fmla="*/ 151 h 157"/>
                <a:gd name="T4" fmla="*/ 130 w 257"/>
                <a:gd name="T5" fmla="*/ 53 h 157"/>
                <a:gd name="T6" fmla="*/ 27 w 257"/>
                <a:gd name="T7" fmla="*/ 157 h 157"/>
                <a:gd name="T8" fmla="*/ 0 w 257"/>
                <a:gd name="T9" fmla="*/ 130 h 157"/>
                <a:gd name="T10" fmla="*/ 130 w 257"/>
                <a:gd name="T11" fmla="*/ 0 h 157"/>
                <a:gd name="T12" fmla="*/ 257 w 257"/>
                <a:gd name="T13" fmla="*/ 125 h 157"/>
              </a:gdLst>
              <a:ahLst/>
              <a:cxnLst>
                <a:cxn ang="0">
                  <a:pos x="T0" y="T1"/>
                </a:cxn>
                <a:cxn ang="0">
                  <a:pos x="T2" y="T3"/>
                </a:cxn>
                <a:cxn ang="0">
                  <a:pos x="T4" y="T5"/>
                </a:cxn>
                <a:cxn ang="0">
                  <a:pos x="T6" y="T7"/>
                </a:cxn>
                <a:cxn ang="0">
                  <a:pos x="T8" y="T9"/>
                </a:cxn>
                <a:cxn ang="0">
                  <a:pos x="T10" y="T11"/>
                </a:cxn>
                <a:cxn ang="0">
                  <a:pos x="T12" y="T13"/>
                </a:cxn>
              </a:cxnLst>
              <a:rect l="0" t="0" r="r" b="b"/>
              <a:pathLst>
                <a:path w="257" h="157">
                  <a:moveTo>
                    <a:pt x="257" y="125"/>
                  </a:moveTo>
                  <a:lnTo>
                    <a:pt x="230" y="151"/>
                  </a:lnTo>
                  <a:lnTo>
                    <a:pt x="130" y="53"/>
                  </a:lnTo>
                  <a:lnTo>
                    <a:pt x="27" y="157"/>
                  </a:lnTo>
                  <a:lnTo>
                    <a:pt x="0" y="130"/>
                  </a:lnTo>
                  <a:lnTo>
                    <a:pt x="130" y="0"/>
                  </a:lnTo>
                  <a:lnTo>
                    <a:pt x="257" y="125"/>
                  </a:lnTo>
                  <a:close/>
                </a:path>
              </a:pathLst>
            </a:custGeom>
            <a:solidFill>
              <a:schemeClr val="tx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8" name="Freeform 57"/>
            <p:cNvSpPr>
              <a:spLocks/>
            </p:cNvSpPr>
            <p:nvPr/>
          </p:nvSpPr>
          <p:spPr bwMode="auto">
            <a:xfrm>
              <a:off x="4546288" y="4063648"/>
              <a:ext cx="407987" cy="247650"/>
            </a:xfrm>
            <a:custGeom>
              <a:avLst/>
              <a:gdLst>
                <a:gd name="T0" fmla="*/ 257 w 257"/>
                <a:gd name="T1" fmla="*/ 124 h 156"/>
                <a:gd name="T2" fmla="*/ 230 w 257"/>
                <a:gd name="T3" fmla="*/ 151 h 156"/>
                <a:gd name="T4" fmla="*/ 130 w 257"/>
                <a:gd name="T5" fmla="*/ 53 h 156"/>
                <a:gd name="T6" fmla="*/ 27 w 257"/>
                <a:gd name="T7" fmla="*/ 156 h 156"/>
                <a:gd name="T8" fmla="*/ 0 w 257"/>
                <a:gd name="T9" fmla="*/ 128 h 156"/>
                <a:gd name="T10" fmla="*/ 130 w 257"/>
                <a:gd name="T11" fmla="*/ 0 h 156"/>
                <a:gd name="T12" fmla="*/ 257 w 257"/>
                <a:gd name="T13" fmla="*/ 124 h 156"/>
              </a:gdLst>
              <a:ahLst/>
              <a:cxnLst>
                <a:cxn ang="0">
                  <a:pos x="T0" y="T1"/>
                </a:cxn>
                <a:cxn ang="0">
                  <a:pos x="T2" y="T3"/>
                </a:cxn>
                <a:cxn ang="0">
                  <a:pos x="T4" y="T5"/>
                </a:cxn>
                <a:cxn ang="0">
                  <a:pos x="T6" y="T7"/>
                </a:cxn>
                <a:cxn ang="0">
                  <a:pos x="T8" y="T9"/>
                </a:cxn>
                <a:cxn ang="0">
                  <a:pos x="T10" y="T11"/>
                </a:cxn>
                <a:cxn ang="0">
                  <a:pos x="T12" y="T13"/>
                </a:cxn>
              </a:cxnLst>
              <a:rect l="0" t="0" r="r" b="b"/>
              <a:pathLst>
                <a:path w="257" h="156">
                  <a:moveTo>
                    <a:pt x="257" y="124"/>
                  </a:moveTo>
                  <a:lnTo>
                    <a:pt x="230" y="151"/>
                  </a:lnTo>
                  <a:lnTo>
                    <a:pt x="130" y="53"/>
                  </a:lnTo>
                  <a:lnTo>
                    <a:pt x="27" y="156"/>
                  </a:lnTo>
                  <a:lnTo>
                    <a:pt x="0" y="128"/>
                  </a:lnTo>
                  <a:lnTo>
                    <a:pt x="130" y="0"/>
                  </a:lnTo>
                  <a:lnTo>
                    <a:pt x="257" y="124"/>
                  </a:lnTo>
                  <a:close/>
                </a:path>
              </a:pathLst>
            </a:custGeom>
            <a:solidFill>
              <a:schemeClr val="tx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9" name="Freeform 58"/>
            <p:cNvSpPr>
              <a:spLocks/>
            </p:cNvSpPr>
            <p:nvPr/>
          </p:nvSpPr>
          <p:spPr bwMode="auto">
            <a:xfrm>
              <a:off x="4546288" y="3887436"/>
              <a:ext cx="407987" cy="244475"/>
            </a:xfrm>
            <a:custGeom>
              <a:avLst/>
              <a:gdLst>
                <a:gd name="T0" fmla="*/ 257 w 257"/>
                <a:gd name="T1" fmla="*/ 124 h 154"/>
                <a:gd name="T2" fmla="*/ 230 w 257"/>
                <a:gd name="T3" fmla="*/ 150 h 154"/>
                <a:gd name="T4" fmla="*/ 130 w 257"/>
                <a:gd name="T5" fmla="*/ 52 h 154"/>
                <a:gd name="T6" fmla="*/ 27 w 257"/>
                <a:gd name="T7" fmla="*/ 154 h 154"/>
                <a:gd name="T8" fmla="*/ 0 w 257"/>
                <a:gd name="T9" fmla="*/ 128 h 154"/>
                <a:gd name="T10" fmla="*/ 130 w 257"/>
                <a:gd name="T11" fmla="*/ 0 h 154"/>
                <a:gd name="T12" fmla="*/ 257 w 257"/>
                <a:gd name="T13" fmla="*/ 124 h 154"/>
              </a:gdLst>
              <a:ahLst/>
              <a:cxnLst>
                <a:cxn ang="0">
                  <a:pos x="T0" y="T1"/>
                </a:cxn>
                <a:cxn ang="0">
                  <a:pos x="T2" y="T3"/>
                </a:cxn>
                <a:cxn ang="0">
                  <a:pos x="T4" y="T5"/>
                </a:cxn>
                <a:cxn ang="0">
                  <a:pos x="T6" y="T7"/>
                </a:cxn>
                <a:cxn ang="0">
                  <a:pos x="T8" y="T9"/>
                </a:cxn>
                <a:cxn ang="0">
                  <a:pos x="T10" y="T11"/>
                </a:cxn>
                <a:cxn ang="0">
                  <a:pos x="T12" y="T13"/>
                </a:cxn>
              </a:cxnLst>
              <a:rect l="0" t="0" r="r" b="b"/>
              <a:pathLst>
                <a:path w="257" h="154">
                  <a:moveTo>
                    <a:pt x="257" y="124"/>
                  </a:moveTo>
                  <a:lnTo>
                    <a:pt x="230" y="150"/>
                  </a:lnTo>
                  <a:lnTo>
                    <a:pt x="130" y="52"/>
                  </a:lnTo>
                  <a:lnTo>
                    <a:pt x="27" y="154"/>
                  </a:lnTo>
                  <a:lnTo>
                    <a:pt x="0" y="128"/>
                  </a:lnTo>
                  <a:lnTo>
                    <a:pt x="130" y="0"/>
                  </a:lnTo>
                  <a:lnTo>
                    <a:pt x="257" y="124"/>
                  </a:lnTo>
                  <a:close/>
                </a:path>
              </a:pathLst>
            </a:custGeom>
            <a:solidFill>
              <a:schemeClr val="tx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0" name="Freeform 59"/>
            <p:cNvSpPr>
              <a:spLocks/>
            </p:cNvSpPr>
            <p:nvPr/>
          </p:nvSpPr>
          <p:spPr bwMode="auto">
            <a:xfrm>
              <a:off x="4546288" y="3709636"/>
              <a:ext cx="407987" cy="246063"/>
            </a:xfrm>
            <a:custGeom>
              <a:avLst/>
              <a:gdLst>
                <a:gd name="T0" fmla="*/ 257 w 257"/>
                <a:gd name="T1" fmla="*/ 125 h 155"/>
                <a:gd name="T2" fmla="*/ 230 w 257"/>
                <a:gd name="T3" fmla="*/ 151 h 155"/>
                <a:gd name="T4" fmla="*/ 130 w 257"/>
                <a:gd name="T5" fmla="*/ 53 h 155"/>
                <a:gd name="T6" fmla="*/ 27 w 257"/>
                <a:gd name="T7" fmla="*/ 155 h 155"/>
                <a:gd name="T8" fmla="*/ 0 w 257"/>
                <a:gd name="T9" fmla="*/ 128 h 155"/>
                <a:gd name="T10" fmla="*/ 130 w 257"/>
                <a:gd name="T11" fmla="*/ 0 h 155"/>
                <a:gd name="T12" fmla="*/ 257 w 257"/>
                <a:gd name="T13" fmla="*/ 125 h 155"/>
              </a:gdLst>
              <a:ahLst/>
              <a:cxnLst>
                <a:cxn ang="0">
                  <a:pos x="T0" y="T1"/>
                </a:cxn>
                <a:cxn ang="0">
                  <a:pos x="T2" y="T3"/>
                </a:cxn>
                <a:cxn ang="0">
                  <a:pos x="T4" y="T5"/>
                </a:cxn>
                <a:cxn ang="0">
                  <a:pos x="T6" y="T7"/>
                </a:cxn>
                <a:cxn ang="0">
                  <a:pos x="T8" y="T9"/>
                </a:cxn>
                <a:cxn ang="0">
                  <a:pos x="T10" y="T11"/>
                </a:cxn>
                <a:cxn ang="0">
                  <a:pos x="T12" y="T13"/>
                </a:cxn>
              </a:cxnLst>
              <a:rect l="0" t="0" r="r" b="b"/>
              <a:pathLst>
                <a:path w="257" h="155">
                  <a:moveTo>
                    <a:pt x="257" y="125"/>
                  </a:moveTo>
                  <a:lnTo>
                    <a:pt x="230" y="151"/>
                  </a:lnTo>
                  <a:lnTo>
                    <a:pt x="130" y="53"/>
                  </a:lnTo>
                  <a:lnTo>
                    <a:pt x="27" y="155"/>
                  </a:lnTo>
                  <a:lnTo>
                    <a:pt x="0" y="128"/>
                  </a:lnTo>
                  <a:lnTo>
                    <a:pt x="130" y="0"/>
                  </a:lnTo>
                  <a:lnTo>
                    <a:pt x="257" y="125"/>
                  </a:lnTo>
                  <a:close/>
                </a:path>
              </a:pathLst>
            </a:custGeom>
            <a:solidFill>
              <a:schemeClr val="tx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1" name="Freeform 60"/>
            <p:cNvSpPr>
              <a:spLocks/>
            </p:cNvSpPr>
            <p:nvPr/>
          </p:nvSpPr>
          <p:spPr bwMode="auto">
            <a:xfrm>
              <a:off x="4546288" y="3533423"/>
              <a:ext cx="407987" cy="246063"/>
            </a:xfrm>
            <a:custGeom>
              <a:avLst/>
              <a:gdLst>
                <a:gd name="T0" fmla="*/ 257 w 257"/>
                <a:gd name="T1" fmla="*/ 123 h 155"/>
                <a:gd name="T2" fmla="*/ 230 w 257"/>
                <a:gd name="T3" fmla="*/ 151 h 155"/>
                <a:gd name="T4" fmla="*/ 130 w 257"/>
                <a:gd name="T5" fmla="*/ 53 h 155"/>
                <a:gd name="T6" fmla="*/ 27 w 257"/>
                <a:gd name="T7" fmla="*/ 155 h 155"/>
                <a:gd name="T8" fmla="*/ 0 w 257"/>
                <a:gd name="T9" fmla="*/ 128 h 155"/>
                <a:gd name="T10" fmla="*/ 130 w 257"/>
                <a:gd name="T11" fmla="*/ 0 h 155"/>
                <a:gd name="T12" fmla="*/ 257 w 257"/>
                <a:gd name="T13" fmla="*/ 123 h 155"/>
              </a:gdLst>
              <a:ahLst/>
              <a:cxnLst>
                <a:cxn ang="0">
                  <a:pos x="T0" y="T1"/>
                </a:cxn>
                <a:cxn ang="0">
                  <a:pos x="T2" y="T3"/>
                </a:cxn>
                <a:cxn ang="0">
                  <a:pos x="T4" y="T5"/>
                </a:cxn>
                <a:cxn ang="0">
                  <a:pos x="T6" y="T7"/>
                </a:cxn>
                <a:cxn ang="0">
                  <a:pos x="T8" y="T9"/>
                </a:cxn>
                <a:cxn ang="0">
                  <a:pos x="T10" y="T11"/>
                </a:cxn>
                <a:cxn ang="0">
                  <a:pos x="T12" y="T13"/>
                </a:cxn>
              </a:cxnLst>
              <a:rect l="0" t="0" r="r" b="b"/>
              <a:pathLst>
                <a:path w="257" h="155">
                  <a:moveTo>
                    <a:pt x="257" y="123"/>
                  </a:moveTo>
                  <a:lnTo>
                    <a:pt x="230" y="151"/>
                  </a:lnTo>
                  <a:lnTo>
                    <a:pt x="130" y="53"/>
                  </a:lnTo>
                  <a:lnTo>
                    <a:pt x="27" y="155"/>
                  </a:lnTo>
                  <a:lnTo>
                    <a:pt x="0" y="128"/>
                  </a:lnTo>
                  <a:lnTo>
                    <a:pt x="130" y="0"/>
                  </a:lnTo>
                  <a:lnTo>
                    <a:pt x="257" y="123"/>
                  </a:lnTo>
                  <a:close/>
                </a:path>
              </a:pathLst>
            </a:custGeom>
            <a:solidFill>
              <a:schemeClr val="tx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76" name="TextBox 275"/>
          <p:cNvSpPr txBox="1"/>
          <p:nvPr/>
        </p:nvSpPr>
        <p:spPr>
          <a:xfrm>
            <a:off x="657429" y="3134294"/>
            <a:ext cx="889987" cy="369332"/>
          </a:xfrm>
          <a:prstGeom prst="rect">
            <a:avLst/>
          </a:prstGeom>
          <a:noFill/>
        </p:spPr>
        <p:txBody>
          <a:bodyPr wrap="none" rtlCol="0">
            <a:spAutoFit/>
          </a:bodyPr>
          <a:lstStyle/>
          <a:p>
            <a:pPr algn="ctr"/>
            <a:r>
              <a:rPr lang="en-US" b="1" dirty="0" smtClean="0">
                <a:solidFill>
                  <a:schemeClr val="accent1"/>
                </a:solidFill>
                <a:latin typeface="+mj-lt"/>
              </a:rPr>
              <a:t>10,426</a:t>
            </a:r>
            <a:endParaRPr lang="id-ID" b="1" dirty="0">
              <a:solidFill>
                <a:schemeClr val="accent1"/>
              </a:solidFill>
              <a:latin typeface="+mj-lt"/>
            </a:endParaRPr>
          </a:p>
        </p:txBody>
      </p:sp>
      <p:sp>
        <p:nvSpPr>
          <p:cNvPr id="277" name="TextBox 276"/>
          <p:cNvSpPr txBox="1"/>
          <p:nvPr/>
        </p:nvSpPr>
        <p:spPr>
          <a:xfrm>
            <a:off x="2025825" y="3134294"/>
            <a:ext cx="569387" cy="369332"/>
          </a:xfrm>
          <a:prstGeom prst="rect">
            <a:avLst/>
          </a:prstGeom>
          <a:noFill/>
        </p:spPr>
        <p:txBody>
          <a:bodyPr wrap="none" rtlCol="0">
            <a:spAutoFit/>
          </a:bodyPr>
          <a:lstStyle/>
          <a:p>
            <a:pPr algn="ctr"/>
            <a:r>
              <a:rPr lang="en-US" b="1" dirty="0">
                <a:solidFill>
                  <a:schemeClr val="accent2"/>
                </a:solidFill>
                <a:latin typeface="+mj-lt"/>
              </a:rPr>
              <a:t>245</a:t>
            </a:r>
            <a:endParaRPr lang="id-ID" b="1" dirty="0">
              <a:solidFill>
                <a:schemeClr val="accent2"/>
              </a:solidFill>
              <a:latin typeface="+mj-lt"/>
            </a:endParaRPr>
          </a:p>
        </p:txBody>
      </p:sp>
      <p:sp>
        <p:nvSpPr>
          <p:cNvPr id="278" name="TextBox 277"/>
          <p:cNvSpPr txBox="1"/>
          <p:nvPr/>
        </p:nvSpPr>
        <p:spPr>
          <a:xfrm>
            <a:off x="3390434" y="3134294"/>
            <a:ext cx="312906" cy="369332"/>
          </a:xfrm>
          <a:prstGeom prst="rect">
            <a:avLst/>
          </a:prstGeom>
          <a:noFill/>
        </p:spPr>
        <p:txBody>
          <a:bodyPr wrap="none" rtlCol="0">
            <a:spAutoFit/>
          </a:bodyPr>
          <a:lstStyle/>
          <a:p>
            <a:pPr algn="ctr"/>
            <a:r>
              <a:rPr lang="en-US" b="1" dirty="0" smtClean="0">
                <a:solidFill>
                  <a:schemeClr val="accent3"/>
                </a:solidFill>
                <a:latin typeface="+mj-lt"/>
              </a:rPr>
              <a:t>0</a:t>
            </a:r>
            <a:endParaRPr lang="id-ID" b="1" dirty="0">
              <a:solidFill>
                <a:schemeClr val="accent3"/>
              </a:solidFill>
              <a:latin typeface="+mj-lt"/>
            </a:endParaRPr>
          </a:p>
        </p:txBody>
      </p:sp>
      <p:sp>
        <p:nvSpPr>
          <p:cNvPr id="279" name="TextBox 278"/>
          <p:cNvSpPr txBox="1"/>
          <p:nvPr/>
        </p:nvSpPr>
        <p:spPr>
          <a:xfrm>
            <a:off x="4383204" y="3134294"/>
            <a:ext cx="761747" cy="369332"/>
          </a:xfrm>
          <a:prstGeom prst="rect">
            <a:avLst/>
          </a:prstGeom>
          <a:noFill/>
        </p:spPr>
        <p:txBody>
          <a:bodyPr wrap="none" rtlCol="0">
            <a:spAutoFit/>
          </a:bodyPr>
          <a:lstStyle/>
          <a:p>
            <a:pPr algn="ctr"/>
            <a:r>
              <a:rPr lang="en-US" b="1" dirty="0">
                <a:solidFill>
                  <a:srgbClr val="B05B08"/>
                </a:solidFill>
                <a:latin typeface="+mj-lt"/>
              </a:rPr>
              <a:t>1,771</a:t>
            </a:r>
            <a:endParaRPr lang="id-ID" b="1" dirty="0">
              <a:solidFill>
                <a:srgbClr val="B05B08"/>
              </a:solidFill>
              <a:latin typeface="+mj-lt"/>
            </a:endParaRPr>
          </a:p>
        </p:txBody>
      </p:sp>
      <p:sp>
        <p:nvSpPr>
          <p:cNvPr id="129" name="Freeform 16"/>
          <p:cNvSpPr>
            <a:spLocks noEditPoints="1"/>
          </p:cNvSpPr>
          <p:nvPr/>
        </p:nvSpPr>
        <p:spPr bwMode="auto">
          <a:xfrm>
            <a:off x="3251581" y="5457474"/>
            <a:ext cx="549434" cy="495180"/>
          </a:xfrm>
          <a:custGeom>
            <a:avLst/>
            <a:gdLst>
              <a:gd name="T0" fmla="*/ 242 w 270"/>
              <a:gd name="T1" fmla="*/ 77 h 243"/>
              <a:gd name="T2" fmla="*/ 270 w 270"/>
              <a:gd name="T3" fmla="*/ 49 h 243"/>
              <a:gd name="T4" fmla="*/ 242 w 270"/>
              <a:gd name="T5" fmla="*/ 20 h 243"/>
              <a:gd name="T6" fmla="*/ 156 w 270"/>
              <a:gd name="T7" fmla="*/ 20 h 243"/>
              <a:gd name="T8" fmla="*/ 156 w 270"/>
              <a:gd name="T9" fmla="*/ 0 h 243"/>
              <a:gd name="T10" fmla="*/ 114 w 270"/>
              <a:gd name="T11" fmla="*/ 0 h 243"/>
              <a:gd name="T12" fmla="*/ 114 w 270"/>
              <a:gd name="T13" fmla="*/ 20 h 243"/>
              <a:gd name="T14" fmla="*/ 74 w 270"/>
              <a:gd name="T15" fmla="*/ 20 h 243"/>
              <a:gd name="T16" fmla="*/ 74 w 270"/>
              <a:gd name="T17" fmla="*/ 77 h 243"/>
              <a:gd name="T18" fmla="*/ 114 w 270"/>
              <a:gd name="T19" fmla="*/ 77 h 243"/>
              <a:gd name="T20" fmla="*/ 114 w 270"/>
              <a:gd name="T21" fmla="*/ 104 h 243"/>
              <a:gd name="T22" fmla="*/ 29 w 270"/>
              <a:gd name="T23" fmla="*/ 104 h 243"/>
              <a:gd name="T24" fmla="*/ 0 w 270"/>
              <a:gd name="T25" fmla="*/ 132 h 243"/>
              <a:gd name="T26" fmla="*/ 29 w 270"/>
              <a:gd name="T27" fmla="*/ 161 h 243"/>
              <a:gd name="T28" fmla="*/ 114 w 270"/>
              <a:gd name="T29" fmla="*/ 161 h 243"/>
              <a:gd name="T30" fmla="*/ 114 w 270"/>
              <a:gd name="T31" fmla="*/ 221 h 243"/>
              <a:gd name="T32" fmla="*/ 52 w 270"/>
              <a:gd name="T33" fmla="*/ 221 h 243"/>
              <a:gd name="T34" fmla="*/ 41 w 270"/>
              <a:gd name="T35" fmla="*/ 232 h 243"/>
              <a:gd name="T36" fmla="*/ 52 w 270"/>
              <a:gd name="T37" fmla="*/ 243 h 243"/>
              <a:gd name="T38" fmla="*/ 219 w 270"/>
              <a:gd name="T39" fmla="*/ 243 h 243"/>
              <a:gd name="T40" fmla="*/ 230 w 270"/>
              <a:gd name="T41" fmla="*/ 232 h 243"/>
              <a:gd name="T42" fmla="*/ 219 w 270"/>
              <a:gd name="T43" fmla="*/ 221 h 243"/>
              <a:gd name="T44" fmla="*/ 156 w 270"/>
              <a:gd name="T45" fmla="*/ 221 h 243"/>
              <a:gd name="T46" fmla="*/ 156 w 270"/>
              <a:gd name="T47" fmla="*/ 161 h 243"/>
              <a:gd name="T48" fmla="*/ 196 w 270"/>
              <a:gd name="T49" fmla="*/ 161 h 243"/>
              <a:gd name="T50" fmla="*/ 196 w 270"/>
              <a:gd name="T51" fmla="*/ 104 h 243"/>
              <a:gd name="T52" fmla="*/ 156 w 270"/>
              <a:gd name="T53" fmla="*/ 104 h 243"/>
              <a:gd name="T54" fmla="*/ 156 w 270"/>
              <a:gd name="T55" fmla="*/ 77 h 243"/>
              <a:gd name="T56" fmla="*/ 242 w 270"/>
              <a:gd name="T57" fmla="*/ 77 h 243"/>
              <a:gd name="T58" fmla="*/ 125 w 270"/>
              <a:gd name="T59" fmla="*/ 11 h 243"/>
              <a:gd name="T60" fmla="*/ 145 w 270"/>
              <a:gd name="T61" fmla="*/ 11 h 243"/>
              <a:gd name="T62" fmla="*/ 145 w 270"/>
              <a:gd name="T63" fmla="*/ 20 h 243"/>
              <a:gd name="T64" fmla="*/ 125 w 270"/>
              <a:gd name="T65" fmla="*/ 20 h 243"/>
              <a:gd name="T66" fmla="*/ 125 w 270"/>
              <a:gd name="T67" fmla="*/ 11 h 243"/>
              <a:gd name="T68" fmla="*/ 145 w 270"/>
              <a:gd name="T69" fmla="*/ 221 h 243"/>
              <a:gd name="T70" fmla="*/ 125 w 270"/>
              <a:gd name="T71" fmla="*/ 221 h 243"/>
              <a:gd name="T72" fmla="*/ 125 w 270"/>
              <a:gd name="T73" fmla="*/ 161 h 243"/>
              <a:gd name="T74" fmla="*/ 145 w 270"/>
              <a:gd name="T75" fmla="*/ 161 h 243"/>
              <a:gd name="T76" fmla="*/ 145 w 270"/>
              <a:gd name="T77" fmla="*/ 221 h 243"/>
              <a:gd name="T78" fmla="*/ 145 w 270"/>
              <a:gd name="T79" fmla="*/ 104 h 243"/>
              <a:gd name="T80" fmla="*/ 125 w 270"/>
              <a:gd name="T81" fmla="*/ 104 h 243"/>
              <a:gd name="T82" fmla="*/ 125 w 270"/>
              <a:gd name="T83" fmla="*/ 77 h 243"/>
              <a:gd name="T84" fmla="*/ 145 w 270"/>
              <a:gd name="T85" fmla="*/ 77 h 243"/>
              <a:gd name="T86" fmla="*/ 145 w 270"/>
              <a:gd name="T87" fmla="*/ 104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70" h="243">
                <a:moveTo>
                  <a:pt x="242" y="77"/>
                </a:moveTo>
                <a:cubicBezTo>
                  <a:pt x="270" y="49"/>
                  <a:pt x="270" y="49"/>
                  <a:pt x="270" y="49"/>
                </a:cubicBezTo>
                <a:cubicBezTo>
                  <a:pt x="242" y="20"/>
                  <a:pt x="242" y="20"/>
                  <a:pt x="242" y="20"/>
                </a:cubicBezTo>
                <a:cubicBezTo>
                  <a:pt x="156" y="20"/>
                  <a:pt x="156" y="20"/>
                  <a:pt x="156" y="20"/>
                </a:cubicBezTo>
                <a:cubicBezTo>
                  <a:pt x="156" y="0"/>
                  <a:pt x="156" y="0"/>
                  <a:pt x="156" y="0"/>
                </a:cubicBezTo>
                <a:cubicBezTo>
                  <a:pt x="114" y="0"/>
                  <a:pt x="114" y="0"/>
                  <a:pt x="114" y="0"/>
                </a:cubicBezTo>
                <a:cubicBezTo>
                  <a:pt x="114" y="20"/>
                  <a:pt x="114" y="20"/>
                  <a:pt x="114" y="20"/>
                </a:cubicBezTo>
                <a:cubicBezTo>
                  <a:pt x="74" y="20"/>
                  <a:pt x="74" y="20"/>
                  <a:pt x="74" y="20"/>
                </a:cubicBezTo>
                <a:cubicBezTo>
                  <a:pt x="74" y="77"/>
                  <a:pt x="74" y="77"/>
                  <a:pt x="74" y="77"/>
                </a:cubicBezTo>
                <a:cubicBezTo>
                  <a:pt x="114" y="77"/>
                  <a:pt x="114" y="77"/>
                  <a:pt x="114" y="77"/>
                </a:cubicBezTo>
                <a:cubicBezTo>
                  <a:pt x="114" y="104"/>
                  <a:pt x="114" y="104"/>
                  <a:pt x="114" y="104"/>
                </a:cubicBezTo>
                <a:cubicBezTo>
                  <a:pt x="29" y="104"/>
                  <a:pt x="29" y="104"/>
                  <a:pt x="29" y="104"/>
                </a:cubicBezTo>
                <a:cubicBezTo>
                  <a:pt x="0" y="132"/>
                  <a:pt x="0" y="132"/>
                  <a:pt x="0" y="132"/>
                </a:cubicBezTo>
                <a:cubicBezTo>
                  <a:pt x="29" y="161"/>
                  <a:pt x="29" y="161"/>
                  <a:pt x="29" y="161"/>
                </a:cubicBezTo>
                <a:cubicBezTo>
                  <a:pt x="114" y="161"/>
                  <a:pt x="114" y="161"/>
                  <a:pt x="114" y="161"/>
                </a:cubicBezTo>
                <a:cubicBezTo>
                  <a:pt x="114" y="221"/>
                  <a:pt x="114" y="221"/>
                  <a:pt x="114" y="221"/>
                </a:cubicBezTo>
                <a:cubicBezTo>
                  <a:pt x="52" y="221"/>
                  <a:pt x="52" y="221"/>
                  <a:pt x="52" y="221"/>
                </a:cubicBezTo>
                <a:cubicBezTo>
                  <a:pt x="46" y="221"/>
                  <a:pt x="41" y="226"/>
                  <a:pt x="41" y="232"/>
                </a:cubicBezTo>
                <a:cubicBezTo>
                  <a:pt x="41" y="238"/>
                  <a:pt x="46" y="243"/>
                  <a:pt x="52" y="243"/>
                </a:cubicBezTo>
                <a:cubicBezTo>
                  <a:pt x="219" y="243"/>
                  <a:pt x="219" y="243"/>
                  <a:pt x="219" y="243"/>
                </a:cubicBezTo>
                <a:cubicBezTo>
                  <a:pt x="225" y="243"/>
                  <a:pt x="230" y="238"/>
                  <a:pt x="230" y="232"/>
                </a:cubicBezTo>
                <a:cubicBezTo>
                  <a:pt x="230" y="226"/>
                  <a:pt x="225" y="221"/>
                  <a:pt x="219" y="221"/>
                </a:cubicBezTo>
                <a:cubicBezTo>
                  <a:pt x="156" y="221"/>
                  <a:pt x="156" y="221"/>
                  <a:pt x="156" y="221"/>
                </a:cubicBezTo>
                <a:cubicBezTo>
                  <a:pt x="156" y="161"/>
                  <a:pt x="156" y="161"/>
                  <a:pt x="156" y="161"/>
                </a:cubicBezTo>
                <a:cubicBezTo>
                  <a:pt x="196" y="161"/>
                  <a:pt x="196" y="161"/>
                  <a:pt x="196" y="161"/>
                </a:cubicBezTo>
                <a:cubicBezTo>
                  <a:pt x="196" y="104"/>
                  <a:pt x="196" y="104"/>
                  <a:pt x="196" y="104"/>
                </a:cubicBezTo>
                <a:cubicBezTo>
                  <a:pt x="156" y="104"/>
                  <a:pt x="156" y="104"/>
                  <a:pt x="156" y="104"/>
                </a:cubicBezTo>
                <a:cubicBezTo>
                  <a:pt x="156" y="77"/>
                  <a:pt x="156" y="77"/>
                  <a:pt x="156" y="77"/>
                </a:cubicBezTo>
                <a:lnTo>
                  <a:pt x="242" y="77"/>
                </a:lnTo>
                <a:close/>
                <a:moveTo>
                  <a:pt x="125" y="11"/>
                </a:moveTo>
                <a:cubicBezTo>
                  <a:pt x="145" y="11"/>
                  <a:pt x="145" y="11"/>
                  <a:pt x="145" y="11"/>
                </a:cubicBezTo>
                <a:cubicBezTo>
                  <a:pt x="145" y="20"/>
                  <a:pt x="145" y="20"/>
                  <a:pt x="145" y="20"/>
                </a:cubicBezTo>
                <a:cubicBezTo>
                  <a:pt x="125" y="20"/>
                  <a:pt x="125" y="20"/>
                  <a:pt x="125" y="20"/>
                </a:cubicBezTo>
                <a:lnTo>
                  <a:pt x="125" y="11"/>
                </a:lnTo>
                <a:close/>
                <a:moveTo>
                  <a:pt x="145" y="221"/>
                </a:moveTo>
                <a:cubicBezTo>
                  <a:pt x="125" y="221"/>
                  <a:pt x="125" y="221"/>
                  <a:pt x="125" y="221"/>
                </a:cubicBezTo>
                <a:cubicBezTo>
                  <a:pt x="125" y="161"/>
                  <a:pt x="125" y="161"/>
                  <a:pt x="125" y="161"/>
                </a:cubicBezTo>
                <a:cubicBezTo>
                  <a:pt x="145" y="161"/>
                  <a:pt x="145" y="161"/>
                  <a:pt x="145" y="161"/>
                </a:cubicBezTo>
                <a:lnTo>
                  <a:pt x="145" y="221"/>
                </a:lnTo>
                <a:close/>
                <a:moveTo>
                  <a:pt x="145" y="104"/>
                </a:moveTo>
                <a:cubicBezTo>
                  <a:pt x="125" y="104"/>
                  <a:pt x="125" y="104"/>
                  <a:pt x="125" y="104"/>
                </a:cubicBezTo>
                <a:cubicBezTo>
                  <a:pt x="125" y="77"/>
                  <a:pt x="125" y="77"/>
                  <a:pt x="125" y="77"/>
                </a:cubicBezTo>
                <a:cubicBezTo>
                  <a:pt x="145" y="77"/>
                  <a:pt x="145" y="77"/>
                  <a:pt x="145" y="77"/>
                </a:cubicBezTo>
                <a:lnTo>
                  <a:pt x="145" y="104"/>
                </a:ln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30" name="Freeform 87"/>
          <p:cNvSpPr>
            <a:spLocks noEditPoints="1"/>
          </p:cNvSpPr>
          <p:nvPr/>
        </p:nvSpPr>
        <p:spPr bwMode="auto">
          <a:xfrm>
            <a:off x="2031097" y="5481305"/>
            <a:ext cx="512604" cy="471349"/>
          </a:xfrm>
          <a:custGeom>
            <a:avLst/>
            <a:gdLst>
              <a:gd name="T0" fmla="*/ 52 w 210"/>
              <a:gd name="T1" fmla="*/ 63 h 193"/>
              <a:gd name="T2" fmla="*/ 30 w 210"/>
              <a:gd name="T3" fmla="*/ 68 h 193"/>
              <a:gd name="T4" fmla="*/ 0 w 210"/>
              <a:gd name="T5" fmla="*/ 74 h 193"/>
              <a:gd name="T6" fmla="*/ 5 w 210"/>
              <a:gd name="T7" fmla="*/ 120 h 193"/>
              <a:gd name="T8" fmla="*/ 18 w 210"/>
              <a:gd name="T9" fmla="*/ 141 h 193"/>
              <a:gd name="T10" fmla="*/ 18 w 210"/>
              <a:gd name="T11" fmla="*/ 188 h 193"/>
              <a:gd name="T12" fmla="*/ 52 w 210"/>
              <a:gd name="T13" fmla="*/ 193 h 193"/>
              <a:gd name="T14" fmla="*/ 86 w 210"/>
              <a:gd name="T15" fmla="*/ 188 h 193"/>
              <a:gd name="T16" fmla="*/ 86 w 210"/>
              <a:gd name="T17" fmla="*/ 141 h 193"/>
              <a:gd name="T18" fmla="*/ 100 w 210"/>
              <a:gd name="T19" fmla="*/ 120 h 193"/>
              <a:gd name="T20" fmla="*/ 105 w 210"/>
              <a:gd name="T21" fmla="*/ 74 h 193"/>
              <a:gd name="T22" fmla="*/ 74 w 210"/>
              <a:gd name="T23" fmla="*/ 68 h 193"/>
              <a:gd name="T24" fmla="*/ 52 w 210"/>
              <a:gd name="T25" fmla="*/ 63 h 193"/>
              <a:gd name="T26" fmla="*/ 59 w 210"/>
              <a:gd name="T27" fmla="*/ 81 h 193"/>
              <a:gd name="T28" fmla="*/ 55 w 210"/>
              <a:gd name="T29" fmla="*/ 86 h 193"/>
              <a:gd name="T30" fmla="*/ 63 w 210"/>
              <a:gd name="T31" fmla="*/ 127 h 193"/>
              <a:gd name="T32" fmla="*/ 52 w 210"/>
              <a:gd name="T33" fmla="*/ 138 h 193"/>
              <a:gd name="T34" fmla="*/ 42 w 210"/>
              <a:gd name="T35" fmla="*/ 127 h 193"/>
              <a:gd name="T36" fmla="*/ 49 w 210"/>
              <a:gd name="T37" fmla="*/ 86 h 193"/>
              <a:gd name="T38" fmla="*/ 46 w 210"/>
              <a:gd name="T39" fmla="*/ 81 h 193"/>
              <a:gd name="T40" fmla="*/ 46 w 210"/>
              <a:gd name="T41" fmla="*/ 80 h 193"/>
              <a:gd name="T42" fmla="*/ 38 w 210"/>
              <a:gd name="T43" fmla="*/ 75 h 193"/>
              <a:gd name="T44" fmla="*/ 41 w 210"/>
              <a:gd name="T45" fmla="*/ 72 h 193"/>
              <a:gd name="T46" fmla="*/ 50 w 210"/>
              <a:gd name="T47" fmla="*/ 74 h 193"/>
              <a:gd name="T48" fmla="*/ 55 w 210"/>
              <a:gd name="T49" fmla="*/ 74 h 193"/>
              <a:gd name="T50" fmla="*/ 64 w 210"/>
              <a:gd name="T51" fmla="*/ 72 h 193"/>
              <a:gd name="T52" fmla="*/ 67 w 210"/>
              <a:gd name="T53" fmla="*/ 75 h 193"/>
              <a:gd name="T54" fmla="*/ 59 w 210"/>
              <a:gd name="T55" fmla="*/ 80 h 193"/>
              <a:gd name="T56" fmla="*/ 59 w 210"/>
              <a:gd name="T57" fmla="*/ 81 h 193"/>
              <a:gd name="T58" fmla="*/ 23 w 210"/>
              <a:gd name="T59" fmla="*/ 30 h 193"/>
              <a:gd name="T60" fmla="*/ 52 w 210"/>
              <a:gd name="T61" fmla="*/ 1 h 193"/>
              <a:gd name="T62" fmla="*/ 81 w 210"/>
              <a:gd name="T63" fmla="*/ 30 h 193"/>
              <a:gd name="T64" fmla="*/ 52 w 210"/>
              <a:gd name="T65" fmla="*/ 59 h 193"/>
              <a:gd name="T66" fmla="*/ 23 w 210"/>
              <a:gd name="T67" fmla="*/ 30 h 193"/>
              <a:gd name="T68" fmla="*/ 135 w 210"/>
              <a:gd name="T69" fmla="*/ 28 h 193"/>
              <a:gd name="T70" fmla="*/ 163 w 210"/>
              <a:gd name="T71" fmla="*/ 0 h 193"/>
              <a:gd name="T72" fmla="*/ 191 w 210"/>
              <a:gd name="T73" fmla="*/ 28 h 193"/>
              <a:gd name="T74" fmla="*/ 163 w 210"/>
              <a:gd name="T75" fmla="*/ 56 h 193"/>
              <a:gd name="T76" fmla="*/ 135 w 210"/>
              <a:gd name="T77" fmla="*/ 28 h 193"/>
              <a:gd name="T78" fmla="*/ 210 w 210"/>
              <a:gd name="T79" fmla="*/ 188 h 193"/>
              <a:gd name="T80" fmla="*/ 163 w 210"/>
              <a:gd name="T81" fmla="*/ 193 h 193"/>
              <a:gd name="T82" fmla="*/ 116 w 210"/>
              <a:gd name="T83" fmla="*/ 188 h 193"/>
              <a:gd name="T84" fmla="*/ 134 w 210"/>
              <a:gd name="T85" fmla="*/ 132 h 193"/>
              <a:gd name="T86" fmla="*/ 129 w 210"/>
              <a:gd name="T87" fmla="*/ 111 h 193"/>
              <a:gd name="T88" fmla="*/ 123 w 210"/>
              <a:gd name="T89" fmla="*/ 70 h 193"/>
              <a:gd name="T90" fmla="*/ 142 w 210"/>
              <a:gd name="T91" fmla="*/ 65 h 193"/>
              <a:gd name="T92" fmla="*/ 163 w 210"/>
              <a:gd name="T93" fmla="*/ 60 h 193"/>
              <a:gd name="T94" fmla="*/ 184 w 210"/>
              <a:gd name="T95" fmla="*/ 65 h 193"/>
              <a:gd name="T96" fmla="*/ 203 w 210"/>
              <a:gd name="T97" fmla="*/ 70 h 193"/>
              <a:gd name="T98" fmla="*/ 198 w 210"/>
              <a:gd name="T99" fmla="*/ 111 h 193"/>
              <a:gd name="T100" fmla="*/ 192 w 210"/>
              <a:gd name="T101" fmla="*/ 132 h 193"/>
              <a:gd name="T102" fmla="*/ 210 w 210"/>
              <a:gd name="T103" fmla="*/ 188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0" h="193">
                <a:moveTo>
                  <a:pt x="52" y="63"/>
                </a:moveTo>
                <a:cubicBezTo>
                  <a:pt x="42" y="63"/>
                  <a:pt x="33" y="66"/>
                  <a:pt x="30" y="68"/>
                </a:cubicBezTo>
                <a:cubicBezTo>
                  <a:pt x="10" y="70"/>
                  <a:pt x="0" y="74"/>
                  <a:pt x="0" y="74"/>
                </a:cubicBezTo>
                <a:cubicBezTo>
                  <a:pt x="0" y="74"/>
                  <a:pt x="3" y="111"/>
                  <a:pt x="5" y="120"/>
                </a:cubicBezTo>
                <a:cubicBezTo>
                  <a:pt x="8" y="128"/>
                  <a:pt x="18" y="133"/>
                  <a:pt x="18" y="141"/>
                </a:cubicBezTo>
                <a:cubicBezTo>
                  <a:pt x="18" y="188"/>
                  <a:pt x="18" y="188"/>
                  <a:pt x="18" y="188"/>
                </a:cubicBezTo>
                <a:cubicBezTo>
                  <a:pt x="18" y="188"/>
                  <a:pt x="35" y="193"/>
                  <a:pt x="52" y="193"/>
                </a:cubicBezTo>
                <a:cubicBezTo>
                  <a:pt x="69" y="193"/>
                  <a:pt x="86" y="188"/>
                  <a:pt x="86" y="188"/>
                </a:cubicBezTo>
                <a:cubicBezTo>
                  <a:pt x="86" y="141"/>
                  <a:pt x="86" y="141"/>
                  <a:pt x="86" y="141"/>
                </a:cubicBezTo>
                <a:cubicBezTo>
                  <a:pt x="86" y="133"/>
                  <a:pt x="97" y="128"/>
                  <a:pt x="100" y="120"/>
                </a:cubicBezTo>
                <a:cubicBezTo>
                  <a:pt x="102" y="111"/>
                  <a:pt x="105" y="74"/>
                  <a:pt x="105" y="74"/>
                </a:cubicBezTo>
                <a:cubicBezTo>
                  <a:pt x="105" y="74"/>
                  <a:pt x="95" y="70"/>
                  <a:pt x="74" y="68"/>
                </a:cubicBezTo>
                <a:cubicBezTo>
                  <a:pt x="71" y="66"/>
                  <a:pt x="63" y="63"/>
                  <a:pt x="52" y="63"/>
                </a:cubicBezTo>
                <a:moveTo>
                  <a:pt x="59" y="81"/>
                </a:moveTo>
                <a:cubicBezTo>
                  <a:pt x="55" y="86"/>
                  <a:pt x="55" y="86"/>
                  <a:pt x="55" y="86"/>
                </a:cubicBezTo>
                <a:cubicBezTo>
                  <a:pt x="63" y="127"/>
                  <a:pt x="63" y="127"/>
                  <a:pt x="63" y="127"/>
                </a:cubicBezTo>
                <a:cubicBezTo>
                  <a:pt x="52" y="138"/>
                  <a:pt x="52" y="138"/>
                  <a:pt x="52" y="138"/>
                </a:cubicBezTo>
                <a:cubicBezTo>
                  <a:pt x="42" y="127"/>
                  <a:pt x="42" y="127"/>
                  <a:pt x="42" y="127"/>
                </a:cubicBezTo>
                <a:cubicBezTo>
                  <a:pt x="49" y="86"/>
                  <a:pt x="49" y="86"/>
                  <a:pt x="49" y="86"/>
                </a:cubicBezTo>
                <a:cubicBezTo>
                  <a:pt x="46" y="81"/>
                  <a:pt x="46" y="81"/>
                  <a:pt x="46" y="81"/>
                </a:cubicBezTo>
                <a:cubicBezTo>
                  <a:pt x="46" y="80"/>
                  <a:pt x="46" y="80"/>
                  <a:pt x="46" y="80"/>
                </a:cubicBezTo>
                <a:cubicBezTo>
                  <a:pt x="43" y="79"/>
                  <a:pt x="40" y="77"/>
                  <a:pt x="38" y="75"/>
                </a:cubicBezTo>
                <a:cubicBezTo>
                  <a:pt x="41" y="72"/>
                  <a:pt x="41" y="72"/>
                  <a:pt x="41" y="72"/>
                </a:cubicBezTo>
                <a:cubicBezTo>
                  <a:pt x="44" y="73"/>
                  <a:pt x="47" y="74"/>
                  <a:pt x="50" y="74"/>
                </a:cubicBezTo>
                <a:cubicBezTo>
                  <a:pt x="55" y="74"/>
                  <a:pt x="55" y="74"/>
                  <a:pt x="55" y="74"/>
                </a:cubicBezTo>
                <a:cubicBezTo>
                  <a:pt x="58" y="74"/>
                  <a:pt x="61" y="73"/>
                  <a:pt x="64" y="72"/>
                </a:cubicBezTo>
                <a:cubicBezTo>
                  <a:pt x="67" y="75"/>
                  <a:pt x="67" y="75"/>
                  <a:pt x="67" y="75"/>
                </a:cubicBezTo>
                <a:cubicBezTo>
                  <a:pt x="65" y="77"/>
                  <a:pt x="62" y="79"/>
                  <a:pt x="59" y="80"/>
                </a:cubicBezTo>
                <a:lnTo>
                  <a:pt x="59" y="81"/>
                </a:lnTo>
                <a:close/>
                <a:moveTo>
                  <a:pt x="23" y="30"/>
                </a:moveTo>
                <a:cubicBezTo>
                  <a:pt x="23" y="14"/>
                  <a:pt x="36" y="1"/>
                  <a:pt x="52" y="1"/>
                </a:cubicBezTo>
                <a:cubicBezTo>
                  <a:pt x="69" y="1"/>
                  <a:pt x="81" y="14"/>
                  <a:pt x="81" y="30"/>
                </a:cubicBezTo>
                <a:cubicBezTo>
                  <a:pt x="81" y="46"/>
                  <a:pt x="69" y="59"/>
                  <a:pt x="52" y="59"/>
                </a:cubicBezTo>
                <a:cubicBezTo>
                  <a:pt x="36" y="59"/>
                  <a:pt x="23" y="46"/>
                  <a:pt x="23" y="30"/>
                </a:cubicBezTo>
                <a:moveTo>
                  <a:pt x="135" y="28"/>
                </a:moveTo>
                <a:cubicBezTo>
                  <a:pt x="135" y="13"/>
                  <a:pt x="148" y="0"/>
                  <a:pt x="163" y="0"/>
                </a:cubicBezTo>
                <a:cubicBezTo>
                  <a:pt x="179" y="0"/>
                  <a:pt x="191" y="13"/>
                  <a:pt x="191" y="28"/>
                </a:cubicBezTo>
                <a:cubicBezTo>
                  <a:pt x="191" y="43"/>
                  <a:pt x="179" y="56"/>
                  <a:pt x="163" y="56"/>
                </a:cubicBezTo>
                <a:cubicBezTo>
                  <a:pt x="148" y="56"/>
                  <a:pt x="135" y="43"/>
                  <a:pt x="135" y="28"/>
                </a:cubicBezTo>
                <a:moveTo>
                  <a:pt x="210" y="188"/>
                </a:moveTo>
                <a:cubicBezTo>
                  <a:pt x="210" y="188"/>
                  <a:pt x="205" y="193"/>
                  <a:pt x="163" y="193"/>
                </a:cubicBezTo>
                <a:cubicBezTo>
                  <a:pt x="122" y="193"/>
                  <a:pt x="116" y="188"/>
                  <a:pt x="116" y="188"/>
                </a:cubicBezTo>
                <a:cubicBezTo>
                  <a:pt x="116" y="188"/>
                  <a:pt x="134" y="140"/>
                  <a:pt x="134" y="132"/>
                </a:cubicBezTo>
                <a:cubicBezTo>
                  <a:pt x="134" y="124"/>
                  <a:pt x="132" y="119"/>
                  <a:pt x="129" y="111"/>
                </a:cubicBezTo>
                <a:cubicBezTo>
                  <a:pt x="126" y="103"/>
                  <a:pt x="123" y="70"/>
                  <a:pt x="123" y="70"/>
                </a:cubicBezTo>
                <a:cubicBezTo>
                  <a:pt x="123" y="70"/>
                  <a:pt x="127" y="66"/>
                  <a:pt x="142" y="65"/>
                </a:cubicBezTo>
                <a:cubicBezTo>
                  <a:pt x="145" y="63"/>
                  <a:pt x="153" y="60"/>
                  <a:pt x="163" y="60"/>
                </a:cubicBezTo>
                <a:cubicBezTo>
                  <a:pt x="173" y="60"/>
                  <a:pt x="181" y="63"/>
                  <a:pt x="184" y="65"/>
                </a:cubicBezTo>
                <a:cubicBezTo>
                  <a:pt x="200" y="66"/>
                  <a:pt x="203" y="70"/>
                  <a:pt x="203" y="70"/>
                </a:cubicBezTo>
                <a:cubicBezTo>
                  <a:pt x="203" y="70"/>
                  <a:pt x="200" y="103"/>
                  <a:pt x="198" y="111"/>
                </a:cubicBezTo>
                <a:cubicBezTo>
                  <a:pt x="195" y="119"/>
                  <a:pt x="192" y="124"/>
                  <a:pt x="192" y="132"/>
                </a:cubicBezTo>
                <a:cubicBezTo>
                  <a:pt x="192" y="140"/>
                  <a:pt x="210" y="188"/>
                  <a:pt x="210" y="188"/>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Cruz 7"/>
          <p:cNvSpPr/>
          <p:nvPr/>
        </p:nvSpPr>
        <p:spPr>
          <a:xfrm>
            <a:off x="4564715" y="5436399"/>
            <a:ext cx="389560" cy="516255"/>
          </a:xfrm>
          <a:custGeom>
            <a:avLst/>
            <a:gdLst>
              <a:gd name="connsiteX0" fmla="*/ 0 w 1111131"/>
              <a:gd name="connsiteY0" fmla="*/ 277783 h 1111131"/>
              <a:gd name="connsiteX1" fmla="*/ 277783 w 1111131"/>
              <a:gd name="connsiteY1" fmla="*/ 277783 h 1111131"/>
              <a:gd name="connsiteX2" fmla="*/ 277783 w 1111131"/>
              <a:gd name="connsiteY2" fmla="*/ 0 h 1111131"/>
              <a:gd name="connsiteX3" fmla="*/ 833348 w 1111131"/>
              <a:gd name="connsiteY3" fmla="*/ 0 h 1111131"/>
              <a:gd name="connsiteX4" fmla="*/ 833348 w 1111131"/>
              <a:gd name="connsiteY4" fmla="*/ 277783 h 1111131"/>
              <a:gd name="connsiteX5" fmla="*/ 1111131 w 1111131"/>
              <a:gd name="connsiteY5" fmla="*/ 277783 h 1111131"/>
              <a:gd name="connsiteX6" fmla="*/ 1111131 w 1111131"/>
              <a:gd name="connsiteY6" fmla="*/ 833348 h 1111131"/>
              <a:gd name="connsiteX7" fmla="*/ 833348 w 1111131"/>
              <a:gd name="connsiteY7" fmla="*/ 833348 h 1111131"/>
              <a:gd name="connsiteX8" fmla="*/ 833348 w 1111131"/>
              <a:gd name="connsiteY8" fmla="*/ 1111131 h 1111131"/>
              <a:gd name="connsiteX9" fmla="*/ 277783 w 1111131"/>
              <a:gd name="connsiteY9" fmla="*/ 1111131 h 1111131"/>
              <a:gd name="connsiteX10" fmla="*/ 277783 w 1111131"/>
              <a:gd name="connsiteY10" fmla="*/ 833348 h 1111131"/>
              <a:gd name="connsiteX11" fmla="*/ 0 w 1111131"/>
              <a:gd name="connsiteY11" fmla="*/ 833348 h 1111131"/>
              <a:gd name="connsiteX12" fmla="*/ 0 w 1111131"/>
              <a:gd name="connsiteY12" fmla="*/ 277783 h 1111131"/>
              <a:gd name="connsiteX0" fmla="*/ 0 w 1111131"/>
              <a:gd name="connsiteY0" fmla="*/ 277783 h 1111131"/>
              <a:gd name="connsiteX1" fmla="*/ 277783 w 1111131"/>
              <a:gd name="connsiteY1" fmla="*/ 277783 h 1111131"/>
              <a:gd name="connsiteX2" fmla="*/ 277783 w 1111131"/>
              <a:gd name="connsiteY2" fmla="*/ 0 h 1111131"/>
              <a:gd name="connsiteX3" fmla="*/ 833348 w 1111131"/>
              <a:gd name="connsiteY3" fmla="*/ 0 h 1111131"/>
              <a:gd name="connsiteX4" fmla="*/ 833348 w 1111131"/>
              <a:gd name="connsiteY4" fmla="*/ 277783 h 1111131"/>
              <a:gd name="connsiteX5" fmla="*/ 1111131 w 1111131"/>
              <a:gd name="connsiteY5" fmla="*/ 277783 h 1111131"/>
              <a:gd name="connsiteX6" fmla="*/ 1111131 w 1111131"/>
              <a:gd name="connsiteY6" fmla="*/ 833348 h 1111131"/>
              <a:gd name="connsiteX7" fmla="*/ 833348 w 1111131"/>
              <a:gd name="connsiteY7" fmla="*/ 833348 h 1111131"/>
              <a:gd name="connsiteX8" fmla="*/ 833348 w 1111131"/>
              <a:gd name="connsiteY8" fmla="*/ 1111131 h 1111131"/>
              <a:gd name="connsiteX9" fmla="*/ 277783 w 1111131"/>
              <a:gd name="connsiteY9" fmla="*/ 1111131 h 1111131"/>
              <a:gd name="connsiteX10" fmla="*/ 277783 w 1111131"/>
              <a:gd name="connsiteY10" fmla="*/ 833348 h 1111131"/>
              <a:gd name="connsiteX11" fmla="*/ 0 w 1111131"/>
              <a:gd name="connsiteY11" fmla="*/ 656885 h 1111131"/>
              <a:gd name="connsiteX12" fmla="*/ 0 w 1111131"/>
              <a:gd name="connsiteY12" fmla="*/ 277783 h 1111131"/>
              <a:gd name="connsiteX0" fmla="*/ 0 w 1111131"/>
              <a:gd name="connsiteY0" fmla="*/ 277783 h 1111131"/>
              <a:gd name="connsiteX1" fmla="*/ 277783 w 1111131"/>
              <a:gd name="connsiteY1" fmla="*/ 277783 h 1111131"/>
              <a:gd name="connsiteX2" fmla="*/ 277783 w 1111131"/>
              <a:gd name="connsiteY2" fmla="*/ 0 h 1111131"/>
              <a:gd name="connsiteX3" fmla="*/ 833348 w 1111131"/>
              <a:gd name="connsiteY3" fmla="*/ 0 h 1111131"/>
              <a:gd name="connsiteX4" fmla="*/ 833348 w 1111131"/>
              <a:gd name="connsiteY4" fmla="*/ 277783 h 1111131"/>
              <a:gd name="connsiteX5" fmla="*/ 1111131 w 1111131"/>
              <a:gd name="connsiteY5" fmla="*/ 277783 h 1111131"/>
              <a:gd name="connsiteX6" fmla="*/ 1111131 w 1111131"/>
              <a:gd name="connsiteY6" fmla="*/ 833348 h 1111131"/>
              <a:gd name="connsiteX7" fmla="*/ 833348 w 1111131"/>
              <a:gd name="connsiteY7" fmla="*/ 833348 h 1111131"/>
              <a:gd name="connsiteX8" fmla="*/ 833348 w 1111131"/>
              <a:gd name="connsiteY8" fmla="*/ 1111131 h 1111131"/>
              <a:gd name="connsiteX9" fmla="*/ 277783 w 1111131"/>
              <a:gd name="connsiteY9" fmla="*/ 1111131 h 1111131"/>
              <a:gd name="connsiteX10" fmla="*/ 277783 w 1111131"/>
              <a:gd name="connsiteY10" fmla="*/ 656885 h 1111131"/>
              <a:gd name="connsiteX11" fmla="*/ 0 w 1111131"/>
              <a:gd name="connsiteY11" fmla="*/ 656885 h 1111131"/>
              <a:gd name="connsiteX12" fmla="*/ 0 w 1111131"/>
              <a:gd name="connsiteY12" fmla="*/ 277783 h 1111131"/>
              <a:gd name="connsiteX0" fmla="*/ 0 w 1111131"/>
              <a:gd name="connsiteY0" fmla="*/ 277783 h 1111131"/>
              <a:gd name="connsiteX1" fmla="*/ 277783 w 1111131"/>
              <a:gd name="connsiteY1" fmla="*/ 277783 h 1111131"/>
              <a:gd name="connsiteX2" fmla="*/ 277783 w 1111131"/>
              <a:gd name="connsiteY2" fmla="*/ 0 h 1111131"/>
              <a:gd name="connsiteX3" fmla="*/ 833348 w 1111131"/>
              <a:gd name="connsiteY3" fmla="*/ 0 h 1111131"/>
              <a:gd name="connsiteX4" fmla="*/ 833348 w 1111131"/>
              <a:gd name="connsiteY4" fmla="*/ 277783 h 1111131"/>
              <a:gd name="connsiteX5" fmla="*/ 1111131 w 1111131"/>
              <a:gd name="connsiteY5" fmla="*/ 277783 h 1111131"/>
              <a:gd name="connsiteX6" fmla="*/ 1111131 w 1111131"/>
              <a:gd name="connsiteY6" fmla="*/ 833348 h 1111131"/>
              <a:gd name="connsiteX7" fmla="*/ 833348 w 1111131"/>
              <a:gd name="connsiteY7" fmla="*/ 657136 h 1111131"/>
              <a:gd name="connsiteX8" fmla="*/ 833348 w 1111131"/>
              <a:gd name="connsiteY8" fmla="*/ 1111131 h 1111131"/>
              <a:gd name="connsiteX9" fmla="*/ 277783 w 1111131"/>
              <a:gd name="connsiteY9" fmla="*/ 1111131 h 1111131"/>
              <a:gd name="connsiteX10" fmla="*/ 277783 w 1111131"/>
              <a:gd name="connsiteY10" fmla="*/ 656885 h 1111131"/>
              <a:gd name="connsiteX11" fmla="*/ 0 w 1111131"/>
              <a:gd name="connsiteY11" fmla="*/ 656885 h 1111131"/>
              <a:gd name="connsiteX12" fmla="*/ 0 w 1111131"/>
              <a:gd name="connsiteY12" fmla="*/ 277783 h 1111131"/>
              <a:gd name="connsiteX0" fmla="*/ 0 w 1113512"/>
              <a:gd name="connsiteY0" fmla="*/ 277783 h 1111131"/>
              <a:gd name="connsiteX1" fmla="*/ 277783 w 1113512"/>
              <a:gd name="connsiteY1" fmla="*/ 277783 h 1111131"/>
              <a:gd name="connsiteX2" fmla="*/ 277783 w 1113512"/>
              <a:gd name="connsiteY2" fmla="*/ 0 h 1111131"/>
              <a:gd name="connsiteX3" fmla="*/ 833348 w 1113512"/>
              <a:gd name="connsiteY3" fmla="*/ 0 h 1111131"/>
              <a:gd name="connsiteX4" fmla="*/ 833348 w 1113512"/>
              <a:gd name="connsiteY4" fmla="*/ 277783 h 1111131"/>
              <a:gd name="connsiteX5" fmla="*/ 1111131 w 1113512"/>
              <a:gd name="connsiteY5" fmla="*/ 277783 h 1111131"/>
              <a:gd name="connsiteX6" fmla="*/ 1113512 w 1113512"/>
              <a:gd name="connsiteY6" fmla="*/ 661898 h 1111131"/>
              <a:gd name="connsiteX7" fmla="*/ 833348 w 1113512"/>
              <a:gd name="connsiteY7" fmla="*/ 657136 h 1111131"/>
              <a:gd name="connsiteX8" fmla="*/ 833348 w 1113512"/>
              <a:gd name="connsiteY8" fmla="*/ 1111131 h 1111131"/>
              <a:gd name="connsiteX9" fmla="*/ 277783 w 1113512"/>
              <a:gd name="connsiteY9" fmla="*/ 1111131 h 1111131"/>
              <a:gd name="connsiteX10" fmla="*/ 277783 w 1113512"/>
              <a:gd name="connsiteY10" fmla="*/ 656885 h 1111131"/>
              <a:gd name="connsiteX11" fmla="*/ 0 w 1113512"/>
              <a:gd name="connsiteY11" fmla="*/ 656885 h 1111131"/>
              <a:gd name="connsiteX12" fmla="*/ 0 w 1113512"/>
              <a:gd name="connsiteY12" fmla="*/ 277783 h 1111131"/>
              <a:gd name="connsiteX0" fmla="*/ 0 w 1111360"/>
              <a:gd name="connsiteY0" fmla="*/ 277783 h 1111131"/>
              <a:gd name="connsiteX1" fmla="*/ 277783 w 1111360"/>
              <a:gd name="connsiteY1" fmla="*/ 277783 h 1111131"/>
              <a:gd name="connsiteX2" fmla="*/ 277783 w 1111360"/>
              <a:gd name="connsiteY2" fmla="*/ 0 h 1111131"/>
              <a:gd name="connsiteX3" fmla="*/ 833348 w 1111360"/>
              <a:gd name="connsiteY3" fmla="*/ 0 h 1111131"/>
              <a:gd name="connsiteX4" fmla="*/ 833348 w 1111360"/>
              <a:gd name="connsiteY4" fmla="*/ 277783 h 1111131"/>
              <a:gd name="connsiteX5" fmla="*/ 1111131 w 1111360"/>
              <a:gd name="connsiteY5" fmla="*/ 277783 h 1111131"/>
              <a:gd name="connsiteX6" fmla="*/ 1111130 w 1111360"/>
              <a:gd name="connsiteY6" fmla="*/ 657135 h 1111131"/>
              <a:gd name="connsiteX7" fmla="*/ 833348 w 1111360"/>
              <a:gd name="connsiteY7" fmla="*/ 657136 h 1111131"/>
              <a:gd name="connsiteX8" fmla="*/ 833348 w 1111360"/>
              <a:gd name="connsiteY8" fmla="*/ 1111131 h 1111131"/>
              <a:gd name="connsiteX9" fmla="*/ 277783 w 1111360"/>
              <a:gd name="connsiteY9" fmla="*/ 1111131 h 1111131"/>
              <a:gd name="connsiteX10" fmla="*/ 277783 w 1111360"/>
              <a:gd name="connsiteY10" fmla="*/ 656885 h 1111131"/>
              <a:gd name="connsiteX11" fmla="*/ 0 w 1111360"/>
              <a:gd name="connsiteY11" fmla="*/ 656885 h 1111131"/>
              <a:gd name="connsiteX12" fmla="*/ 0 w 1111360"/>
              <a:gd name="connsiteY12" fmla="*/ 277783 h 1111131"/>
              <a:gd name="connsiteX0" fmla="*/ 0 w 1292335"/>
              <a:gd name="connsiteY0" fmla="*/ 277783 h 1111131"/>
              <a:gd name="connsiteX1" fmla="*/ 458758 w 1292335"/>
              <a:gd name="connsiteY1" fmla="*/ 277783 h 1111131"/>
              <a:gd name="connsiteX2" fmla="*/ 458758 w 1292335"/>
              <a:gd name="connsiteY2" fmla="*/ 0 h 1111131"/>
              <a:gd name="connsiteX3" fmla="*/ 1014323 w 1292335"/>
              <a:gd name="connsiteY3" fmla="*/ 0 h 1111131"/>
              <a:gd name="connsiteX4" fmla="*/ 1014323 w 1292335"/>
              <a:gd name="connsiteY4" fmla="*/ 277783 h 1111131"/>
              <a:gd name="connsiteX5" fmla="*/ 1292106 w 1292335"/>
              <a:gd name="connsiteY5" fmla="*/ 277783 h 1111131"/>
              <a:gd name="connsiteX6" fmla="*/ 1292105 w 1292335"/>
              <a:gd name="connsiteY6" fmla="*/ 657135 h 1111131"/>
              <a:gd name="connsiteX7" fmla="*/ 1014323 w 1292335"/>
              <a:gd name="connsiteY7" fmla="*/ 657136 h 1111131"/>
              <a:gd name="connsiteX8" fmla="*/ 1014323 w 1292335"/>
              <a:gd name="connsiteY8" fmla="*/ 1111131 h 1111131"/>
              <a:gd name="connsiteX9" fmla="*/ 458758 w 1292335"/>
              <a:gd name="connsiteY9" fmla="*/ 1111131 h 1111131"/>
              <a:gd name="connsiteX10" fmla="*/ 458758 w 1292335"/>
              <a:gd name="connsiteY10" fmla="*/ 656885 h 1111131"/>
              <a:gd name="connsiteX11" fmla="*/ 180975 w 1292335"/>
              <a:gd name="connsiteY11" fmla="*/ 656885 h 1111131"/>
              <a:gd name="connsiteX12" fmla="*/ 0 w 1292335"/>
              <a:gd name="connsiteY12" fmla="*/ 277783 h 1111131"/>
              <a:gd name="connsiteX0" fmla="*/ 0 w 1292335"/>
              <a:gd name="connsiteY0" fmla="*/ 277783 h 1111131"/>
              <a:gd name="connsiteX1" fmla="*/ 458758 w 1292335"/>
              <a:gd name="connsiteY1" fmla="*/ 277783 h 1111131"/>
              <a:gd name="connsiteX2" fmla="*/ 458758 w 1292335"/>
              <a:gd name="connsiteY2" fmla="*/ 0 h 1111131"/>
              <a:gd name="connsiteX3" fmla="*/ 1014323 w 1292335"/>
              <a:gd name="connsiteY3" fmla="*/ 0 h 1111131"/>
              <a:gd name="connsiteX4" fmla="*/ 1014323 w 1292335"/>
              <a:gd name="connsiteY4" fmla="*/ 277783 h 1111131"/>
              <a:gd name="connsiteX5" fmla="*/ 1292106 w 1292335"/>
              <a:gd name="connsiteY5" fmla="*/ 277783 h 1111131"/>
              <a:gd name="connsiteX6" fmla="*/ 1292105 w 1292335"/>
              <a:gd name="connsiteY6" fmla="*/ 657135 h 1111131"/>
              <a:gd name="connsiteX7" fmla="*/ 1014323 w 1292335"/>
              <a:gd name="connsiteY7" fmla="*/ 657136 h 1111131"/>
              <a:gd name="connsiteX8" fmla="*/ 1014323 w 1292335"/>
              <a:gd name="connsiteY8" fmla="*/ 1111131 h 1111131"/>
              <a:gd name="connsiteX9" fmla="*/ 458758 w 1292335"/>
              <a:gd name="connsiteY9" fmla="*/ 1111131 h 1111131"/>
              <a:gd name="connsiteX10" fmla="*/ 458758 w 1292335"/>
              <a:gd name="connsiteY10" fmla="*/ 656885 h 1111131"/>
              <a:gd name="connsiteX11" fmla="*/ 0 w 1292335"/>
              <a:gd name="connsiteY11" fmla="*/ 659266 h 1111131"/>
              <a:gd name="connsiteX12" fmla="*/ 0 w 1292335"/>
              <a:gd name="connsiteY12" fmla="*/ 277783 h 1111131"/>
              <a:gd name="connsiteX0" fmla="*/ 0 w 1292335"/>
              <a:gd name="connsiteY0" fmla="*/ 277783 h 1111131"/>
              <a:gd name="connsiteX1" fmla="*/ 458758 w 1292335"/>
              <a:gd name="connsiteY1" fmla="*/ 277783 h 1111131"/>
              <a:gd name="connsiteX2" fmla="*/ 458758 w 1292335"/>
              <a:gd name="connsiteY2" fmla="*/ 0 h 1111131"/>
              <a:gd name="connsiteX3" fmla="*/ 1014323 w 1292335"/>
              <a:gd name="connsiteY3" fmla="*/ 0 h 1111131"/>
              <a:gd name="connsiteX4" fmla="*/ 1014323 w 1292335"/>
              <a:gd name="connsiteY4" fmla="*/ 277783 h 1111131"/>
              <a:gd name="connsiteX5" fmla="*/ 1292106 w 1292335"/>
              <a:gd name="connsiteY5" fmla="*/ 277783 h 1111131"/>
              <a:gd name="connsiteX6" fmla="*/ 1292105 w 1292335"/>
              <a:gd name="connsiteY6" fmla="*/ 657135 h 1111131"/>
              <a:gd name="connsiteX7" fmla="*/ 1014323 w 1292335"/>
              <a:gd name="connsiteY7" fmla="*/ 657136 h 1111131"/>
              <a:gd name="connsiteX8" fmla="*/ 1014323 w 1292335"/>
              <a:gd name="connsiteY8" fmla="*/ 1111131 h 1111131"/>
              <a:gd name="connsiteX9" fmla="*/ 458758 w 1292335"/>
              <a:gd name="connsiteY9" fmla="*/ 1111131 h 1111131"/>
              <a:gd name="connsiteX10" fmla="*/ 458758 w 1292335"/>
              <a:gd name="connsiteY10" fmla="*/ 656885 h 1111131"/>
              <a:gd name="connsiteX11" fmla="*/ 0 w 1292335"/>
              <a:gd name="connsiteY11" fmla="*/ 656885 h 1111131"/>
              <a:gd name="connsiteX12" fmla="*/ 0 w 1292335"/>
              <a:gd name="connsiteY12" fmla="*/ 277783 h 1111131"/>
              <a:gd name="connsiteX0" fmla="*/ 0 w 1484987"/>
              <a:gd name="connsiteY0" fmla="*/ 277783 h 1111131"/>
              <a:gd name="connsiteX1" fmla="*/ 458758 w 1484987"/>
              <a:gd name="connsiteY1" fmla="*/ 277783 h 1111131"/>
              <a:gd name="connsiteX2" fmla="*/ 458758 w 1484987"/>
              <a:gd name="connsiteY2" fmla="*/ 0 h 1111131"/>
              <a:gd name="connsiteX3" fmla="*/ 1014323 w 1484987"/>
              <a:gd name="connsiteY3" fmla="*/ 0 h 1111131"/>
              <a:gd name="connsiteX4" fmla="*/ 1014323 w 1484987"/>
              <a:gd name="connsiteY4" fmla="*/ 277783 h 1111131"/>
              <a:gd name="connsiteX5" fmla="*/ 1292106 w 1484987"/>
              <a:gd name="connsiteY5" fmla="*/ 277783 h 1111131"/>
              <a:gd name="connsiteX6" fmla="*/ 1484987 w 1484987"/>
              <a:gd name="connsiteY6" fmla="*/ 654753 h 1111131"/>
              <a:gd name="connsiteX7" fmla="*/ 1014323 w 1484987"/>
              <a:gd name="connsiteY7" fmla="*/ 657136 h 1111131"/>
              <a:gd name="connsiteX8" fmla="*/ 1014323 w 1484987"/>
              <a:gd name="connsiteY8" fmla="*/ 1111131 h 1111131"/>
              <a:gd name="connsiteX9" fmla="*/ 458758 w 1484987"/>
              <a:gd name="connsiteY9" fmla="*/ 1111131 h 1111131"/>
              <a:gd name="connsiteX10" fmla="*/ 458758 w 1484987"/>
              <a:gd name="connsiteY10" fmla="*/ 656885 h 1111131"/>
              <a:gd name="connsiteX11" fmla="*/ 0 w 1484987"/>
              <a:gd name="connsiteY11" fmla="*/ 656885 h 1111131"/>
              <a:gd name="connsiteX12" fmla="*/ 0 w 1484987"/>
              <a:gd name="connsiteY12" fmla="*/ 277783 h 1111131"/>
              <a:gd name="connsiteX0" fmla="*/ 0 w 1485216"/>
              <a:gd name="connsiteY0" fmla="*/ 277783 h 1111131"/>
              <a:gd name="connsiteX1" fmla="*/ 458758 w 1485216"/>
              <a:gd name="connsiteY1" fmla="*/ 277783 h 1111131"/>
              <a:gd name="connsiteX2" fmla="*/ 458758 w 1485216"/>
              <a:gd name="connsiteY2" fmla="*/ 0 h 1111131"/>
              <a:gd name="connsiteX3" fmla="*/ 1014323 w 1485216"/>
              <a:gd name="connsiteY3" fmla="*/ 0 h 1111131"/>
              <a:gd name="connsiteX4" fmla="*/ 1014323 w 1485216"/>
              <a:gd name="connsiteY4" fmla="*/ 277783 h 1111131"/>
              <a:gd name="connsiteX5" fmla="*/ 1484987 w 1485216"/>
              <a:gd name="connsiteY5" fmla="*/ 273021 h 1111131"/>
              <a:gd name="connsiteX6" fmla="*/ 1484987 w 1485216"/>
              <a:gd name="connsiteY6" fmla="*/ 654753 h 1111131"/>
              <a:gd name="connsiteX7" fmla="*/ 1014323 w 1485216"/>
              <a:gd name="connsiteY7" fmla="*/ 657136 h 1111131"/>
              <a:gd name="connsiteX8" fmla="*/ 1014323 w 1485216"/>
              <a:gd name="connsiteY8" fmla="*/ 1111131 h 1111131"/>
              <a:gd name="connsiteX9" fmla="*/ 458758 w 1485216"/>
              <a:gd name="connsiteY9" fmla="*/ 1111131 h 1111131"/>
              <a:gd name="connsiteX10" fmla="*/ 458758 w 1485216"/>
              <a:gd name="connsiteY10" fmla="*/ 656885 h 1111131"/>
              <a:gd name="connsiteX11" fmla="*/ 0 w 1485216"/>
              <a:gd name="connsiteY11" fmla="*/ 656885 h 1111131"/>
              <a:gd name="connsiteX12" fmla="*/ 0 w 1485216"/>
              <a:gd name="connsiteY12" fmla="*/ 277783 h 1111131"/>
              <a:gd name="connsiteX0" fmla="*/ 0 w 1485216"/>
              <a:gd name="connsiteY0" fmla="*/ 277783 h 1111131"/>
              <a:gd name="connsiteX1" fmla="*/ 458758 w 1485216"/>
              <a:gd name="connsiteY1" fmla="*/ 277783 h 1111131"/>
              <a:gd name="connsiteX2" fmla="*/ 458758 w 1485216"/>
              <a:gd name="connsiteY2" fmla="*/ 0 h 1111131"/>
              <a:gd name="connsiteX3" fmla="*/ 1014323 w 1485216"/>
              <a:gd name="connsiteY3" fmla="*/ 0 h 1111131"/>
              <a:gd name="connsiteX4" fmla="*/ 1014323 w 1485216"/>
              <a:gd name="connsiteY4" fmla="*/ 277783 h 1111131"/>
              <a:gd name="connsiteX5" fmla="*/ 1484987 w 1485216"/>
              <a:gd name="connsiteY5" fmla="*/ 273021 h 1111131"/>
              <a:gd name="connsiteX6" fmla="*/ 1484987 w 1485216"/>
              <a:gd name="connsiteY6" fmla="*/ 654753 h 1111131"/>
              <a:gd name="connsiteX7" fmla="*/ 1014323 w 1485216"/>
              <a:gd name="connsiteY7" fmla="*/ 657136 h 1111131"/>
              <a:gd name="connsiteX8" fmla="*/ 1014323 w 1485216"/>
              <a:gd name="connsiteY8" fmla="*/ 1111131 h 1111131"/>
              <a:gd name="connsiteX9" fmla="*/ 458758 w 1485216"/>
              <a:gd name="connsiteY9" fmla="*/ 1111131 h 1111131"/>
              <a:gd name="connsiteX10" fmla="*/ 458758 w 1485216"/>
              <a:gd name="connsiteY10" fmla="*/ 656885 h 1111131"/>
              <a:gd name="connsiteX11" fmla="*/ 0 w 1485216"/>
              <a:gd name="connsiteY11" fmla="*/ 656885 h 1111131"/>
              <a:gd name="connsiteX12" fmla="*/ 0 w 1485216"/>
              <a:gd name="connsiteY12" fmla="*/ 277783 h 1111131"/>
              <a:gd name="connsiteX0" fmla="*/ 0 w 1485216"/>
              <a:gd name="connsiteY0" fmla="*/ 277783 h 1111131"/>
              <a:gd name="connsiteX1" fmla="*/ 458758 w 1485216"/>
              <a:gd name="connsiteY1" fmla="*/ 277783 h 1111131"/>
              <a:gd name="connsiteX2" fmla="*/ 458758 w 1485216"/>
              <a:gd name="connsiteY2" fmla="*/ 0 h 1111131"/>
              <a:gd name="connsiteX3" fmla="*/ 1014323 w 1485216"/>
              <a:gd name="connsiteY3" fmla="*/ 0 h 1111131"/>
              <a:gd name="connsiteX4" fmla="*/ 1014323 w 1485216"/>
              <a:gd name="connsiteY4" fmla="*/ 277783 h 1111131"/>
              <a:gd name="connsiteX5" fmla="*/ 1484987 w 1485216"/>
              <a:gd name="connsiteY5" fmla="*/ 275403 h 1111131"/>
              <a:gd name="connsiteX6" fmla="*/ 1484987 w 1485216"/>
              <a:gd name="connsiteY6" fmla="*/ 654753 h 1111131"/>
              <a:gd name="connsiteX7" fmla="*/ 1014323 w 1485216"/>
              <a:gd name="connsiteY7" fmla="*/ 657136 h 1111131"/>
              <a:gd name="connsiteX8" fmla="*/ 1014323 w 1485216"/>
              <a:gd name="connsiteY8" fmla="*/ 1111131 h 1111131"/>
              <a:gd name="connsiteX9" fmla="*/ 458758 w 1485216"/>
              <a:gd name="connsiteY9" fmla="*/ 1111131 h 1111131"/>
              <a:gd name="connsiteX10" fmla="*/ 458758 w 1485216"/>
              <a:gd name="connsiteY10" fmla="*/ 656885 h 1111131"/>
              <a:gd name="connsiteX11" fmla="*/ 0 w 1485216"/>
              <a:gd name="connsiteY11" fmla="*/ 656885 h 1111131"/>
              <a:gd name="connsiteX12" fmla="*/ 0 w 1485216"/>
              <a:gd name="connsiteY12" fmla="*/ 277783 h 1111131"/>
              <a:gd name="connsiteX0" fmla="*/ 0 w 1485216"/>
              <a:gd name="connsiteY0" fmla="*/ 277783 h 1356400"/>
              <a:gd name="connsiteX1" fmla="*/ 458758 w 1485216"/>
              <a:gd name="connsiteY1" fmla="*/ 277783 h 1356400"/>
              <a:gd name="connsiteX2" fmla="*/ 458758 w 1485216"/>
              <a:gd name="connsiteY2" fmla="*/ 0 h 1356400"/>
              <a:gd name="connsiteX3" fmla="*/ 1014323 w 1485216"/>
              <a:gd name="connsiteY3" fmla="*/ 0 h 1356400"/>
              <a:gd name="connsiteX4" fmla="*/ 1014323 w 1485216"/>
              <a:gd name="connsiteY4" fmla="*/ 277783 h 1356400"/>
              <a:gd name="connsiteX5" fmla="*/ 1484987 w 1485216"/>
              <a:gd name="connsiteY5" fmla="*/ 275403 h 1356400"/>
              <a:gd name="connsiteX6" fmla="*/ 1484987 w 1485216"/>
              <a:gd name="connsiteY6" fmla="*/ 654753 h 1356400"/>
              <a:gd name="connsiteX7" fmla="*/ 1014323 w 1485216"/>
              <a:gd name="connsiteY7" fmla="*/ 657136 h 1356400"/>
              <a:gd name="connsiteX8" fmla="*/ 1014323 w 1485216"/>
              <a:gd name="connsiteY8" fmla="*/ 1111131 h 1356400"/>
              <a:gd name="connsiteX9" fmla="*/ 461139 w 1485216"/>
              <a:gd name="connsiteY9" fmla="*/ 1356400 h 1356400"/>
              <a:gd name="connsiteX10" fmla="*/ 458758 w 1485216"/>
              <a:gd name="connsiteY10" fmla="*/ 656885 h 1356400"/>
              <a:gd name="connsiteX11" fmla="*/ 0 w 1485216"/>
              <a:gd name="connsiteY11" fmla="*/ 656885 h 1356400"/>
              <a:gd name="connsiteX12" fmla="*/ 0 w 1485216"/>
              <a:gd name="connsiteY12" fmla="*/ 277783 h 1356400"/>
              <a:gd name="connsiteX0" fmla="*/ 0 w 1485216"/>
              <a:gd name="connsiteY0" fmla="*/ 277783 h 1356400"/>
              <a:gd name="connsiteX1" fmla="*/ 458758 w 1485216"/>
              <a:gd name="connsiteY1" fmla="*/ 277783 h 1356400"/>
              <a:gd name="connsiteX2" fmla="*/ 458758 w 1485216"/>
              <a:gd name="connsiteY2" fmla="*/ 0 h 1356400"/>
              <a:gd name="connsiteX3" fmla="*/ 1014323 w 1485216"/>
              <a:gd name="connsiteY3" fmla="*/ 0 h 1356400"/>
              <a:gd name="connsiteX4" fmla="*/ 1014323 w 1485216"/>
              <a:gd name="connsiteY4" fmla="*/ 277783 h 1356400"/>
              <a:gd name="connsiteX5" fmla="*/ 1484987 w 1485216"/>
              <a:gd name="connsiteY5" fmla="*/ 275403 h 1356400"/>
              <a:gd name="connsiteX6" fmla="*/ 1484987 w 1485216"/>
              <a:gd name="connsiteY6" fmla="*/ 654753 h 1356400"/>
              <a:gd name="connsiteX7" fmla="*/ 1014323 w 1485216"/>
              <a:gd name="connsiteY7" fmla="*/ 657136 h 1356400"/>
              <a:gd name="connsiteX8" fmla="*/ 1014323 w 1485216"/>
              <a:gd name="connsiteY8" fmla="*/ 1351637 h 1356400"/>
              <a:gd name="connsiteX9" fmla="*/ 461139 w 1485216"/>
              <a:gd name="connsiteY9" fmla="*/ 1356400 h 1356400"/>
              <a:gd name="connsiteX10" fmla="*/ 458758 w 1485216"/>
              <a:gd name="connsiteY10" fmla="*/ 656885 h 1356400"/>
              <a:gd name="connsiteX11" fmla="*/ 0 w 1485216"/>
              <a:gd name="connsiteY11" fmla="*/ 656885 h 1356400"/>
              <a:gd name="connsiteX12" fmla="*/ 0 w 1485216"/>
              <a:gd name="connsiteY12" fmla="*/ 277783 h 1356400"/>
              <a:gd name="connsiteX0" fmla="*/ 0 w 1485216"/>
              <a:gd name="connsiteY0" fmla="*/ 277783 h 1358781"/>
              <a:gd name="connsiteX1" fmla="*/ 458758 w 1485216"/>
              <a:gd name="connsiteY1" fmla="*/ 277783 h 1358781"/>
              <a:gd name="connsiteX2" fmla="*/ 458758 w 1485216"/>
              <a:gd name="connsiteY2" fmla="*/ 0 h 1358781"/>
              <a:gd name="connsiteX3" fmla="*/ 1014323 w 1485216"/>
              <a:gd name="connsiteY3" fmla="*/ 0 h 1358781"/>
              <a:gd name="connsiteX4" fmla="*/ 1014323 w 1485216"/>
              <a:gd name="connsiteY4" fmla="*/ 277783 h 1358781"/>
              <a:gd name="connsiteX5" fmla="*/ 1484987 w 1485216"/>
              <a:gd name="connsiteY5" fmla="*/ 275403 h 1358781"/>
              <a:gd name="connsiteX6" fmla="*/ 1484987 w 1485216"/>
              <a:gd name="connsiteY6" fmla="*/ 654753 h 1358781"/>
              <a:gd name="connsiteX7" fmla="*/ 1014323 w 1485216"/>
              <a:gd name="connsiteY7" fmla="*/ 657136 h 1358781"/>
              <a:gd name="connsiteX8" fmla="*/ 1014323 w 1485216"/>
              <a:gd name="connsiteY8" fmla="*/ 1358781 h 1358781"/>
              <a:gd name="connsiteX9" fmla="*/ 461139 w 1485216"/>
              <a:gd name="connsiteY9" fmla="*/ 1356400 h 1358781"/>
              <a:gd name="connsiteX10" fmla="*/ 458758 w 1485216"/>
              <a:gd name="connsiteY10" fmla="*/ 656885 h 1358781"/>
              <a:gd name="connsiteX11" fmla="*/ 0 w 1485216"/>
              <a:gd name="connsiteY11" fmla="*/ 656885 h 1358781"/>
              <a:gd name="connsiteX12" fmla="*/ 0 w 1485216"/>
              <a:gd name="connsiteY12" fmla="*/ 277783 h 1358781"/>
              <a:gd name="connsiteX0" fmla="*/ 0 w 1485216"/>
              <a:gd name="connsiteY0" fmla="*/ 277783 h 1356400"/>
              <a:gd name="connsiteX1" fmla="*/ 458758 w 1485216"/>
              <a:gd name="connsiteY1" fmla="*/ 277783 h 1356400"/>
              <a:gd name="connsiteX2" fmla="*/ 458758 w 1485216"/>
              <a:gd name="connsiteY2" fmla="*/ 0 h 1356400"/>
              <a:gd name="connsiteX3" fmla="*/ 1014323 w 1485216"/>
              <a:gd name="connsiteY3" fmla="*/ 0 h 1356400"/>
              <a:gd name="connsiteX4" fmla="*/ 1014323 w 1485216"/>
              <a:gd name="connsiteY4" fmla="*/ 277783 h 1356400"/>
              <a:gd name="connsiteX5" fmla="*/ 1484987 w 1485216"/>
              <a:gd name="connsiteY5" fmla="*/ 275403 h 1356400"/>
              <a:gd name="connsiteX6" fmla="*/ 1484987 w 1485216"/>
              <a:gd name="connsiteY6" fmla="*/ 654753 h 1356400"/>
              <a:gd name="connsiteX7" fmla="*/ 1014323 w 1485216"/>
              <a:gd name="connsiteY7" fmla="*/ 657136 h 1356400"/>
              <a:gd name="connsiteX8" fmla="*/ 1014323 w 1485216"/>
              <a:gd name="connsiteY8" fmla="*/ 1356400 h 1356400"/>
              <a:gd name="connsiteX9" fmla="*/ 461139 w 1485216"/>
              <a:gd name="connsiteY9" fmla="*/ 1356400 h 1356400"/>
              <a:gd name="connsiteX10" fmla="*/ 458758 w 1485216"/>
              <a:gd name="connsiteY10" fmla="*/ 656885 h 1356400"/>
              <a:gd name="connsiteX11" fmla="*/ 0 w 1485216"/>
              <a:gd name="connsiteY11" fmla="*/ 656885 h 1356400"/>
              <a:gd name="connsiteX12" fmla="*/ 0 w 1485216"/>
              <a:gd name="connsiteY12" fmla="*/ 277783 h 135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85216" h="1356400">
                <a:moveTo>
                  <a:pt x="0" y="277783"/>
                </a:moveTo>
                <a:lnTo>
                  <a:pt x="458758" y="277783"/>
                </a:lnTo>
                <a:lnTo>
                  <a:pt x="458758" y="0"/>
                </a:lnTo>
                <a:lnTo>
                  <a:pt x="1014323" y="0"/>
                </a:lnTo>
                <a:lnTo>
                  <a:pt x="1014323" y="277783"/>
                </a:lnTo>
                <a:lnTo>
                  <a:pt x="1484987" y="275403"/>
                </a:lnTo>
                <a:cubicBezTo>
                  <a:pt x="1485781" y="403441"/>
                  <a:pt x="1484193" y="526715"/>
                  <a:pt x="1484987" y="654753"/>
                </a:cubicBezTo>
                <a:lnTo>
                  <a:pt x="1014323" y="657136"/>
                </a:lnTo>
                <a:lnTo>
                  <a:pt x="1014323" y="1356400"/>
                </a:lnTo>
                <a:lnTo>
                  <a:pt x="461139" y="1356400"/>
                </a:lnTo>
                <a:cubicBezTo>
                  <a:pt x="460345" y="1123228"/>
                  <a:pt x="459552" y="890057"/>
                  <a:pt x="458758" y="656885"/>
                </a:cubicBezTo>
                <a:lnTo>
                  <a:pt x="0" y="656885"/>
                </a:lnTo>
                <a:lnTo>
                  <a:pt x="0" y="277783"/>
                </a:lnTo>
                <a:close/>
              </a:path>
            </a:pathLst>
          </a:custGeom>
          <a:solidFill>
            <a:srgbClr val="B05B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solidFill>
                <a:srgbClr val="B05B08"/>
              </a:solidFill>
            </a:endParaRPr>
          </a:p>
        </p:txBody>
      </p:sp>
      <p:sp>
        <p:nvSpPr>
          <p:cNvPr id="145" name="Rectángulo 144"/>
          <p:cNvSpPr/>
          <p:nvPr/>
        </p:nvSpPr>
        <p:spPr>
          <a:xfrm>
            <a:off x="7187315" y="5614737"/>
            <a:ext cx="973126" cy="7107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10" name="Rectángulo 9"/>
          <p:cNvSpPr/>
          <p:nvPr/>
        </p:nvSpPr>
        <p:spPr>
          <a:xfrm>
            <a:off x="6165611" y="5436399"/>
            <a:ext cx="973126" cy="88135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134" name="TextBox 320"/>
          <p:cNvSpPr txBox="1"/>
          <p:nvPr/>
        </p:nvSpPr>
        <p:spPr>
          <a:xfrm>
            <a:off x="6127030" y="4739479"/>
            <a:ext cx="1050288" cy="677108"/>
          </a:xfrm>
          <a:prstGeom prst="rect">
            <a:avLst/>
          </a:prstGeom>
          <a:noFill/>
        </p:spPr>
        <p:txBody>
          <a:bodyPr wrap="none" rtlCol="0">
            <a:spAutoFit/>
          </a:bodyPr>
          <a:lstStyle/>
          <a:p>
            <a:pPr algn="ctr"/>
            <a:r>
              <a:rPr lang="es-SV" sz="2400" b="1" dirty="0" smtClean="0">
                <a:solidFill>
                  <a:schemeClr val="accent5"/>
                </a:solidFill>
                <a:latin typeface="+mj-lt"/>
              </a:rPr>
              <a:t>53</a:t>
            </a:r>
            <a:r>
              <a:rPr lang="id-ID" sz="1400" b="1" dirty="0" smtClean="0">
                <a:solidFill>
                  <a:schemeClr val="accent5"/>
                </a:solidFill>
                <a:latin typeface="+mj-lt"/>
              </a:rPr>
              <a:t>.</a:t>
            </a:r>
            <a:r>
              <a:rPr lang="es-SV" sz="1400" b="1" dirty="0" smtClean="0">
                <a:solidFill>
                  <a:schemeClr val="accent5"/>
                </a:solidFill>
                <a:latin typeface="+mj-lt"/>
              </a:rPr>
              <a:t>23</a:t>
            </a:r>
            <a:r>
              <a:rPr lang="id-ID" sz="2400" b="1" dirty="0" smtClean="0">
                <a:solidFill>
                  <a:schemeClr val="accent5"/>
                </a:solidFill>
                <a:latin typeface="+mj-lt"/>
              </a:rPr>
              <a:t>%</a:t>
            </a:r>
            <a:endParaRPr lang="es-SV" sz="2400" b="1" dirty="0" smtClean="0">
              <a:solidFill>
                <a:schemeClr val="accent5"/>
              </a:solidFill>
              <a:latin typeface="+mj-lt"/>
            </a:endParaRPr>
          </a:p>
          <a:p>
            <a:pPr algn="ctr"/>
            <a:r>
              <a:rPr lang="es-SV" sz="1400" dirty="0" smtClean="0">
                <a:solidFill>
                  <a:schemeClr val="accent5"/>
                </a:solidFill>
                <a:latin typeface="+mj-lt"/>
              </a:rPr>
              <a:t>(6,623)</a:t>
            </a:r>
            <a:endParaRPr lang="id-ID" sz="1400" dirty="0">
              <a:solidFill>
                <a:schemeClr val="accent5"/>
              </a:solidFill>
              <a:latin typeface="+mj-lt"/>
            </a:endParaRPr>
          </a:p>
        </p:txBody>
      </p:sp>
      <p:sp>
        <p:nvSpPr>
          <p:cNvPr id="135" name="TextBox 321"/>
          <p:cNvSpPr txBox="1"/>
          <p:nvPr/>
        </p:nvSpPr>
        <p:spPr>
          <a:xfrm>
            <a:off x="7148735" y="4901371"/>
            <a:ext cx="1050288" cy="677108"/>
          </a:xfrm>
          <a:prstGeom prst="rect">
            <a:avLst/>
          </a:prstGeom>
          <a:noFill/>
        </p:spPr>
        <p:txBody>
          <a:bodyPr wrap="none" rtlCol="0">
            <a:spAutoFit/>
          </a:bodyPr>
          <a:lstStyle/>
          <a:p>
            <a:pPr algn="ctr"/>
            <a:r>
              <a:rPr lang="es-SV" sz="2400" b="1" dirty="0" smtClean="0">
                <a:solidFill>
                  <a:schemeClr val="accent2"/>
                </a:solidFill>
                <a:latin typeface="+mj-lt"/>
              </a:rPr>
              <a:t>46</a:t>
            </a:r>
            <a:r>
              <a:rPr lang="id-ID" sz="1400" b="1" dirty="0" smtClean="0">
                <a:solidFill>
                  <a:schemeClr val="accent2"/>
                </a:solidFill>
                <a:latin typeface="+mj-lt"/>
              </a:rPr>
              <a:t>.</a:t>
            </a:r>
            <a:r>
              <a:rPr lang="es-SV" sz="1400" b="1" dirty="0" smtClean="0">
                <a:solidFill>
                  <a:schemeClr val="accent2"/>
                </a:solidFill>
                <a:latin typeface="+mj-lt"/>
              </a:rPr>
              <a:t>77</a:t>
            </a:r>
            <a:r>
              <a:rPr lang="id-ID" sz="2400" b="1" dirty="0" smtClean="0">
                <a:solidFill>
                  <a:schemeClr val="accent2"/>
                </a:solidFill>
                <a:latin typeface="+mj-lt"/>
              </a:rPr>
              <a:t>%</a:t>
            </a:r>
            <a:endParaRPr lang="es-SV" sz="2400" b="1" dirty="0" smtClean="0">
              <a:solidFill>
                <a:schemeClr val="accent2"/>
              </a:solidFill>
              <a:latin typeface="+mj-lt"/>
            </a:endParaRPr>
          </a:p>
          <a:p>
            <a:pPr algn="ctr"/>
            <a:r>
              <a:rPr lang="es-SV" sz="1400" dirty="0" smtClean="0">
                <a:solidFill>
                  <a:schemeClr val="accent2"/>
                </a:solidFill>
                <a:latin typeface="+mj-lt"/>
              </a:rPr>
              <a:t>(5,819)</a:t>
            </a:r>
            <a:endParaRPr lang="id-ID" sz="1400" dirty="0">
              <a:solidFill>
                <a:schemeClr val="accent2"/>
              </a:solidFill>
              <a:latin typeface="+mj-lt"/>
            </a:endParaRPr>
          </a:p>
        </p:txBody>
      </p:sp>
      <p:grpSp>
        <p:nvGrpSpPr>
          <p:cNvPr id="136" name="Group 259"/>
          <p:cNvGrpSpPr/>
          <p:nvPr/>
        </p:nvGrpSpPr>
        <p:grpSpPr>
          <a:xfrm>
            <a:off x="7568855" y="5836682"/>
            <a:ext cx="210046" cy="497110"/>
            <a:chOff x="5505537" y="930389"/>
            <a:chExt cx="333375" cy="788988"/>
          </a:xfrm>
          <a:solidFill>
            <a:schemeClr val="bg1"/>
          </a:solidFill>
        </p:grpSpPr>
        <p:sp>
          <p:nvSpPr>
            <p:cNvPr id="140" name="Oval 27"/>
            <p:cNvSpPr>
              <a:spLocks noChangeArrowheads="1"/>
            </p:cNvSpPr>
            <p:nvPr/>
          </p:nvSpPr>
          <p:spPr bwMode="auto">
            <a:xfrm>
              <a:off x="5602373" y="930389"/>
              <a:ext cx="141288" cy="139700"/>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rgbClr val="404040"/>
                </a:solidFill>
              </a:endParaRPr>
            </a:p>
          </p:txBody>
        </p:sp>
        <p:sp>
          <p:nvSpPr>
            <p:cNvPr id="141" name="Freeform 28"/>
            <p:cNvSpPr>
              <a:spLocks/>
            </p:cNvSpPr>
            <p:nvPr/>
          </p:nvSpPr>
          <p:spPr bwMode="auto">
            <a:xfrm>
              <a:off x="5505537" y="1084378"/>
              <a:ext cx="333375" cy="634999"/>
            </a:xfrm>
            <a:custGeom>
              <a:avLst/>
              <a:gdLst>
                <a:gd name="T0" fmla="*/ 87 w 87"/>
                <a:gd name="T1" fmla="*/ 24 h 168"/>
                <a:gd name="T2" fmla="*/ 62 w 87"/>
                <a:gd name="T3" fmla="*/ 0 h 168"/>
                <a:gd name="T4" fmla="*/ 37 w 87"/>
                <a:gd name="T5" fmla="*/ 0 h 168"/>
                <a:gd name="T6" fmla="*/ 35 w 87"/>
                <a:gd name="T7" fmla="*/ 0 h 168"/>
                <a:gd name="T8" fmla="*/ 25 w 87"/>
                <a:gd name="T9" fmla="*/ 0 h 168"/>
                <a:gd name="T10" fmla="*/ 0 w 87"/>
                <a:gd name="T11" fmla="*/ 24 h 168"/>
                <a:gd name="T12" fmla="*/ 0 w 87"/>
                <a:gd name="T13" fmla="*/ 24 h 168"/>
                <a:gd name="T14" fmla="*/ 0 w 87"/>
                <a:gd name="T15" fmla="*/ 73 h 168"/>
                <a:gd name="T16" fmla="*/ 8 w 87"/>
                <a:gd name="T17" fmla="*/ 81 h 168"/>
                <a:gd name="T18" fmla="*/ 16 w 87"/>
                <a:gd name="T19" fmla="*/ 73 h 168"/>
                <a:gd name="T20" fmla="*/ 16 w 87"/>
                <a:gd name="T21" fmla="*/ 44 h 168"/>
                <a:gd name="T22" fmla="*/ 16 w 87"/>
                <a:gd name="T23" fmla="*/ 28 h 168"/>
                <a:gd name="T24" fmla="*/ 20 w 87"/>
                <a:gd name="T25" fmla="*/ 28 h 168"/>
                <a:gd name="T26" fmla="*/ 20 w 87"/>
                <a:gd name="T27" fmla="*/ 46 h 168"/>
                <a:gd name="T28" fmla="*/ 20 w 87"/>
                <a:gd name="T29" fmla="*/ 77 h 168"/>
                <a:gd name="T30" fmla="*/ 20 w 87"/>
                <a:gd name="T31" fmla="*/ 81 h 168"/>
                <a:gd name="T32" fmla="*/ 20 w 87"/>
                <a:gd name="T33" fmla="*/ 157 h 168"/>
                <a:gd name="T34" fmla="*/ 31 w 87"/>
                <a:gd name="T35" fmla="*/ 168 h 168"/>
                <a:gd name="T36" fmla="*/ 41 w 87"/>
                <a:gd name="T37" fmla="*/ 157 h 168"/>
                <a:gd name="T38" fmla="*/ 41 w 87"/>
                <a:gd name="T39" fmla="*/ 81 h 168"/>
                <a:gd name="T40" fmla="*/ 46 w 87"/>
                <a:gd name="T41" fmla="*/ 81 h 168"/>
                <a:gd name="T42" fmla="*/ 46 w 87"/>
                <a:gd name="T43" fmla="*/ 157 h 168"/>
                <a:gd name="T44" fmla="*/ 56 w 87"/>
                <a:gd name="T45" fmla="*/ 168 h 168"/>
                <a:gd name="T46" fmla="*/ 67 w 87"/>
                <a:gd name="T47" fmla="*/ 157 h 168"/>
                <a:gd name="T48" fmla="*/ 67 w 87"/>
                <a:gd name="T49" fmla="*/ 81 h 168"/>
                <a:gd name="T50" fmla="*/ 67 w 87"/>
                <a:gd name="T51" fmla="*/ 77 h 168"/>
                <a:gd name="T52" fmla="*/ 67 w 87"/>
                <a:gd name="T53" fmla="*/ 46 h 168"/>
                <a:gd name="T54" fmla="*/ 67 w 87"/>
                <a:gd name="T55" fmla="*/ 28 h 168"/>
                <a:gd name="T56" fmla="*/ 71 w 87"/>
                <a:gd name="T57" fmla="*/ 28 h 168"/>
                <a:gd name="T58" fmla="*/ 71 w 87"/>
                <a:gd name="T59" fmla="*/ 44 h 168"/>
                <a:gd name="T60" fmla="*/ 71 w 87"/>
                <a:gd name="T61" fmla="*/ 73 h 168"/>
                <a:gd name="T62" fmla="*/ 79 w 87"/>
                <a:gd name="T63" fmla="*/ 81 h 168"/>
                <a:gd name="T64" fmla="*/ 87 w 87"/>
                <a:gd name="T65" fmla="*/ 73 h 168"/>
                <a:gd name="T66" fmla="*/ 87 w 87"/>
                <a:gd name="T67" fmla="*/ 24 h 168"/>
                <a:gd name="T68" fmla="*/ 87 w 87"/>
                <a:gd name="T69" fmla="*/ 2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7" h="168">
                  <a:moveTo>
                    <a:pt x="87" y="24"/>
                  </a:moveTo>
                  <a:cubicBezTo>
                    <a:pt x="87" y="11"/>
                    <a:pt x="75" y="0"/>
                    <a:pt x="62" y="0"/>
                  </a:cubicBezTo>
                  <a:cubicBezTo>
                    <a:pt x="37" y="0"/>
                    <a:pt x="37" y="0"/>
                    <a:pt x="37" y="0"/>
                  </a:cubicBezTo>
                  <a:cubicBezTo>
                    <a:pt x="35" y="0"/>
                    <a:pt x="35" y="0"/>
                    <a:pt x="35" y="0"/>
                  </a:cubicBezTo>
                  <a:cubicBezTo>
                    <a:pt x="25" y="0"/>
                    <a:pt x="25" y="0"/>
                    <a:pt x="25" y="0"/>
                  </a:cubicBezTo>
                  <a:cubicBezTo>
                    <a:pt x="12" y="0"/>
                    <a:pt x="0" y="11"/>
                    <a:pt x="0" y="24"/>
                  </a:cubicBezTo>
                  <a:cubicBezTo>
                    <a:pt x="0" y="24"/>
                    <a:pt x="0" y="24"/>
                    <a:pt x="0" y="24"/>
                  </a:cubicBezTo>
                  <a:cubicBezTo>
                    <a:pt x="0" y="73"/>
                    <a:pt x="0" y="73"/>
                    <a:pt x="0" y="73"/>
                  </a:cubicBezTo>
                  <a:cubicBezTo>
                    <a:pt x="0" y="78"/>
                    <a:pt x="4" y="81"/>
                    <a:pt x="8" y="81"/>
                  </a:cubicBezTo>
                  <a:cubicBezTo>
                    <a:pt x="13" y="81"/>
                    <a:pt x="16" y="78"/>
                    <a:pt x="16" y="73"/>
                  </a:cubicBezTo>
                  <a:cubicBezTo>
                    <a:pt x="16" y="44"/>
                    <a:pt x="16" y="44"/>
                    <a:pt x="16" y="44"/>
                  </a:cubicBezTo>
                  <a:cubicBezTo>
                    <a:pt x="16" y="28"/>
                    <a:pt x="16" y="28"/>
                    <a:pt x="16" y="28"/>
                  </a:cubicBezTo>
                  <a:cubicBezTo>
                    <a:pt x="20" y="28"/>
                    <a:pt x="20" y="28"/>
                    <a:pt x="20" y="28"/>
                  </a:cubicBezTo>
                  <a:cubicBezTo>
                    <a:pt x="20" y="46"/>
                    <a:pt x="20" y="46"/>
                    <a:pt x="20" y="46"/>
                  </a:cubicBezTo>
                  <a:cubicBezTo>
                    <a:pt x="20" y="77"/>
                    <a:pt x="20" y="77"/>
                    <a:pt x="20" y="77"/>
                  </a:cubicBezTo>
                  <a:cubicBezTo>
                    <a:pt x="20" y="81"/>
                    <a:pt x="20" y="81"/>
                    <a:pt x="20" y="81"/>
                  </a:cubicBezTo>
                  <a:cubicBezTo>
                    <a:pt x="20" y="157"/>
                    <a:pt x="20" y="157"/>
                    <a:pt x="20" y="157"/>
                  </a:cubicBezTo>
                  <a:cubicBezTo>
                    <a:pt x="20" y="163"/>
                    <a:pt x="25" y="168"/>
                    <a:pt x="31" y="168"/>
                  </a:cubicBezTo>
                  <a:cubicBezTo>
                    <a:pt x="37" y="168"/>
                    <a:pt x="41" y="163"/>
                    <a:pt x="41" y="157"/>
                  </a:cubicBezTo>
                  <a:cubicBezTo>
                    <a:pt x="41" y="81"/>
                    <a:pt x="41" y="81"/>
                    <a:pt x="41" y="81"/>
                  </a:cubicBezTo>
                  <a:cubicBezTo>
                    <a:pt x="46" y="81"/>
                    <a:pt x="46" y="81"/>
                    <a:pt x="46" y="81"/>
                  </a:cubicBezTo>
                  <a:cubicBezTo>
                    <a:pt x="46" y="157"/>
                    <a:pt x="46" y="157"/>
                    <a:pt x="46" y="157"/>
                  </a:cubicBezTo>
                  <a:cubicBezTo>
                    <a:pt x="46" y="163"/>
                    <a:pt x="50" y="168"/>
                    <a:pt x="56" y="168"/>
                  </a:cubicBezTo>
                  <a:cubicBezTo>
                    <a:pt x="62" y="168"/>
                    <a:pt x="67" y="163"/>
                    <a:pt x="67" y="157"/>
                  </a:cubicBezTo>
                  <a:cubicBezTo>
                    <a:pt x="67" y="81"/>
                    <a:pt x="67" y="81"/>
                    <a:pt x="67" y="81"/>
                  </a:cubicBezTo>
                  <a:cubicBezTo>
                    <a:pt x="67" y="77"/>
                    <a:pt x="67" y="77"/>
                    <a:pt x="67" y="77"/>
                  </a:cubicBezTo>
                  <a:cubicBezTo>
                    <a:pt x="67" y="46"/>
                    <a:pt x="67" y="46"/>
                    <a:pt x="67" y="46"/>
                  </a:cubicBezTo>
                  <a:cubicBezTo>
                    <a:pt x="67" y="28"/>
                    <a:pt x="67" y="28"/>
                    <a:pt x="67" y="28"/>
                  </a:cubicBezTo>
                  <a:cubicBezTo>
                    <a:pt x="71" y="28"/>
                    <a:pt x="71" y="28"/>
                    <a:pt x="71" y="28"/>
                  </a:cubicBezTo>
                  <a:cubicBezTo>
                    <a:pt x="71" y="44"/>
                    <a:pt x="71" y="44"/>
                    <a:pt x="71" y="44"/>
                  </a:cubicBezTo>
                  <a:cubicBezTo>
                    <a:pt x="71" y="73"/>
                    <a:pt x="71" y="73"/>
                    <a:pt x="71" y="73"/>
                  </a:cubicBezTo>
                  <a:cubicBezTo>
                    <a:pt x="71" y="78"/>
                    <a:pt x="74" y="81"/>
                    <a:pt x="79" y="81"/>
                  </a:cubicBezTo>
                  <a:cubicBezTo>
                    <a:pt x="83" y="81"/>
                    <a:pt x="87" y="78"/>
                    <a:pt x="87" y="73"/>
                  </a:cubicBezTo>
                  <a:cubicBezTo>
                    <a:pt x="87" y="24"/>
                    <a:pt x="87" y="24"/>
                    <a:pt x="87" y="24"/>
                  </a:cubicBezTo>
                  <a:cubicBezTo>
                    <a:pt x="87" y="24"/>
                    <a:pt x="87" y="24"/>
                    <a:pt x="87" y="2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rgbClr val="404040"/>
                </a:solidFill>
              </a:endParaRPr>
            </a:p>
          </p:txBody>
        </p:sp>
      </p:grpSp>
      <p:grpSp>
        <p:nvGrpSpPr>
          <p:cNvPr id="137" name="Group 297"/>
          <p:cNvGrpSpPr/>
          <p:nvPr/>
        </p:nvGrpSpPr>
        <p:grpSpPr>
          <a:xfrm flipH="1">
            <a:off x="6537368" y="5836682"/>
            <a:ext cx="229613" cy="493314"/>
            <a:chOff x="5670652" y="1738427"/>
            <a:chExt cx="363539" cy="781050"/>
          </a:xfrm>
          <a:solidFill>
            <a:schemeClr val="bg1"/>
          </a:solidFill>
        </p:grpSpPr>
        <p:sp>
          <p:nvSpPr>
            <p:cNvPr id="138" name="Oval 25"/>
            <p:cNvSpPr>
              <a:spLocks noChangeArrowheads="1"/>
            </p:cNvSpPr>
            <p:nvPr/>
          </p:nvSpPr>
          <p:spPr bwMode="auto">
            <a:xfrm>
              <a:off x="5781760" y="1738427"/>
              <a:ext cx="141288" cy="139700"/>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rgbClr val="404040"/>
                </a:solidFill>
              </a:endParaRPr>
            </a:p>
          </p:txBody>
        </p:sp>
        <p:sp>
          <p:nvSpPr>
            <p:cNvPr id="139" name="Freeform 26"/>
            <p:cNvSpPr>
              <a:spLocks/>
            </p:cNvSpPr>
            <p:nvPr/>
          </p:nvSpPr>
          <p:spPr bwMode="auto">
            <a:xfrm>
              <a:off x="5670652" y="1889240"/>
              <a:ext cx="363539" cy="630237"/>
            </a:xfrm>
            <a:custGeom>
              <a:avLst/>
              <a:gdLst>
                <a:gd name="T0" fmla="*/ 94 w 95"/>
                <a:gd name="T1" fmla="*/ 64 h 167"/>
                <a:gd name="T2" fmla="*/ 80 w 95"/>
                <a:gd name="T3" fmla="*/ 19 h 167"/>
                <a:gd name="T4" fmla="*/ 79 w 95"/>
                <a:gd name="T5" fmla="*/ 18 h 167"/>
                <a:gd name="T6" fmla="*/ 56 w 95"/>
                <a:gd name="T7" fmla="*/ 0 h 167"/>
                <a:gd name="T8" fmla="*/ 49 w 95"/>
                <a:gd name="T9" fmla="*/ 0 h 167"/>
                <a:gd name="T10" fmla="*/ 46 w 95"/>
                <a:gd name="T11" fmla="*/ 0 h 167"/>
                <a:gd name="T12" fmla="*/ 39 w 95"/>
                <a:gd name="T13" fmla="*/ 0 h 167"/>
                <a:gd name="T14" fmla="*/ 16 w 95"/>
                <a:gd name="T15" fmla="*/ 18 h 167"/>
                <a:gd name="T16" fmla="*/ 15 w 95"/>
                <a:gd name="T17" fmla="*/ 19 h 167"/>
                <a:gd name="T18" fmla="*/ 1 w 95"/>
                <a:gd name="T19" fmla="*/ 64 h 167"/>
                <a:gd name="T20" fmla="*/ 5 w 95"/>
                <a:gd name="T21" fmla="*/ 73 h 167"/>
                <a:gd name="T22" fmla="*/ 15 w 95"/>
                <a:gd name="T23" fmla="*/ 69 h 167"/>
                <a:gd name="T24" fmla="*/ 28 w 95"/>
                <a:gd name="T25" fmla="*/ 25 h 167"/>
                <a:gd name="T26" fmla="*/ 32 w 95"/>
                <a:gd name="T27" fmla="*/ 25 h 167"/>
                <a:gd name="T28" fmla="*/ 8 w 95"/>
                <a:gd name="T29" fmla="*/ 100 h 167"/>
                <a:gd name="T30" fmla="*/ 27 w 95"/>
                <a:gd name="T31" fmla="*/ 100 h 167"/>
                <a:gd name="T32" fmla="*/ 27 w 95"/>
                <a:gd name="T33" fmla="*/ 158 h 167"/>
                <a:gd name="T34" fmla="*/ 36 w 95"/>
                <a:gd name="T35" fmla="*/ 167 h 167"/>
                <a:gd name="T36" fmla="*/ 44 w 95"/>
                <a:gd name="T37" fmla="*/ 158 h 167"/>
                <a:gd name="T38" fmla="*/ 44 w 95"/>
                <a:gd name="T39" fmla="*/ 100 h 167"/>
                <a:gd name="T40" fmla="*/ 51 w 95"/>
                <a:gd name="T41" fmla="*/ 100 h 167"/>
                <a:gd name="T42" fmla="*/ 51 w 95"/>
                <a:gd name="T43" fmla="*/ 158 h 167"/>
                <a:gd name="T44" fmla="*/ 59 w 95"/>
                <a:gd name="T45" fmla="*/ 167 h 167"/>
                <a:gd name="T46" fmla="*/ 68 w 95"/>
                <a:gd name="T47" fmla="*/ 158 h 167"/>
                <a:gd name="T48" fmla="*/ 68 w 95"/>
                <a:gd name="T49" fmla="*/ 100 h 167"/>
                <a:gd name="T50" fmla="*/ 87 w 95"/>
                <a:gd name="T51" fmla="*/ 100 h 167"/>
                <a:gd name="T52" fmla="*/ 63 w 95"/>
                <a:gd name="T53" fmla="*/ 25 h 167"/>
                <a:gd name="T54" fmla="*/ 67 w 95"/>
                <a:gd name="T55" fmla="*/ 25 h 167"/>
                <a:gd name="T56" fmla="*/ 80 w 95"/>
                <a:gd name="T57" fmla="*/ 69 h 167"/>
                <a:gd name="T58" fmla="*/ 90 w 95"/>
                <a:gd name="T59" fmla="*/ 73 h 167"/>
                <a:gd name="T60" fmla="*/ 94 w 95"/>
                <a:gd name="T61" fmla="*/ 6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5" h="167">
                  <a:moveTo>
                    <a:pt x="94" y="64"/>
                  </a:moveTo>
                  <a:cubicBezTo>
                    <a:pt x="80" y="19"/>
                    <a:pt x="80" y="19"/>
                    <a:pt x="80" y="19"/>
                  </a:cubicBezTo>
                  <a:cubicBezTo>
                    <a:pt x="80" y="19"/>
                    <a:pt x="79" y="18"/>
                    <a:pt x="79" y="18"/>
                  </a:cubicBezTo>
                  <a:cubicBezTo>
                    <a:pt x="74" y="4"/>
                    <a:pt x="61" y="0"/>
                    <a:pt x="56" y="0"/>
                  </a:cubicBezTo>
                  <a:cubicBezTo>
                    <a:pt x="52" y="0"/>
                    <a:pt x="53" y="0"/>
                    <a:pt x="49" y="0"/>
                  </a:cubicBezTo>
                  <a:cubicBezTo>
                    <a:pt x="48" y="0"/>
                    <a:pt x="47" y="0"/>
                    <a:pt x="46" y="0"/>
                  </a:cubicBezTo>
                  <a:cubicBezTo>
                    <a:pt x="42" y="0"/>
                    <a:pt x="43" y="0"/>
                    <a:pt x="39" y="0"/>
                  </a:cubicBezTo>
                  <a:cubicBezTo>
                    <a:pt x="34" y="0"/>
                    <a:pt x="21" y="4"/>
                    <a:pt x="16" y="18"/>
                  </a:cubicBezTo>
                  <a:cubicBezTo>
                    <a:pt x="16" y="18"/>
                    <a:pt x="15" y="19"/>
                    <a:pt x="15" y="19"/>
                  </a:cubicBezTo>
                  <a:cubicBezTo>
                    <a:pt x="1" y="64"/>
                    <a:pt x="1" y="64"/>
                    <a:pt x="1" y="64"/>
                  </a:cubicBezTo>
                  <a:cubicBezTo>
                    <a:pt x="0" y="68"/>
                    <a:pt x="2" y="72"/>
                    <a:pt x="5" y="73"/>
                  </a:cubicBezTo>
                  <a:cubicBezTo>
                    <a:pt x="9" y="74"/>
                    <a:pt x="13" y="72"/>
                    <a:pt x="15" y="69"/>
                  </a:cubicBezTo>
                  <a:cubicBezTo>
                    <a:pt x="28" y="25"/>
                    <a:pt x="28" y="25"/>
                    <a:pt x="28" y="25"/>
                  </a:cubicBezTo>
                  <a:cubicBezTo>
                    <a:pt x="32" y="25"/>
                    <a:pt x="32" y="25"/>
                    <a:pt x="32" y="25"/>
                  </a:cubicBezTo>
                  <a:cubicBezTo>
                    <a:pt x="8" y="100"/>
                    <a:pt x="8" y="100"/>
                    <a:pt x="8" y="100"/>
                  </a:cubicBezTo>
                  <a:cubicBezTo>
                    <a:pt x="27" y="100"/>
                    <a:pt x="27" y="100"/>
                    <a:pt x="27" y="100"/>
                  </a:cubicBezTo>
                  <a:cubicBezTo>
                    <a:pt x="27" y="158"/>
                    <a:pt x="27" y="158"/>
                    <a:pt x="27" y="158"/>
                  </a:cubicBezTo>
                  <a:cubicBezTo>
                    <a:pt x="27" y="163"/>
                    <a:pt x="31" y="167"/>
                    <a:pt x="36" y="167"/>
                  </a:cubicBezTo>
                  <a:cubicBezTo>
                    <a:pt x="41" y="167"/>
                    <a:pt x="44" y="163"/>
                    <a:pt x="44" y="158"/>
                  </a:cubicBezTo>
                  <a:cubicBezTo>
                    <a:pt x="44" y="100"/>
                    <a:pt x="44" y="100"/>
                    <a:pt x="44" y="100"/>
                  </a:cubicBezTo>
                  <a:cubicBezTo>
                    <a:pt x="51" y="100"/>
                    <a:pt x="51" y="100"/>
                    <a:pt x="51" y="100"/>
                  </a:cubicBezTo>
                  <a:cubicBezTo>
                    <a:pt x="51" y="158"/>
                    <a:pt x="51" y="158"/>
                    <a:pt x="51" y="158"/>
                  </a:cubicBezTo>
                  <a:cubicBezTo>
                    <a:pt x="51" y="163"/>
                    <a:pt x="54" y="167"/>
                    <a:pt x="59" y="167"/>
                  </a:cubicBezTo>
                  <a:cubicBezTo>
                    <a:pt x="64" y="167"/>
                    <a:pt x="68" y="163"/>
                    <a:pt x="68" y="158"/>
                  </a:cubicBezTo>
                  <a:cubicBezTo>
                    <a:pt x="68" y="100"/>
                    <a:pt x="68" y="100"/>
                    <a:pt x="68" y="100"/>
                  </a:cubicBezTo>
                  <a:cubicBezTo>
                    <a:pt x="87" y="100"/>
                    <a:pt x="87" y="100"/>
                    <a:pt x="87" y="100"/>
                  </a:cubicBezTo>
                  <a:cubicBezTo>
                    <a:pt x="63" y="25"/>
                    <a:pt x="63" y="25"/>
                    <a:pt x="63" y="25"/>
                  </a:cubicBezTo>
                  <a:cubicBezTo>
                    <a:pt x="67" y="25"/>
                    <a:pt x="67" y="25"/>
                    <a:pt x="67" y="25"/>
                  </a:cubicBezTo>
                  <a:cubicBezTo>
                    <a:pt x="80" y="69"/>
                    <a:pt x="80" y="69"/>
                    <a:pt x="80" y="69"/>
                  </a:cubicBezTo>
                  <a:cubicBezTo>
                    <a:pt x="82" y="72"/>
                    <a:pt x="86" y="74"/>
                    <a:pt x="90" y="73"/>
                  </a:cubicBezTo>
                  <a:cubicBezTo>
                    <a:pt x="93" y="72"/>
                    <a:pt x="95" y="68"/>
                    <a:pt x="94" y="6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rgbClr val="404040"/>
                </a:solidFill>
              </a:endParaRPr>
            </a:p>
          </p:txBody>
        </p:sp>
      </p:grpSp>
      <p:grpSp>
        <p:nvGrpSpPr>
          <p:cNvPr id="11" name="Grupo 10"/>
          <p:cNvGrpSpPr/>
          <p:nvPr/>
        </p:nvGrpSpPr>
        <p:grpSpPr>
          <a:xfrm>
            <a:off x="8942386" y="3258317"/>
            <a:ext cx="2752309" cy="3077397"/>
            <a:chOff x="8942386" y="3258317"/>
            <a:chExt cx="2752309" cy="3077397"/>
          </a:xfrm>
        </p:grpSpPr>
        <p:grpSp>
          <p:nvGrpSpPr>
            <p:cNvPr id="12" name="Grupo 11"/>
            <p:cNvGrpSpPr/>
            <p:nvPr/>
          </p:nvGrpSpPr>
          <p:grpSpPr>
            <a:xfrm>
              <a:off x="8942386" y="3433763"/>
              <a:ext cx="2752309" cy="2901951"/>
              <a:chOff x="9134890" y="3433763"/>
              <a:chExt cx="2752309" cy="2901951"/>
            </a:xfrm>
            <a:solidFill>
              <a:schemeClr val="tx1">
                <a:lumMod val="60000"/>
                <a:lumOff val="40000"/>
              </a:schemeClr>
            </a:solidFill>
          </p:grpSpPr>
          <p:sp>
            <p:nvSpPr>
              <p:cNvPr id="24" name="Freeform 13"/>
              <p:cNvSpPr>
                <a:spLocks/>
              </p:cNvSpPr>
              <p:nvPr/>
            </p:nvSpPr>
            <p:spPr bwMode="auto">
              <a:xfrm>
                <a:off x="9134890" y="3433763"/>
                <a:ext cx="1588"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1" y="0"/>
                    </a:cubicBezTo>
                    <a:cubicBezTo>
                      <a:pt x="1" y="0"/>
                      <a:pt x="1" y="0"/>
                      <a:pt x="1"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4" name="Group 3"/>
              <p:cNvGrpSpPr/>
              <p:nvPr/>
            </p:nvGrpSpPr>
            <p:grpSpPr>
              <a:xfrm>
                <a:off x="11401424" y="4875213"/>
                <a:ext cx="485775" cy="1460500"/>
                <a:chOff x="10358438" y="4875213"/>
                <a:chExt cx="485775" cy="1460500"/>
              </a:xfrm>
              <a:grpFill/>
            </p:grpSpPr>
            <p:sp>
              <p:nvSpPr>
                <p:cNvPr id="27" name="Freeform 16"/>
                <p:cNvSpPr>
                  <a:spLocks/>
                </p:cNvSpPr>
                <p:nvPr/>
              </p:nvSpPr>
              <p:spPr bwMode="auto">
                <a:xfrm>
                  <a:off x="10448925" y="4875213"/>
                  <a:ext cx="304800" cy="307975"/>
                </a:xfrm>
                <a:custGeom>
                  <a:avLst/>
                  <a:gdLst>
                    <a:gd name="T0" fmla="*/ 288 w 581"/>
                    <a:gd name="T1" fmla="*/ 586 h 586"/>
                    <a:gd name="T2" fmla="*/ 288 w 581"/>
                    <a:gd name="T3" fmla="*/ 586 h 586"/>
                    <a:gd name="T4" fmla="*/ 291 w 581"/>
                    <a:gd name="T5" fmla="*/ 586 h 586"/>
                    <a:gd name="T6" fmla="*/ 294 w 581"/>
                    <a:gd name="T7" fmla="*/ 586 h 586"/>
                    <a:gd name="T8" fmla="*/ 294 w 581"/>
                    <a:gd name="T9" fmla="*/ 586 h 586"/>
                    <a:gd name="T10" fmla="*/ 581 w 581"/>
                    <a:gd name="T11" fmla="*/ 293 h 586"/>
                    <a:gd name="T12" fmla="*/ 294 w 581"/>
                    <a:gd name="T13" fmla="*/ 0 h 586"/>
                    <a:gd name="T14" fmla="*/ 294 w 581"/>
                    <a:gd name="T15" fmla="*/ 0 h 586"/>
                    <a:gd name="T16" fmla="*/ 291 w 581"/>
                    <a:gd name="T17" fmla="*/ 0 h 586"/>
                    <a:gd name="T18" fmla="*/ 288 w 581"/>
                    <a:gd name="T19" fmla="*/ 0 h 586"/>
                    <a:gd name="T20" fmla="*/ 288 w 581"/>
                    <a:gd name="T21" fmla="*/ 0 h 586"/>
                    <a:gd name="T22" fmla="*/ 0 w 581"/>
                    <a:gd name="T23" fmla="*/ 293 h 586"/>
                    <a:gd name="T24" fmla="*/ 288 w 581"/>
                    <a:gd name="T25" fmla="*/ 586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1" h="586">
                      <a:moveTo>
                        <a:pt x="288" y="586"/>
                      </a:moveTo>
                      <a:cubicBezTo>
                        <a:pt x="288" y="586"/>
                        <a:pt x="288" y="586"/>
                        <a:pt x="288" y="586"/>
                      </a:cubicBezTo>
                      <a:cubicBezTo>
                        <a:pt x="289" y="586"/>
                        <a:pt x="290" y="586"/>
                        <a:pt x="291" y="586"/>
                      </a:cubicBezTo>
                      <a:cubicBezTo>
                        <a:pt x="292" y="586"/>
                        <a:pt x="293" y="586"/>
                        <a:pt x="294" y="586"/>
                      </a:cubicBezTo>
                      <a:cubicBezTo>
                        <a:pt x="294" y="586"/>
                        <a:pt x="294" y="586"/>
                        <a:pt x="294" y="586"/>
                      </a:cubicBezTo>
                      <a:cubicBezTo>
                        <a:pt x="453" y="583"/>
                        <a:pt x="581" y="453"/>
                        <a:pt x="581" y="293"/>
                      </a:cubicBezTo>
                      <a:cubicBezTo>
                        <a:pt x="581" y="133"/>
                        <a:pt x="453" y="3"/>
                        <a:pt x="294" y="0"/>
                      </a:cubicBezTo>
                      <a:cubicBezTo>
                        <a:pt x="294" y="0"/>
                        <a:pt x="294" y="0"/>
                        <a:pt x="294" y="0"/>
                      </a:cubicBezTo>
                      <a:cubicBezTo>
                        <a:pt x="293" y="0"/>
                        <a:pt x="292" y="0"/>
                        <a:pt x="291" y="0"/>
                      </a:cubicBezTo>
                      <a:cubicBezTo>
                        <a:pt x="290" y="0"/>
                        <a:pt x="289" y="0"/>
                        <a:pt x="288" y="0"/>
                      </a:cubicBezTo>
                      <a:cubicBezTo>
                        <a:pt x="288" y="0"/>
                        <a:pt x="288" y="0"/>
                        <a:pt x="288" y="0"/>
                      </a:cubicBezTo>
                      <a:cubicBezTo>
                        <a:pt x="128" y="3"/>
                        <a:pt x="0" y="133"/>
                        <a:pt x="0" y="293"/>
                      </a:cubicBezTo>
                      <a:cubicBezTo>
                        <a:pt x="0" y="453"/>
                        <a:pt x="128" y="583"/>
                        <a:pt x="288" y="58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7"/>
                <p:cNvSpPr>
                  <a:spLocks/>
                </p:cNvSpPr>
                <p:nvPr/>
              </p:nvSpPr>
              <p:spPr bwMode="auto">
                <a:xfrm>
                  <a:off x="10358438" y="5211763"/>
                  <a:ext cx="485775" cy="1123950"/>
                </a:xfrm>
                <a:custGeom>
                  <a:avLst/>
                  <a:gdLst>
                    <a:gd name="T0" fmla="*/ 911 w 926"/>
                    <a:gd name="T1" fmla="*/ 76 h 2140"/>
                    <a:gd name="T2" fmla="*/ 911 w 926"/>
                    <a:gd name="T3" fmla="*/ 76 h 2140"/>
                    <a:gd name="T4" fmla="*/ 911 w 926"/>
                    <a:gd name="T5" fmla="*/ 76 h 2140"/>
                    <a:gd name="T6" fmla="*/ 911 w 926"/>
                    <a:gd name="T7" fmla="*/ 76 h 2140"/>
                    <a:gd name="T8" fmla="*/ 782 w 926"/>
                    <a:gd name="T9" fmla="*/ 0 h 2140"/>
                    <a:gd name="T10" fmla="*/ 465 w 926"/>
                    <a:gd name="T11" fmla="*/ 0 h 2140"/>
                    <a:gd name="T12" fmla="*/ 461 w 926"/>
                    <a:gd name="T13" fmla="*/ 0 h 2140"/>
                    <a:gd name="T14" fmla="*/ 143 w 926"/>
                    <a:gd name="T15" fmla="*/ 0 h 2140"/>
                    <a:gd name="T16" fmla="*/ 14 w 926"/>
                    <a:gd name="T17" fmla="*/ 76 h 2140"/>
                    <a:gd name="T18" fmla="*/ 14 w 926"/>
                    <a:gd name="T19" fmla="*/ 76 h 2140"/>
                    <a:gd name="T20" fmla="*/ 14 w 926"/>
                    <a:gd name="T21" fmla="*/ 76 h 2140"/>
                    <a:gd name="T22" fmla="*/ 14 w 926"/>
                    <a:gd name="T23" fmla="*/ 76 h 2140"/>
                    <a:gd name="T24" fmla="*/ 0 w 926"/>
                    <a:gd name="T25" fmla="*/ 121 h 2140"/>
                    <a:gd name="T26" fmla="*/ 0 w 926"/>
                    <a:gd name="T27" fmla="*/ 877 h 2140"/>
                    <a:gd name="T28" fmla="*/ 77 w 926"/>
                    <a:gd name="T29" fmla="*/ 954 h 2140"/>
                    <a:gd name="T30" fmla="*/ 154 w 926"/>
                    <a:gd name="T31" fmla="*/ 877 h 2140"/>
                    <a:gd name="T32" fmla="*/ 154 w 926"/>
                    <a:gd name="T33" fmla="*/ 455 h 2140"/>
                    <a:gd name="T34" fmla="*/ 154 w 926"/>
                    <a:gd name="T35" fmla="*/ 455 h 2140"/>
                    <a:gd name="T36" fmla="*/ 154 w 926"/>
                    <a:gd name="T37" fmla="*/ 453 h 2140"/>
                    <a:gd name="T38" fmla="*/ 173 w 926"/>
                    <a:gd name="T39" fmla="*/ 434 h 2140"/>
                    <a:gd name="T40" fmla="*/ 191 w 926"/>
                    <a:gd name="T41" fmla="*/ 449 h 2140"/>
                    <a:gd name="T42" fmla="*/ 191 w 926"/>
                    <a:gd name="T43" fmla="*/ 990 h 2140"/>
                    <a:gd name="T44" fmla="*/ 191 w 926"/>
                    <a:gd name="T45" fmla="*/ 1000 h 2140"/>
                    <a:gd name="T46" fmla="*/ 191 w 926"/>
                    <a:gd name="T47" fmla="*/ 2040 h 2140"/>
                    <a:gd name="T48" fmla="*/ 290 w 926"/>
                    <a:gd name="T49" fmla="*/ 2140 h 2140"/>
                    <a:gd name="T50" fmla="*/ 390 w 926"/>
                    <a:gd name="T51" fmla="*/ 2040 h 2140"/>
                    <a:gd name="T52" fmla="*/ 390 w 926"/>
                    <a:gd name="T53" fmla="*/ 1129 h 2140"/>
                    <a:gd name="T54" fmla="*/ 461 w 926"/>
                    <a:gd name="T55" fmla="*/ 1129 h 2140"/>
                    <a:gd name="T56" fmla="*/ 465 w 926"/>
                    <a:gd name="T57" fmla="*/ 1129 h 2140"/>
                    <a:gd name="T58" fmla="*/ 535 w 926"/>
                    <a:gd name="T59" fmla="*/ 1129 h 2140"/>
                    <a:gd name="T60" fmla="*/ 535 w 926"/>
                    <a:gd name="T61" fmla="*/ 2040 h 2140"/>
                    <a:gd name="T62" fmla="*/ 635 w 926"/>
                    <a:gd name="T63" fmla="*/ 2140 h 2140"/>
                    <a:gd name="T64" fmla="*/ 735 w 926"/>
                    <a:gd name="T65" fmla="*/ 2040 h 2140"/>
                    <a:gd name="T66" fmla="*/ 735 w 926"/>
                    <a:gd name="T67" fmla="*/ 1000 h 2140"/>
                    <a:gd name="T68" fmla="*/ 734 w 926"/>
                    <a:gd name="T69" fmla="*/ 990 h 2140"/>
                    <a:gd name="T70" fmla="*/ 734 w 926"/>
                    <a:gd name="T71" fmla="*/ 449 h 2140"/>
                    <a:gd name="T72" fmla="*/ 752 w 926"/>
                    <a:gd name="T73" fmla="*/ 434 h 2140"/>
                    <a:gd name="T74" fmla="*/ 771 w 926"/>
                    <a:gd name="T75" fmla="*/ 453 h 2140"/>
                    <a:gd name="T76" fmla="*/ 771 w 926"/>
                    <a:gd name="T77" fmla="*/ 455 h 2140"/>
                    <a:gd name="T78" fmla="*/ 771 w 926"/>
                    <a:gd name="T79" fmla="*/ 455 h 2140"/>
                    <a:gd name="T80" fmla="*/ 771 w 926"/>
                    <a:gd name="T81" fmla="*/ 877 h 2140"/>
                    <a:gd name="T82" fmla="*/ 849 w 926"/>
                    <a:gd name="T83" fmla="*/ 954 h 2140"/>
                    <a:gd name="T84" fmla="*/ 926 w 926"/>
                    <a:gd name="T85" fmla="*/ 877 h 2140"/>
                    <a:gd name="T86" fmla="*/ 926 w 926"/>
                    <a:gd name="T87" fmla="*/ 121 h 2140"/>
                    <a:gd name="T88" fmla="*/ 911 w 926"/>
                    <a:gd name="T89" fmla="*/ 76 h 2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26" h="2140">
                      <a:moveTo>
                        <a:pt x="911" y="76"/>
                      </a:moveTo>
                      <a:cubicBezTo>
                        <a:pt x="911" y="76"/>
                        <a:pt x="911" y="76"/>
                        <a:pt x="911" y="76"/>
                      </a:cubicBezTo>
                      <a:cubicBezTo>
                        <a:pt x="911" y="76"/>
                        <a:pt x="911" y="76"/>
                        <a:pt x="911" y="76"/>
                      </a:cubicBezTo>
                      <a:cubicBezTo>
                        <a:pt x="911" y="76"/>
                        <a:pt x="911" y="76"/>
                        <a:pt x="911" y="76"/>
                      </a:cubicBezTo>
                      <a:cubicBezTo>
                        <a:pt x="887" y="31"/>
                        <a:pt x="839" y="0"/>
                        <a:pt x="782" y="0"/>
                      </a:cubicBezTo>
                      <a:cubicBezTo>
                        <a:pt x="465" y="0"/>
                        <a:pt x="465" y="0"/>
                        <a:pt x="465" y="0"/>
                      </a:cubicBezTo>
                      <a:cubicBezTo>
                        <a:pt x="461" y="0"/>
                        <a:pt x="461" y="0"/>
                        <a:pt x="461" y="0"/>
                      </a:cubicBezTo>
                      <a:cubicBezTo>
                        <a:pt x="143" y="0"/>
                        <a:pt x="143" y="0"/>
                        <a:pt x="143" y="0"/>
                      </a:cubicBezTo>
                      <a:cubicBezTo>
                        <a:pt x="87" y="0"/>
                        <a:pt x="38" y="31"/>
                        <a:pt x="14" y="76"/>
                      </a:cubicBezTo>
                      <a:cubicBezTo>
                        <a:pt x="14" y="76"/>
                        <a:pt x="14" y="76"/>
                        <a:pt x="14" y="76"/>
                      </a:cubicBezTo>
                      <a:cubicBezTo>
                        <a:pt x="14" y="76"/>
                        <a:pt x="14" y="76"/>
                        <a:pt x="14" y="76"/>
                      </a:cubicBezTo>
                      <a:cubicBezTo>
                        <a:pt x="14" y="76"/>
                        <a:pt x="14" y="76"/>
                        <a:pt x="14" y="76"/>
                      </a:cubicBezTo>
                      <a:cubicBezTo>
                        <a:pt x="5" y="89"/>
                        <a:pt x="0" y="105"/>
                        <a:pt x="0" y="121"/>
                      </a:cubicBezTo>
                      <a:cubicBezTo>
                        <a:pt x="0" y="877"/>
                        <a:pt x="0" y="877"/>
                        <a:pt x="0" y="877"/>
                      </a:cubicBezTo>
                      <a:cubicBezTo>
                        <a:pt x="0" y="919"/>
                        <a:pt x="34" y="954"/>
                        <a:pt x="77" y="954"/>
                      </a:cubicBezTo>
                      <a:cubicBezTo>
                        <a:pt x="119" y="954"/>
                        <a:pt x="154" y="919"/>
                        <a:pt x="154" y="877"/>
                      </a:cubicBezTo>
                      <a:cubicBezTo>
                        <a:pt x="154" y="455"/>
                        <a:pt x="154" y="455"/>
                        <a:pt x="154" y="455"/>
                      </a:cubicBezTo>
                      <a:cubicBezTo>
                        <a:pt x="154" y="455"/>
                        <a:pt x="154" y="455"/>
                        <a:pt x="154" y="455"/>
                      </a:cubicBezTo>
                      <a:cubicBezTo>
                        <a:pt x="154" y="454"/>
                        <a:pt x="154" y="454"/>
                        <a:pt x="154" y="453"/>
                      </a:cubicBezTo>
                      <a:cubicBezTo>
                        <a:pt x="154" y="443"/>
                        <a:pt x="162" y="434"/>
                        <a:pt x="173" y="434"/>
                      </a:cubicBezTo>
                      <a:cubicBezTo>
                        <a:pt x="182" y="434"/>
                        <a:pt x="189" y="441"/>
                        <a:pt x="191" y="449"/>
                      </a:cubicBezTo>
                      <a:cubicBezTo>
                        <a:pt x="191" y="990"/>
                        <a:pt x="191" y="990"/>
                        <a:pt x="191" y="990"/>
                      </a:cubicBezTo>
                      <a:cubicBezTo>
                        <a:pt x="191" y="993"/>
                        <a:pt x="191" y="997"/>
                        <a:pt x="191" y="1000"/>
                      </a:cubicBezTo>
                      <a:cubicBezTo>
                        <a:pt x="191" y="2040"/>
                        <a:pt x="191" y="2040"/>
                        <a:pt x="191" y="2040"/>
                      </a:cubicBezTo>
                      <a:cubicBezTo>
                        <a:pt x="191" y="2095"/>
                        <a:pt x="235" y="2140"/>
                        <a:pt x="290" y="2140"/>
                      </a:cubicBezTo>
                      <a:cubicBezTo>
                        <a:pt x="346" y="2140"/>
                        <a:pt x="390" y="2095"/>
                        <a:pt x="390" y="2040"/>
                      </a:cubicBezTo>
                      <a:cubicBezTo>
                        <a:pt x="390" y="1129"/>
                        <a:pt x="390" y="1129"/>
                        <a:pt x="390" y="1129"/>
                      </a:cubicBezTo>
                      <a:cubicBezTo>
                        <a:pt x="461" y="1129"/>
                        <a:pt x="461" y="1129"/>
                        <a:pt x="461" y="1129"/>
                      </a:cubicBezTo>
                      <a:cubicBezTo>
                        <a:pt x="465" y="1129"/>
                        <a:pt x="465" y="1129"/>
                        <a:pt x="465" y="1129"/>
                      </a:cubicBezTo>
                      <a:cubicBezTo>
                        <a:pt x="535" y="1129"/>
                        <a:pt x="535" y="1129"/>
                        <a:pt x="535" y="1129"/>
                      </a:cubicBezTo>
                      <a:cubicBezTo>
                        <a:pt x="535" y="2040"/>
                        <a:pt x="535" y="2040"/>
                        <a:pt x="535" y="2040"/>
                      </a:cubicBezTo>
                      <a:cubicBezTo>
                        <a:pt x="535" y="2095"/>
                        <a:pt x="580" y="2140"/>
                        <a:pt x="635" y="2140"/>
                      </a:cubicBezTo>
                      <a:cubicBezTo>
                        <a:pt x="690" y="2140"/>
                        <a:pt x="735" y="2095"/>
                        <a:pt x="735" y="2040"/>
                      </a:cubicBezTo>
                      <a:cubicBezTo>
                        <a:pt x="735" y="1000"/>
                        <a:pt x="735" y="1000"/>
                        <a:pt x="735" y="1000"/>
                      </a:cubicBezTo>
                      <a:cubicBezTo>
                        <a:pt x="735" y="997"/>
                        <a:pt x="734" y="993"/>
                        <a:pt x="734" y="990"/>
                      </a:cubicBezTo>
                      <a:cubicBezTo>
                        <a:pt x="734" y="449"/>
                        <a:pt x="734" y="449"/>
                        <a:pt x="734" y="449"/>
                      </a:cubicBezTo>
                      <a:cubicBezTo>
                        <a:pt x="736" y="441"/>
                        <a:pt x="743" y="434"/>
                        <a:pt x="752" y="434"/>
                      </a:cubicBezTo>
                      <a:cubicBezTo>
                        <a:pt x="763" y="434"/>
                        <a:pt x="771" y="443"/>
                        <a:pt x="771" y="453"/>
                      </a:cubicBezTo>
                      <a:cubicBezTo>
                        <a:pt x="771" y="454"/>
                        <a:pt x="771" y="454"/>
                        <a:pt x="771" y="455"/>
                      </a:cubicBezTo>
                      <a:cubicBezTo>
                        <a:pt x="771" y="455"/>
                        <a:pt x="771" y="455"/>
                        <a:pt x="771" y="455"/>
                      </a:cubicBezTo>
                      <a:cubicBezTo>
                        <a:pt x="771" y="877"/>
                        <a:pt x="771" y="877"/>
                        <a:pt x="771" y="877"/>
                      </a:cubicBezTo>
                      <a:cubicBezTo>
                        <a:pt x="771" y="919"/>
                        <a:pt x="806" y="954"/>
                        <a:pt x="849" y="954"/>
                      </a:cubicBezTo>
                      <a:cubicBezTo>
                        <a:pt x="891" y="954"/>
                        <a:pt x="926" y="919"/>
                        <a:pt x="926" y="877"/>
                      </a:cubicBezTo>
                      <a:cubicBezTo>
                        <a:pt x="926" y="121"/>
                        <a:pt x="926" y="121"/>
                        <a:pt x="926" y="121"/>
                      </a:cubicBezTo>
                      <a:cubicBezTo>
                        <a:pt x="926" y="105"/>
                        <a:pt x="920" y="89"/>
                        <a:pt x="911" y="7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 name="Group 4"/>
              <p:cNvGrpSpPr/>
              <p:nvPr/>
            </p:nvGrpSpPr>
            <p:grpSpPr>
              <a:xfrm>
                <a:off x="10477414" y="4176713"/>
                <a:ext cx="1019175" cy="2159001"/>
                <a:chOff x="9290050" y="4176713"/>
                <a:chExt cx="1019175" cy="2159001"/>
              </a:xfrm>
              <a:grpFill/>
            </p:grpSpPr>
            <p:sp>
              <p:nvSpPr>
                <p:cNvPr id="29" name="Freeform 18"/>
                <p:cNvSpPr>
                  <a:spLocks/>
                </p:cNvSpPr>
                <p:nvPr/>
              </p:nvSpPr>
              <p:spPr bwMode="auto">
                <a:xfrm>
                  <a:off x="9290050" y="4565651"/>
                  <a:ext cx="1019175" cy="1770063"/>
                </a:xfrm>
                <a:custGeom>
                  <a:avLst/>
                  <a:gdLst>
                    <a:gd name="T0" fmla="*/ 1920 w 1936"/>
                    <a:gd name="T1" fmla="*/ 1232 h 3368"/>
                    <a:gd name="T2" fmla="*/ 1722 w 1936"/>
                    <a:gd name="T3" fmla="*/ 233 h 3368"/>
                    <a:gd name="T4" fmla="*/ 1704 w 1936"/>
                    <a:gd name="T5" fmla="*/ 183 h 3368"/>
                    <a:gd name="T6" fmla="*/ 1434 w 1936"/>
                    <a:gd name="T7" fmla="*/ 0 h 3368"/>
                    <a:gd name="T8" fmla="*/ 973 w 1936"/>
                    <a:gd name="T9" fmla="*/ 0 h 3368"/>
                    <a:gd name="T10" fmla="*/ 513 w 1936"/>
                    <a:gd name="T11" fmla="*/ 0 h 3368"/>
                    <a:gd name="T12" fmla="*/ 243 w 1936"/>
                    <a:gd name="T13" fmla="*/ 183 h 3368"/>
                    <a:gd name="T14" fmla="*/ 225 w 1936"/>
                    <a:gd name="T15" fmla="*/ 233 h 3368"/>
                    <a:gd name="T16" fmla="*/ 16 w 1936"/>
                    <a:gd name="T17" fmla="*/ 1286 h 3368"/>
                    <a:gd name="T18" fmla="*/ 142 w 1936"/>
                    <a:gd name="T19" fmla="*/ 1470 h 3368"/>
                    <a:gd name="T20" fmla="*/ 171 w 1936"/>
                    <a:gd name="T21" fmla="*/ 1473 h 3368"/>
                    <a:gd name="T22" fmla="*/ 326 w 1936"/>
                    <a:gd name="T23" fmla="*/ 1343 h 3368"/>
                    <a:gd name="T24" fmla="*/ 485 w 1936"/>
                    <a:gd name="T25" fmla="*/ 564 h 3368"/>
                    <a:gd name="T26" fmla="*/ 520 w 1936"/>
                    <a:gd name="T27" fmla="*/ 542 h 3368"/>
                    <a:gd name="T28" fmla="*/ 560 w 1936"/>
                    <a:gd name="T29" fmla="*/ 580 h 3368"/>
                    <a:gd name="T30" fmla="*/ 560 w 1936"/>
                    <a:gd name="T31" fmla="*/ 580 h 3368"/>
                    <a:gd name="T32" fmla="*/ 353 w 1936"/>
                    <a:gd name="T33" fmla="*/ 1720 h 3368"/>
                    <a:gd name="T34" fmla="*/ 594 w 1936"/>
                    <a:gd name="T35" fmla="*/ 1949 h 3368"/>
                    <a:gd name="T36" fmla="*/ 594 w 1936"/>
                    <a:gd name="T37" fmla="*/ 3210 h 3368"/>
                    <a:gd name="T38" fmla="*/ 752 w 1936"/>
                    <a:gd name="T39" fmla="*/ 3368 h 3368"/>
                    <a:gd name="T40" fmla="*/ 910 w 1936"/>
                    <a:gd name="T41" fmla="*/ 3210 h 3368"/>
                    <a:gd name="T42" fmla="*/ 910 w 1936"/>
                    <a:gd name="T43" fmla="*/ 1964 h 3368"/>
                    <a:gd name="T44" fmla="*/ 973 w 1936"/>
                    <a:gd name="T45" fmla="*/ 1964 h 3368"/>
                    <a:gd name="T46" fmla="*/ 1036 w 1936"/>
                    <a:gd name="T47" fmla="*/ 1964 h 3368"/>
                    <a:gd name="T48" fmla="*/ 1036 w 1936"/>
                    <a:gd name="T49" fmla="*/ 3210 h 3368"/>
                    <a:gd name="T50" fmla="*/ 1194 w 1936"/>
                    <a:gd name="T51" fmla="*/ 3368 h 3368"/>
                    <a:gd name="T52" fmla="*/ 1352 w 1936"/>
                    <a:gd name="T53" fmla="*/ 3210 h 3368"/>
                    <a:gd name="T54" fmla="*/ 1352 w 1936"/>
                    <a:gd name="T55" fmla="*/ 1949 h 3368"/>
                    <a:gd name="T56" fmla="*/ 1593 w 1936"/>
                    <a:gd name="T57" fmla="*/ 1720 h 3368"/>
                    <a:gd name="T58" fmla="*/ 1386 w 1936"/>
                    <a:gd name="T59" fmla="*/ 580 h 3368"/>
                    <a:gd name="T60" fmla="*/ 1386 w 1936"/>
                    <a:gd name="T61" fmla="*/ 580 h 3368"/>
                    <a:gd name="T62" fmla="*/ 1426 w 1936"/>
                    <a:gd name="T63" fmla="*/ 542 h 3368"/>
                    <a:gd name="T64" fmla="*/ 1462 w 1936"/>
                    <a:gd name="T65" fmla="*/ 564 h 3368"/>
                    <a:gd name="T66" fmla="*/ 1609 w 1936"/>
                    <a:gd name="T67" fmla="*/ 1289 h 3368"/>
                    <a:gd name="T68" fmla="*/ 1764 w 1936"/>
                    <a:gd name="T69" fmla="*/ 1419 h 3368"/>
                    <a:gd name="T70" fmla="*/ 1793 w 1936"/>
                    <a:gd name="T71" fmla="*/ 1416 h 3368"/>
                    <a:gd name="T72" fmla="*/ 1920 w 1936"/>
                    <a:gd name="T73" fmla="*/ 1232 h 3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36" h="3368">
                      <a:moveTo>
                        <a:pt x="1920" y="1232"/>
                      </a:moveTo>
                      <a:cubicBezTo>
                        <a:pt x="1722" y="233"/>
                        <a:pt x="1722" y="233"/>
                        <a:pt x="1722" y="233"/>
                      </a:cubicBezTo>
                      <a:cubicBezTo>
                        <a:pt x="1718" y="215"/>
                        <a:pt x="1712" y="198"/>
                        <a:pt x="1704" y="183"/>
                      </a:cubicBezTo>
                      <a:cubicBezTo>
                        <a:pt x="1657" y="78"/>
                        <a:pt x="1547" y="0"/>
                        <a:pt x="1434" y="0"/>
                      </a:cubicBezTo>
                      <a:cubicBezTo>
                        <a:pt x="973" y="0"/>
                        <a:pt x="973" y="0"/>
                        <a:pt x="973" y="0"/>
                      </a:cubicBezTo>
                      <a:cubicBezTo>
                        <a:pt x="513" y="0"/>
                        <a:pt x="513" y="0"/>
                        <a:pt x="513" y="0"/>
                      </a:cubicBezTo>
                      <a:cubicBezTo>
                        <a:pt x="399" y="0"/>
                        <a:pt x="289" y="78"/>
                        <a:pt x="243" y="183"/>
                      </a:cubicBezTo>
                      <a:cubicBezTo>
                        <a:pt x="234" y="198"/>
                        <a:pt x="228" y="215"/>
                        <a:pt x="225" y="233"/>
                      </a:cubicBezTo>
                      <a:cubicBezTo>
                        <a:pt x="16" y="1286"/>
                        <a:pt x="16" y="1286"/>
                        <a:pt x="16" y="1286"/>
                      </a:cubicBezTo>
                      <a:cubicBezTo>
                        <a:pt x="0" y="1372"/>
                        <a:pt x="57" y="1454"/>
                        <a:pt x="142" y="1470"/>
                      </a:cubicBezTo>
                      <a:cubicBezTo>
                        <a:pt x="152" y="1472"/>
                        <a:pt x="162" y="1473"/>
                        <a:pt x="171" y="1473"/>
                      </a:cubicBezTo>
                      <a:cubicBezTo>
                        <a:pt x="246" y="1473"/>
                        <a:pt x="312" y="1419"/>
                        <a:pt x="326" y="1343"/>
                      </a:cubicBezTo>
                      <a:cubicBezTo>
                        <a:pt x="485" y="564"/>
                        <a:pt x="485" y="564"/>
                        <a:pt x="485" y="564"/>
                      </a:cubicBezTo>
                      <a:cubicBezTo>
                        <a:pt x="491" y="551"/>
                        <a:pt x="504" y="542"/>
                        <a:pt x="520" y="542"/>
                      </a:cubicBezTo>
                      <a:cubicBezTo>
                        <a:pt x="541" y="542"/>
                        <a:pt x="559" y="559"/>
                        <a:pt x="560" y="580"/>
                      </a:cubicBezTo>
                      <a:cubicBezTo>
                        <a:pt x="560" y="580"/>
                        <a:pt x="560" y="580"/>
                        <a:pt x="560" y="580"/>
                      </a:cubicBezTo>
                      <a:cubicBezTo>
                        <a:pt x="353" y="1720"/>
                        <a:pt x="353" y="1720"/>
                        <a:pt x="353" y="1720"/>
                      </a:cubicBezTo>
                      <a:cubicBezTo>
                        <a:pt x="334" y="1825"/>
                        <a:pt x="435" y="1915"/>
                        <a:pt x="594" y="1949"/>
                      </a:cubicBezTo>
                      <a:cubicBezTo>
                        <a:pt x="594" y="3210"/>
                        <a:pt x="594" y="3210"/>
                        <a:pt x="594" y="3210"/>
                      </a:cubicBezTo>
                      <a:cubicBezTo>
                        <a:pt x="594" y="3297"/>
                        <a:pt x="665" y="3368"/>
                        <a:pt x="752" y="3368"/>
                      </a:cubicBezTo>
                      <a:cubicBezTo>
                        <a:pt x="839" y="3368"/>
                        <a:pt x="910" y="3297"/>
                        <a:pt x="910" y="3210"/>
                      </a:cubicBezTo>
                      <a:cubicBezTo>
                        <a:pt x="910" y="1964"/>
                        <a:pt x="910" y="1964"/>
                        <a:pt x="910" y="1964"/>
                      </a:cubicBezTo>
                      <a:cubicBezTo>
                        <a:pt x="973" y="1964"/>
                        <a:pt x="973" y="1964"/>
                        <a:pt x="973" y="1964"/>
                      </a:cubicBezTo>
                      <a:cubicBezTo>
                        <a:pt x="1036" y="1964"/>
                        <a:pt x="1036" y="1964"/>
                        <a:pt x="1036" y="1964"/>
                      </a:cubicBezTo>
                      <a:cubicBezTo>
                        <a:pt x="1036" y="3210"/>
                        <a:pt x="1036" y="3210"/>
                        <a:pt x="1036" y="3210"/>
                      </a:cubicBezTo>
                      <a:cubicBezTo>
                        <a:pt x="1036" y="3297"/>
                        <a:pt x="1107" y="3368"/>
                        <a:pt x="1194" y="3368"/>
                      </a:cubicBezTo>
                      <a:cubicBezTo>
                        <a:pt x="1281" y="3368"/>
                        <a:pt x="1352" y="3297"/>
                        <a:pt x="1352" y="3210"/>
                      </a:cubicBezTo>
                      <a:cubicBezTo>
                        <a:pt x="1352" y="1949"/>
                        <a:pt x="1352" y="1949"/>
                        <a:pt x="1352" y="1949"/>
                      </a:cubicBezTo>
                      <a:cubicBezTo>
                        <a:pt x="1511" y="1915"/>
                        <a:pt x="1613" y="1825"/>
                        <a:pt x="1593" y="1720"/>
                      </a:cubicBezTo>
                      <a:cubicBezTo>
                        <a:pt x="1386" y="580"/>
                        <a:pt x="1386" y="580"/>
                        <a:pt x="1386" y="580"/>
                      </a:cubicBezTo>
                      <a:cubicBezTo>
                        <a:pt x="1386" y="580"/>
                        <a:pt x="1386" y="580"/>
                        <a:pt x="1386" y="580"/>
                      </a:cubicBezTo>
                      <a:cubicBezTo>
                        <a:pt x="1388" y="559"/>
                        <a:pt x="1405" y="542"/>
                        <a:pt x="1426" y="542"/>
                      </a:cubicBezTo>
                      <a:cubicBezTo>
                        <a:pt x="1442" y="542"/>
                        <a:pt x="1455" y="551"/>
                        <a:pt x="1462" y="564"/>
                      </a:cubicBezTo>
                      <a:cubicBezTo>
                        <a:pt x="1609" y="1289"/>
                        <a:pt x="1609" y="1289"/>
                        <a:pt x="1609" y="1289"/>
                      </a:cubicBezTo>
                      <a:cubicBezTo>
                        <a:pt x="1623" y="1365"/>
                        <a:pt x="1690" y="1419"/>
                        <a:pt x="1764" y="1419"/>
                      </a:cubicBezTo>
                      <a:cubicBezTo>
                        <a:pt x="1774" y="1419"/>
                        <a:pt x="1783" y="1418"/>
                        <a:pt x="1793" y="1416"/>
                      </a:cubicBezTo>
                      <a:cubicBezTo>
                        <a:pt x="1879" y="1400"/>
                        <a:pt x="1936" y="1318"/>
                        <a:pt x="1920" y="123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Oval 19"/>
                <p:cNvSpPr>
                  <a:spLocks noChangeArrowheads="1"/>
                </p:cNvSpPr>
                <p:nvPr/>
              </p:nvSpPr>
              <p:spPr bwMode="auto">
                <a:xfrm>
                  <a:off x="9647238" y="4176713"/>
                  <a:ext cx="347663" cy="349250"/>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 name="Group 2"/>
              <p:cNvGrpSpPr/>
              <p:nvPr/>
            </p:nvGrpSpPr>
            <p:grpSpPr>
              <a:xfrm>
                <a:off x="9310266" y="4881563"/>
                <a:ext cx="652463" cy="1454151"/>
                <a:chOff x="7850188" y="4881563"/>
                <a:chExt cx="652463" cy="1454151"/>
              </a:xfrm>
              <a:grpFill/>
            </p:grpSpPr>
            <p:sp>
              <p:nvSpPr>
                <p:cNvPr id="31" name="Freeform 20"/>
                <p:cNvSpPr>
                  <a:spLocks/>
                </p:cNvSpPr>
                <p:nvPr/>
              </p:nvSpPr>
              <p:spPr bwMode="auto">
                <a:xfrm>
                  <a:off x="7850188" y="5200651"/>
                  <a:ext cx="652463" cy="1135063"/>
                </a:xfrm>
                <a:custGeom>
                  <a:avLst/>
                  <a:gdLst>
                    <a:gd name="T0" fmla="*/ 1231 w 1241"/>
                    <a:gd name="T1" fmla="*/ 791 h 2161"/>
                    <a:gd name="T2" fmla="*/ 1104 w 1241"/>
                    <a:gd name="T3" fmla="*/ 149 h 2161"/>
                    <a:gd name="T4" fmla="*/ 1093 w 1241"/>
                    <a:gd name="T5" fmla="*/ 118 h 2161"/>
                    <a:gd name="T6" fmla="*/ 919 w 1241"/>
                    <a:gd name="T7" fmla="*/ 0 h 2161"/>
                    <a:gd name="T8" fmla="*/ 624 w 1241"/>
                    <a:gd name="T9" fmla="*/ 0 h 2161"/>
                    <a:gd name="T10" fmla="*/ 328 w 1241"/>
                    <a:gd name="T11" fmla="*/ 0 h 2161"/>
                    <a:gd name="T12" fmla="*/ 155 w 1241"/>
                    <a:gd name="T13" fmla="*/ 118 h 2161"/>
                    <a:gd name="T14" fmla="*/ 144 w 1241"/>
                    <a:gd name="T15" fmla="*/ 149 h 2161"/>
                    <a:gd name="T16" fmla="*/ 10 w 1241"/>
                    <a:gd name="T17" fmla="*/ 825 h 2161"/>
                    <a:gd name="T18" fmla="*/ 91 w 1241"/>
                    <a:gd name="T19" fmla="*/ 943 h 2161"/>
                    <a:gd name="T20" fmla="*/ 109 w 1241"/>
                    <a:gd name="T21" fmla="*/ 945 h 2161"/>
                    <a:gd name="T22" fmla="*/ 209 w 1241"/>
                    <a:gd name="T23" fmla="*/ 862 h 2161"/>
                    <a:gd name="T24" fmla="*/ 310 w 1241"/>
                    <a:gd name="T25" fmla="*/ 362 h 2161"/>
                    <a:gd name="T26" fmla="*/ 333 w 1241"/>
                    <a:gd name="T27" fmla="*/ 348 h 2161"/>
                    <a:gd name="T28" fmla="*/ 359 w 1241"/>
                    <a:gd name="T29" fmla="*/ 372 h 2161"/>
                    <a:gd name="T30" fmla="*/ 359 w 1241"/>
                    <a:gd name="T31" fmla="*/ 372 h 2161"/>
                    <a:gd name="T32" fmla="*/ 226 w 1241"/>
                    <a:gd name="T33" fmla="*/ 1103 h 2161"/>
                    <a:gd name="T34" fmla="*/ 381 w 1241"/>
                    <a:gd name="T35" fmla="*/ 1251 h 2161"/>
                    <a:gd name="T36" fmla="*/ 381 w 1241"/>
                    <a:gd name="T37" fmla="*/ 2059 h 2161"/>
                    <a:gd name="T38" fmla="*/ 482 w 1241"/>
                    <a:gd name="T39" fmla="*/ 2161 h 2161"/>
                    <a:gd name="T40" fmla="*/ 583 w 1241"/>
                    <a:gd name="T41" fmla="*/ 2059 h 2161"/>
                    <a:gd name="T42" fmla="*/ 583 w 1241"/>
                    <a:gd name="T43" fmla="*/ 1260 h 2161"/>
                    <a:gd name="T44" fmla="*/ 624 w 1241"/>
                    <a:gd name="T45" fmla="*/ 1260 h 2161"/>
                    <a:gd name="T46" fmla="*/ 664 w 1241"/>
                    <a:gd name="T47" fmla="*/ 1260 h 2161"/>
                    <a:gd name="T48" fmla="*/ 664 w 1241"/>
                    <a:gd name="T49" fmla="*/ 2059 h 2161"/>
                    <a:gd name="T50" fmla="*/ 766 w 1241"/>
                    <a:gd name="T51" fmla="*/ 2161 h 2161"/>
                    <a:gd name="T52" fmla="*/ 867 w 1241"/>
                    <a:gd name="T53" fmla="*/ 2059 h 2161"/>
                    <a:gd name="T54" fmla="*/ 867 w 1241"/>
                    <a:gd name="T55" fmla="*/ 1251 h 2161"/>
                    <a:gd name="T56" fmla="*/ 1022 w 1241"/>
                    <a:gd name="T57" fmla="*/ 1103 h 2161"/>
                    <a:gd name="T58" fmla="*/ 889 w 1241"/>
                    <a:gd name="T59" fmla="*/ 372 h 2161"/>
                    <a:gd name="T60" fmla="*/ 889 w 1241"/>
                    <a:gd name="T61" fmla="*/ 372 h 2161"/>
                    <a:gd name="T62" fmla="*/ 915 w 1241"/>
                    <a:gd name="T63" fmla="*/ 348 h 2161"/>
                    <a:gd name="T64" fmla="*/ 937 w 1241"/>
                    <a:gd name="T65" fmla="*/ 362 h 2161"/>
                    <a:gd name="T66" fmla="*/ 1032 w 1241"/>
                    <a:gd name="T67" fmla="*/ 827 h 2161"/>
                    <a:gd name="T68" fmla="*/ 1131 w 1241"/>
                    <a:gd name="T69" fmla="*/ 910 h 2161"/>
                    <a:gd name="T70" fmla="*/ 1150 w 1241"/>
                    <a:gd name="T71" fmla="*/ 909 h 2161"/>
                    <a:gd name="T72" fmla="*/ 1231 w 1241"/>
                    <a:gd name="T73" fmla="*/ 791 h 2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41" h="2161">
                      <a:moveTo>
                        <a:pt x="1231" y="791"/>
                      </a:moveTo>
                      <a:cubicBezTo>
                        <a:pt x="1104" y="149"/>
                        <a:pt x="1104" y="149"/>
                        <a:pt x="1104" y="149"/>
                      </a:cubicBezTo>
                      <a:cubicBezTo>
                        <a:pt x="1102" y="138"/>
                        <a:pt x="1098" y="127"/>
                        <a:pt x="1093" y="118"/>
                      </a:cubicBezTo>
                      <a:cubicBezTo>
                        <a:pt x="1063" y="50"/>
                        <a:pt x="992" y="0"/>
                        <a:pt x="919" y="0"/>
                      </a:cubicBezTo>
                      <a:cubicBezTo>
                        <a:pt x="624" y="0"/>
                        <a:pt x="624" y="0"/>
                        <a:pt x="624" y="0"/>
                      </a:cubicBezTo>
                      <a:cubicBezTo>
                        <a:pt x="328" y="0"/>
                        <a:pt x="328" y="0"/>
                        <a:pt x="328" y="0"/>
                      </a:cubicBezTo>
                      <a:cubicBezTo>
                        <a:pt x="255" y="0"/>
                        <a:pt x="185" y="50"/>
                        <a:pt x="155" y="118"/>
                      </a:cubicBezTo>
                      <a:cubicBezTo>
                        <a:pt x="150" y="127"/>
                        <a:pt x="146" y="138"/>
                        <a:pt x="144" y="149"/>
                      </a:cubicBezTo>
                      <a:cubicBezTo>
                        <a:pt x="10" y="825"/>
                        <a:pt x="10" y="825"/>
                        <a:pt x="10" y="825"/>
                      </a:cubicBezTo>
                      <a:cubicBezTo>
                        <a:pt x="0" y="880"/>
                        <a:pt x="36" y="933"/>
                        <a:pt x="91" y="943"/>
                      </a:cubicBezTo>
                      <a:cubicBezTo>
                        <a:pt x="97" y="944"/>
                        <a:pt x="103" y="945"/>
                        <a:pt x="109" y="945"/>
                      </a:cubicBezTo>
                      <a:cubicBezTo>
                        <a:pt x="157" y="945"/>
                        <a:pt x="200" y="911"/>
                        <a:pt x="209" y="862"/>
                      </a:cubicBezTo>
                      <a:cubicBezTo>
                        <a:pt x="310" y="362"/>
                        <a:pt x="310" y="362"/>
                        <a:pt x="310" y="362"/>
                      </a:cubicBezTo>
                      <a:cubicBezTo>
                        <a:pt x="315" y="354"/>
                        <a:pt x="323" y="348"/>
                        <a:pt x="333" y="348"/>
                      </a:cubicBezTo>
                      <a:cubicBezTo>
                        <a:pt x="347" y="348"/>
                        <a:pt x="358" y="359"/>
                        <a:pt x="359" y="372"/>
                      </a:cubicBezTo>
                      <a:cubicBezTo>
                        <a:pt x="359" y="372"/>
                        <a:pt x="359" y="372"/>
                        <a:pt x="359" y="372"/>
                      </a:cubicBezTo>
                      <a:cubicBezTo>
                        <a:pt x="226" y="1103"/>
                        <a:pt x="226" y="1103"/>
                        <a:pt x="226" y="1103"/>
                      </a:cubicBezTo>
                      <a:cubicBezTo>
                        <a:pt x="214" y="1171"/>
                        <a:pt x="279" y="1228"/>
                        <a:pt x="381" y="1251"/>
                      </a:cubicBezTo>
                      <a:cubicBezTo>
                        <a:pt x="381" y="2059"/>
                        <a:pt x="381" y="2059"/>
                        <a:pt x="381" y="2059"/>
                      </a:cubicBezTo>
                      <a:cubicBezTo>
                        <a:pt x="381" y="2115"/>
                        <a:pt x="426" y="2161"/>
                        <a:pt x="482" y="2161"/>
                      </a:cubicBezTo>
                      <a:cubicBezTo>
                        <a:pt x="538" y="2161"/>
                        <a:pt x="583" y="2115"/>
                        <a:pt x="583" y="2059"/>
                      </a:cubicBezTo>
                      <a:cubicBezTo>
                        <a:pt x="583" y="1260"/>
                        <a:pt x="583" y="1260"/>
                        <a:pt x="583" y="1260"/>
                      </a:cubicBezTo>
                      <a:cubicBezTo>
                        <a:pt x="624" y="1260"/>
                        <a:pt x="624" y="1260"/>
                        <a:pt x="624" y="1260"/>
                      </a:cubicBezTo>
                      <a:cubicBezTo>
                        <a:pt x="664" y="1260"/>
                        <a:pt x="664" y="1260"/>
                        <a:pt x="664" y="1260"/>
                      </a:cubicBezTo>
                      <a:cubicBezTo>
                        <a:pt x="664" y="2059"/>
                        <a:pt x="664" y="2059"/>
                        <a:pt x="664" y="2059"/>
                      </a:cubicBezTo>
                      <a:cubicBezTo>
                        <a:pt x="664" y="2115"/>
                        <a:pt x="710" y="2161"/>
                        <a:pt x="766" y="2161"/>
                      </a:cubicBezTo>
                      <a:cubicBezTo>
                        <a:pt x="822" y="2161"/>
                        <a:pt x="867" y="2115"/>
                        <a:pt x="867" y="2059"/>
                      </a:cubicBezTo>
                      <a:cubicBezTo>
                        <a:pt x="867" y="1251"/>
                        <a:pt x="867" y="1251"/>
                        <a:pt x="867" y="1251"/>
                      </a:cubicBezTo>
                      <a:cubicBezTo>
                        <a:pt x="969" y="1228"/>
                        <a:pt x="1034" y="1171"/>
                        <a:pt x="1022" y="1103"/>
                      </a:cubicBezTo>
                      <a:cubicBezTo>
                        <a:pt x="889" y="372"/>
                        <a:pt x="889" y="372"/>
                        <a:pt x="889" y="372"/>
                      </a:cubicBezTo>
                      <a:cubicBezTo>
                        <a:pt x="889" y="372"/>
                        <a:pt x="889" y="372"/>
                        <a:pt x="889" y="372"/>
                      </a:cubicBezTo>
                      <a:cubicBezTo>
                        <a:pt x="890" y="359"/>
                        <a:pt x="901" y="348"/>
                        <a:pt x="915" y="348"/>
                      </a:cubicBezTo>
                      <a:cubicBezTo>
                        <a:pt x="925" y="348"/>
                        <a:pt x="933" y="354"/>
                        <a:pt x="937" y="362"/>
                      </a:cubicBezTo>
                      <a:cubicBezTo>
                        <a:pt x="1032" y="827"/>
                        <a:pt x="1032" y="827"/>
                        <a:pt x="1032" y="827"/>
                      </a:cubicBezTo>
                      <a:cubicBezTo>
                        <a:pt x="1041" y="876"/>
                        <a:pt x="1084" y="910"/>
                        <a:pt x="1131" y="910"/>
                      </a:cubicBezTo>
                      <a:cubicBezTo>
                        <a:pt x="1138" y="910"/>
                        <a:pt x="1144" y="910"/>
                        <a:pt x="1150" y="909"/>
                      </a:cubicBezTo>
                      <a:cubicBezTo>
                        <a:pt x="1205" y="898"/>
                        <a:pt x="1241" y="846"/>
                        <a:pt x="1231" y="79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Oval 21"/>
                <p:cNvSpPr>
                  <a:spLocks noChangeArrowheads="1"/>
                </p:cNvSpPr>
                <p:nvPr/>
              </p:nvSpPr>
              <p:spPr bwMode="auto">
                <a:xfrm>
                  <a:off x="8040688" y="4881563"/>
                  <a:ext cx="300038" cy="300038"/>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 name="Group 5"/>
              <p:cNvGrpSpPr/>
              <p:nvPr/>
            </p:nvGrpSpPr>
            <p:grpSpPr>
              <a:xfrm flipH="1">
                <a:off x="9374438" y="3581401"/>
                <a:ext cx="1254125" cy="2754313"/>
                <a:chOff x="8459788" y="3581401"/>
                <a:chExt cx="1254125" cy="2754313"/>
              </a:xfrm>
              <a:grpFill/>
            </p:grpSpPr>
            <p:sp>
              <p:nvSpPr>
                <p:cNvPr id="33" name="Freeform 22"/>
                <p:cNvSpPr>
                  <a:spLocks/>
                </p:cNvSpPr>
                <p:nvPr/>
              </p:nvSpPr>
              <p:spPr bwMode="auto">
                <a:xfrm>
                  <a:off x="8678863" y="3719513"/>
                  <a:ext cx="414338" cy="417513"/>
                </a:xfrm>
                <a:custGeom>
                  <a:avLst/>
                  <a:gdLst>
                    <a:gd name="T0" fmla="*/ 389 w 786"/>
                    <a:gd name="T1" fmla="*/ 793 h 794"/>
                    <a:gd name="T2" fmla="*/ 389 w 786"/>
                    <a:gd name="T3" fmla="*/ 794 h 794"/>
                    <a:gd name="T4" fmla="*/ 393 w 786"/>
                    <a:gd name="T5" fmla="*/ 794 h 794"/>
                    <a:gd name="T6" fmla="*/ 397 w 786"/>
                    <a:gd name="T7" fmla="*/ 794 h 794"/>
                    <a:gd name="T8" fmla="*/ 397 w 786"/>
                    <a:gd name="T9" fmla="*/ 793 h 794"/>
                    <a:gd name="T10" fmla="*/ 786 w 786"/>
                    <a:gd name="T11" fmla="*/ 397 h 794"/>
                    <a:gd name="T12" fmla="*/ 397 w 786"/>
                    <a:gd name="T13" fmla="*/ 0 h 794"/>
                    <a:gd name="T14" fmla="*/ 397 w 786"/>
                    <a:gd name="T15" fmla="*/ 0 h 794"/>
                    <a:gd name="T16" fmla="*/ 393 w 786"/>
                    <a:gd name="T17" fmla="*/ 0 h 794"/>
                    <a:gd name="T18" fmla="*/ 389 w 786"/>
                    <a:gd name="T19" fmla="*/ 0 h 794"/>
                    <a:gd name="T20" fmla="*/ 389 w 786"/>
                    <a:gd name="T21" fmla="*/ 0 h 794"/>
                    <a:gd name="T22" fmla="*/ 0 w 786"/>
                    <a:gd name="T23" fmla="*/ 397 h 794"/>
                    <a:gd name="T24" fmla="*/ 389 w 786"/>
                    <a:gd name="T25" fmla="*/ 793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6" h="794">
                      <a:moveTo>
                        <a:pt x="389" y="793"/>
                      </a:moveTo>
                      <a:cubicBezTo>
                        <a:pt x="389" y="794"/>
                        <a:pt x="389" y="794"/>
                        <a:pt x="389" y="794"/>
                      </a:cubicBezTo>
                      <a:cubicBezTo>
                        <a:pt x="391" y="794"/>
                        <a:pt x="392" y="794"/>
                        <a:pt x="393" y="794"/>
                      </a:cubicBezTo>
                      <a:cubicBezTo>
                        <a:pt x="395" y="794"/>
                        <a:pt x="396" y="794"/>
                        <a:pt x="397" y="794"/>
                      </a:cubicBezTo>
                      <a:cubicBezTo>
                        <a:pt x="397" y="793"/>
                        <a:pt x="397" y="793"/>
                        <a:pt x="397" y="793"/>
                      </a:cubicBezTo>
                      <a:cubicBezTo>
                        <a:pt x="613" y="789"/>
                        <a:pt x="786" y="613"/>
                        <a:pt x="786" y="397"/>
                      </a:cubicBezTo>
                      <a:cubicBezTo>
                        <a:pt x="786" y="180"/>
                        <a:pt x="613" y="4"/>
                        <a:pt x="397" y="0"/>
                      </a:cubicBezTo>
                      <a:cubicBezTo>
                        <a:pt x="397" y="0"/>
                        <a:pt x="397" y="0"/>
                        <a:pt x="397" y="0"/>
                      </a:cubicBezTo>
                      <a:cubicBezTo>
                        <a:pt x="396" y="0"/>
                        <a:pt x="395" y="0"/>
                        <a:pt x="393" y="0"/>
                      </a:cubicBezTo>
                      <a:cubicBezTo>
                        <a:pt x="392" y="0"/>
                        <a:pt x="391" y="0"/>
                        <a:pt x="389" y="0"/>
                      </a:cubicBezTo>
                      <a:cubicBezTo>
                        <a:pt x="389" y="0"/>
                        <a:pt x="389" y="0"/>
                        <a:pt x="389" y="0"/>
                      </a:cubicBezTo>
                      <a:cubicBezTo>
                        <a:pt x="174" y="4"/>
                        <a:pt x="0" y="180"/>
                        <a:pt x="0" y="397"/>
                      </a:cubicBezTo>
                      <a:cubicBezTo>
                        <a:pt x="0" y="613"/>
                        <a:pt x="174" y="789"/>
                        <a:pt x="389" y="79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3"/>
                <p:cNvSpPr>
                  <a:spLocks/>
                </p:cNvSpPr>
                <p:nvPr/>
              </p:nvSpPr>
              <p:spPr bwMode="auto">
                <a:xfrm>
                  <a:off x="8459788" y="3581401"/>
                  <a:ext cx="1254125" cy="2754313"/>
                </a:xfrm>
                <a:custGeom>
                  <a:avLst/>
                  <a:gdLst>
                    <a:gd name="T0" fmla="*/ 1279 w 2385"/>
                    <a:gd name="T1" fmla="*/ 1106 h 5241"/>
                    <a:gd name="T2" fmla="*/ 864 w 2385"/>
                    <a:gd name="T3" fmla="*/ 1109 h 5241"/>
                    <a:gd name="T4" fmla="*/ 857 w 2385"/>
                    <a:gd name="T5" fmla="*/ 1109 h 5241"/>
                    <a:gd name="T6" fmla="*/ 266 w 2385"/>
                    <a:gd name="T7" fmla="*/ 1109 h 5241"/>
                    <a:gd name="T8" fmla="*/ 28 w 2385"/>
                    <a:gd name="T9" fmla="*/ 1249 h 5241"/>
                    <a:gd name="T10" fmla="*/ 28 w 2385"/>
                    <a:gd name="T11" fmla="*/ 1249 h 5241"/>
                    <a:gd name="T12" fmla="*/ 27 w 2385"/>
                    <a:gd name="T13" fmla="*/ 1249 h 5241"/>
                    <a:gd name="T14" fmla="*/ 27 w 2385"/>
                    <a:gd name="T15" fmla="*/ 1250 h 5241"/>
                    <a:gd name="T16" fmla="*/ 0 w 2385"/>
                    <a:gd name="T17" fmla="*/ 1333 h 5241"/>
                    <a:gd name="T18" fmla="*/ 0 w 2385"/>
                    <a:gd name="T19" fmla="*/ 3100 h 5241"/>
                    <a:gd name="T20" fmla="*/ 144 w 2385"/>
                    <a:gd name="T21" fmla="*/ 3243 h 5241"/>
                    <a:gd name="T22" fmla="*/ 287 w 2385"/>
                    <a:gd name="T23" fmla="*/ 3100 h 5241"/>
                    <a:gd name="T24" fmla="*/ 287 w 2385"/>
                    <a:gd name="T25" fmla="*/ 1953 h 5241"/>
                    <a:gd name="T26" fmla="*/ 287 w 2385"/>
                    <a:gd name="T27" fmla="*/ 1953 h 5241"/>
                    <a:gd name="T28" fmla="*/ 287 w 2385"/>
                    <a:gd name="T29" fmla="*/ 1950 h 5241"/>
                    <a:gd name="T30" fmla="*/ 322 w 2385"/>
                    <a:gd name="T31" fmla="*/ 1915 h 5241"/>
                    <a:gd name="T32" fmla="*/ 356 w 2385"/>
                    <a:gd name="T33" fmla="*/ 1942 h 5241"/>
                    <a:gd name="T34" fmla="*/ 356 w 2385"/>
                    <a:gd name="T35" fmla="*/ 2947 h 5241"/>
                    <a:gd name="T36" fmla="*/ 355 w 2385"/>
                    <a:gd name="T37" fmla="*/ 2966 h 5241"/>
                    <a:gd name="T38" fmla="*/ 355 w 2385"/>
                    <a:gd name="T39" fmla="*/ 5055 h 5241"/>
                    <a:gd name="T40" fmla="*/ 541 w 2385"/>
                    <a:gd name="T41" fmla="*/ 5241 h 5241"/>
                    <a:gd name="T42" fmla="*/ 726 w 2385"/>
                    <a:gd name="T43" fmla="*/ 5055 h 5241"/>
                    <a:gd name="T44" fmla="*/ 726 w 2385"/>
                    <a:gd name="T45" fmla="*/ 3206 h 5241"/>
                    <a:gd name="T46" fmla="*/ 857 w 2385"/>
                    <a:gd name="T47" fmla="*/ 3206 h 5241"/>
                    <a:gd name="T48" fmla="*/ 864 w 2385"/>
                    <a:gd name="T49" fmla="*/ 3206 h 5241"/>
                    <a:gd name="T50" fmla="*/ 995 w 2385"/>
                    <a:gd name="T51" fmla="*/ 3206 h 5241"/>
                    <a:gd name="T52" fmla="*/ 995 w 2385"/>
                    <a:gd name="T53" fmla="*/ 5055 h 5241"/>
                    <a:gd name="T54" fmla="*/ 1180 w 2385"/>
                    <a:gd name="T55" fmla="*/ 5241 h 5241"/>
                    <a:gd name="T56" fmla="*/ 1366 w 2385"/>
                    <a:gd name="T57" fmla="*/ 5055 h 5241"/>
                    <a:gd name="T58" fmla="*/ 1366 w 2385"/>
                    <a:gd name="T59" fmla="*/ 2966 h 5241"/>
                    <a:gd name="T60" fmla="*/ 1365 w 2385"/>
                    <a:gd name="T61" fmla="*/ 2947 h 5241"/>
                    <a:gd name="T62" fmla="*/ 1367 w 2385"/>
                    <a:gd name="T63" fmla="*/ 2305 h 5241"/>
                    <a:gd name="T64" fmla="*/ 1408 w 2385"/>
                    <a:gd name="T65" fmla="*/ 1641 h 5241"/>
                    <a:gd name="T66" fmla="*/ 1536 w 2385"/>
                    <a:gd name="T67" fmla="*/ 1508 h 5241"/>
                    <a:gd name="T68" fmla="*/ 2053 w 2385"/>
                    <a:gd name="T69" fmla="*/ 1361 h 5241"/>
                    <a:gd name="T70" fmla="*/ 2253 w 2385"/>
                    <a:gd name="T71" fmla="*/ 1150 h 5241"/>
                    <a:gd name="T72" fmla="*/ 2368 w 2385"/>
                    <a:gd name="T73" fmla="*/ 234 h 5241"/>
                    <a:gd name="T74" fmla="*/ 2253 w 2385"/>
                    <a:gd name="T75" fmla="*/ 18 h 5241"/>
                    <a:gd name="T76" fmla="*/ 2076 w 2385"/>
                    <a:gd name="T77" fmla="*/ 162 h 5241"/>
                    <a:gd name="T78" fmla="*/ 1982 w 2385"/>
                    <a:gd name="T79" fmla="*/ 950 h 5241"/>
                    <a:gd name="T80" fmla="*/ 1861 w 2385"/>
                    <a:gd name="T81" fmla="*/ 1062 h 5241"/>
                    <a:gd name="T82" fmla="*/ 1279 w 2385"/>
                    <a:gd name="T83" fmla="*/ 1106 h 5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85" h="5241">
                      <a:moveTo>
                        <a:pt x="1279" y="1106"/>
                      </a:moveTo>
                      <a:cubicBezTo>
                        <a:pt x="864" y="1109"/>
                        <a:pt x="864" y="1109"/>
                        <a:pt x="864" y="1109"/>
                      </a:cubicBezTo>
                      <a:cubicBezTo>
                        <a:pt x="857" y="1109"/>
                        <a:pt x="857" y="1109"/>
                        <a:pt x="857" y="1109"/>
                      </a:cubicBezTo>
                      <a:cubicBezTo>
                        <a:pt x="266" y="1109"/>
                        <a:pt x="266" y="1109"/>
                        <a:pt x="266" y="1109"/>
                      </a:cubicBezTo>
                      <a:cubicBezTo>
                        <a:pt x="162" y="1109"/>
                        <a:pt x="71" y="1166"/>
                        <a:pt x="28" y="1249"/>
                      </a:cubicBezTo>
                      <a:cubicBezTo>
                        <a:pt x="28" y="1249"/>
                        <a:pt x="28" y="1249"/>
                        <a:pt x="28" y="1249"/>
                      </a:cubicBezTo>
                      <a:cubicBezTo>
                        <a:pt x="27" y="1249"/>
                        <a:pt x="27" y="1249"/>
                        <a:pt x="27" y="1249"/>
                      </a:cubicBezTo>
                      <a:cubicBezTo>
                        <a:pt x="27" y="1250"/>
                        <a:pt x="27" y="1250"/>
                        <a:pt x="27" y="1250"/>
                      </a:cubicBezTo>
                      <a:cubicBezTo>
                        <a:pt x="10" y="1273"/>
                        <a:pt x="0" y="1302"/>
                        <a:pt x="0" y="1333"/>
                      </a:cubicBezTo>
                      <a:cubicBezTo>
                        <a:pt x="0" y="3100"/>
                        <a:pt x="0" y="3100"/>
                        <a:pt x="0" y="3100"/>
                      </a:cubicBezTo>
                      <a:cubicBezTo>
                        <a:pt x="0" y="3179"/>
                        <a:pt x="65" y="3243"/>
                        <a:pt x="144" y="3243"/>
                      </a:cubicBezTo>
                      <a:cubicBezTo>
                        <a:pt x="223" y="3243"/>
                        <a:pt x="287" y="3179"/>
                        <a:pt x="287" y="3100"/>
                      </a:cubicBezTo>
                      <a:cubicBezTo>
                        <a:pt x="287" y="1953"/>
                        <a:pt x="287" y="1953"/>
                        <a:pt x="287" y="1953"/>
                      </a:cubicBezTo>
                      <a:cubicBezTo>
                        <a:pt x="287" y="1953"/>
                        <a:pt x="287" y="1953"/>
                        <a:pt x="287" y="1953"/>
                      </a:cubicBezTo>
                      <a:cubicBezTo>
                        <a:pt x="287" y="1952"/>
                        <a:pt x="287" y="1951"/>
                        <a:pt x="287" y="1950"/>
                      </a:cubicBezTo>
                      <a:cubicBezTo>
                        <a:pt x="287" y="1931"/>
                        <a:pt x="302" y="1915"/>
                        <a:pt x="322" y="1915"/>
                      </a:cubicBezTo>
                      <a:cubicBezTo>
                        <a:pt x="339" y="1915"/>
                        <a:pt x="353" y="1927"/>
                        <a:pt x="356" y="1942"/>
                      </a:cubicBezTo>
                      <a:cubicBezTo>
                        <a:pt x="356" y="2947"/>
                        <a:pt x="356" y="2947"/>
                        <a:pt x="356" y="2947"/>
                      </a:cubicBezTo>
                      <a:cubicBezTo>
                        <a:pt x="355" y="2954"/>
                        <a:pt x="355" y="2960"/>
                        <a:pt x="355" y="2966"/>
                      </a:cubicBezTo>
                      <a:cubicBezTo>
                        <a:pt x="355" y="5055"/>
                        <a:pt x="355" y="5055"/>
                        <a:pt x="355" y="5055"/>
                      </a:cubicBezTo>
                      <a:cubicBezTo>
                        <a:pt x="355" y="5158"/>
                        <a:pt x="438" y="5241"/>
                        <a:pt x="541" y="5241"/>
                      </a:cubicBezTo>
                      <a:cubicBezTo>
                        <a:pt x="643" y="5241"/>
                        <a:pt x="726" y="5158"/>
                        <a:pt x="726" y="5055"/>
                      </a:cubicBezTo>
                      <a:cubicBezTo>
                        <a:pt x="726" y="3206"/>
                        <a:pt x="726" y="3206"/>
                        <a:pt x="726" y="3206"/>
                      </a:cubicBezTo>
                      <a:cubicBezTo>
                        <a:pt x="857" y="3206"/>
                        <a:pt x="857" y="3206"/>
                        <a:pt x="857" y="3206"/>
                      </a:cubicBezTo>
                      <a:cubicBezTo>
                        <a:pt x="864" y="3206"/>
                        <a:pt x="864" y="3206"/>
                        <a:pt x="864" y="3206"/>
                      </a:cubicBezTo>
                      <a:cubicBezTo>
                        <a:pt x="995" y="3206"/>
                        <a:pt x="995" y="3206"/>
                        <a:pt x="995" y="3206"/>
                      </a:cubicBezTo>
                      <a:cubicBezTo>
                        <a:pt x="995" y="5055"/>
                        <a:pt x="995" y="5055"/>
                        <a:pt x="995" y="5055"/>
                      </a:cubicBezTo>
                      <a:cubicBezTo>
                        <a:pt x="995" y="5158"/>
                        <a:pt x="1078" y="5241"/>
                        <a:pt x="1180" y="5241"/>
                      </a:cubicBezTo>
                      <a:cubicBezTo>
                        <a:pt x="1283" y="5241"/>
                        <a:pt x="1366" y="5158"/>
                        <a:pt x="1366" y="5055"/>
                      </a:cubicBezTo>
                      <a:cubicBezTo>
                        <a:pt x="1366" y="2966"/>
                        <a:pt x="1366" y="2966"/>
                        <a:pt x="1366" y="2966"/>
                      </a:cubicBezTo>
                      <a:cubicBezTo>
                        <a:pt x="1366" y="2960"/>
                        <a:pt x="1365" y="2954"/>
                        <a:pt x="1365" y="2947"/>
                      </a:cubicBezTo>
                      <a:cubicBezTo>
                        <a:pt x="1367" y="2305"/>
                        <a:pt x="1367" y="2305"/>
                        <a:pt x="1367" y="2305"/>
                      </a:cubicBezTo>
                      <a:cubicBezTo>
                        <a:pt x="1367" y="2305"/>
                        <a:pt x="1378" y="1862"/>
                        <a:pt x="1408" y="1641"/>
                      </a:cubicBezTo>
                      <a:cubicBezTo>
                        <a:pt x="1424" y="1568"/>
                        <a:pt x="1490" y="1524"/>
                        <a:pt x="1536" y="1508"/>
                      </a:cubicBezTo>
                      <a:cubicBezTo>
                        <a:pt x="1676" y="1458"/>
                        <a:pt x="1890" y="1425"/>
                        <a:pt x="2053" y="1361"/>
                      </a:cubicBezTo>
                      <a:cubicBezTo>
                        <a:pt x="2134" y="1331"/>
                        <a:pt x="2214" y="1281"/>
                        <a:pt x="2253" y="1150"/>
                      </a:cubicBezTo>
                      <a:cubicBezTo>
                        <a:pt x="2357" y="716"/>
                        <a:pt x="2368" y="234"/>
                        <a:pt x="2368" y="234"/>
                      </a:cubicBezTo>
                      <a:cubicBezTo>
                        <a:pt x="2373" y="125"/>
                        <a:pt x="2385" y="52"/>
                        <a:pt x="2253" y="18"/>
                      </a:cubicBezTo>
                      <a:cubicBezTo>
                        <a:pt x="2128" y="0"/>
                        <a:pt x="2084" y="84"/>
                        <a:pt x="2076" y="162"/>
                      </a:cubicBezTo>
                      <a:cubicBezTo>
                        <a:pt x="2076" y="162"/>
                        <a:pt x="2036" y="668"/>
                        <a:pt x="1982" y="950"/>
                      </a:cubicBezTo>
                      <a:cubicBezTo>
                        <a:pt x="1951" y="1035"/>
                        <a:pt x="1889" y="1055"/>
                        <a:pt x="1861" y="1062"/>
                      </a:cubicBezTo>
                      <a:cubicBezTo>
                        <a:pt x="1598" y="1106"/>
                        <a:pt x="1322" y="1106"/>
                        <a:pt x="1279" y="110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148" name="Freeform 83"/>
            <p:cNvSpPr>
              <a:spLocks noEditPoints="1"/>
            </p:cNvSpPr>
            <p:nvPr/>
          </p:nvSpPr>
          <p:spPr bwMode="auto">
            <a:xfrm rot="900000">
              <a:off x="9015329" y="3258317"/>
              <a:ext cx="392313" cy="481139"/>
            </a:xfrm>
            <a:custGeom>
              <a:avLst/>
              <a:gdLst>
                <a:gd name="T0" fmla="*/ 157 w 157"/>
                <a:gd name="T1" fmla="*/ 49 h 192"/>
                <a:gd name="T2" fmla="*/ 155 w 157"/>
                <a:gd name="T3" fmla="*/ 44 h 192"/>
                <a:gd name="T4" fmla="*/ 112 w 157"/>
                <a:gd name="T5" fmla="*/ 1 h 192"/>
                <a:gd name="T6" fmla="*/ 108 w 157"/>
                <a:gd name="T7" fmla="*/ 0 h 192"/>
                <a:gd name="T8" fmla="*/ 108 w 157"/>
                <a:gd name="T9" fmla="*/ 0 h 192"/>
                <a:gd name="T10" fmla="*/ 10 w 157"/>
                <a:gd name="T11" fmla="*/ 0 h 192"/>
                <a:gd name="T12" fmla="*/ 0 w 157"/>
                <a:gd name="T13" fmla="*/ 10 h 192"/>
                <a:gd name="T14" fmla="*/ 0 w 157"/>
                <a:gd name="T15" fmla="*/ 182 h 192"/>
                <a:gd name="T16" fmla="*/ 10 w 157"/>
                <a:gd name="T17" fmla="*/ 192 h 192"/>
                <a:gd name="T18" fmla="*/ 147 w 157"/>
                <a:gd name="T19" fmla="*/ 192 h 192"/>
                <a:gd name="T20" fmla="*/ 157 w 157"/>
                <a:gd name="T21" fmla="*/ 182 h 192"/>
                <a:gd name="T22" fmla="*/ 157 w 157"/>
                <a:gd name="T23" fmla="*/ 49 h 192"/>
                <a:gd name="T24" fmla="*/ 157 w 157"/>
                <a:gd name="T25" fmla="*/ 49 h 192"/>
                <a:gd name="T26" fmla="*/ 114 w 157"/>
                <a:gd name="T27" fmla="*/ 20 h 192"/>
                <a:gd name="T28" fmla="*/ 137 w 157"/>
                <a:gd name="T29" fmla="*/ 43 h 192"/>
                <a:gd name="T30" fmla="*/ 118 w 157"/>
                <a:gd name="T31" fmla="*/ 43 h 192"/>
                <a:gd name="T32" fmla="*/ 114 w 157"/>
                <a:gd name="T33" fmla="*/ 39 h 192"/>
                <a:gd name="T34" fmla="*/ 114 w 157"/>
                <a:gd name="T35" fmla="*/ 20 h 192"/>
                <a:gd name="T36" fmla="*/ 145 w 157"/>
                <a:gd name="T37" fmla="*/ 180 h 192"/>
                <a:gd name="T38" fmla="*/ 12 w 157"/>
                <a:gd name="T39" fmla="*/ 180 h 192"/>
                <a:gd name="T40" fmla="*/ 12 w 157"/>
                <a:gd name="T41" fmla="*/ 12 h 192"/>
                <a:gd name="T42" fmla="*/ 102 w 157"/>
                <a:gd name="T43" fmla="*/ 12 h 192"/>
                <a:gd name="T44" fmla="*/ 102 w 157"/>
                <a:gd name="T45" fmla="*/ 39 h 192"/>
                <a:gd name="T46" fmla="*/ 118 w 157"/>
                <a:gd name="T47" fmla="*/ 55 h 192"/>
                <a:gd name="T48" fmla="*/ 145 w 157"/>
                <a:gd name="T49" fmla="*/ 55 h 192"/>
                <a:gd name="T50" fmla="*/ 145 w 157"/>
                <a:gd name="T51" fmla="*/ 180 h 192"/>
                <a:gd name="T52" fmla="*/ 25 w 157"/>
                <a:gd name="T53" fmla="*/ 125 h 192"/>
                <a:gd name="T54" fmla="*/ 132 w 157"/>
                <a:gd name="T55" fmla="*/ 125 h 192"/>
                <a:gd name="T56" fmla="*/ 132 w 157"/>
                <a:gd name="T57" fmla="*/ 133 h 192"/>
                <a:gd name="T58" fmla="*/ 25 w 157"/>
                <a:gd name="T59" fmla="*/ 133 h 192"/>
                <a:gd name="T60" fmla="*/ 25 w 157"/>
                <a:gd name="T61" fmla="*/ 125 h 192"/>
                <a:gd name="T62" fmla="*/ 25 w 157"/>
                <a:gd name="T63" fmla="*/ 150 h 192"/>
                <a:gd name="T64" fmla="*/ 92 w 157"/>
                <a:gd name="T65" fmla="*/ 150 h 192"/>
                <a:gd name="T66" fmla="*/ 92 w 157"/>
                <a:gd name="T67" fmla="*/ 158 h 192"/>
                <a:gd name="T68" fmla="*/ 25 w 157"/>
                <a:gd name="T69" fmla="*/ 158 h 192"/>
                <a:gd name="T70" fmla="*/ 25 w 157"/>
                <a:gd name="T71" fmla="*/ 150 h 192"/>
                <a:gd name="T72" fmla="*/ 108 w 157"/>
                <a:gd name="T73" fmla="*/ 59 h 192"/>
                <a:gd name="T74" fmla="*/ 49 w 157"/>
                <a:gd name="T75" fmla="*/ 59 h 192"/>
                <a:gd name="T76" fmla="*/ 49 w 157"/>
                <a:gd name="T77" fmla="*/ 51 h 192"/>
                <a:gd name="T78" fmla="*/ 99 w 157"/>
                <a:gd name="T79" fmla="*/ 51 h 192"/>
                <a:gd name="T80" fmla="*/ 108 w 157"/>
                <a:gd name="T81" fmla="*/ 59 h 192"/>
                <a:gd name="T82" fmla="*/ 25 w 157"/>
                <a:gd name="T83" fmla="*/ 76 h 192"/>
                <a:gd name="T84" fmla="*/ 132 w 157"/>
                <a:gd name="T85" fmla="*/ 76 h 192"/>
                <a:gd name="T86" fmla="*/ 132 w 157"/>
                <a:gd name="T87" fmla="*/ 84 h 192"/>
                <a:gd name="T88" fmla="*/ 25 w 157"/>
                <a:gd name="T89" fmla="*/ 84 h 192"/>
                <a:gd name="T90" fmla="*/ 25 w 157"/>
                <a:gd name="T91" fmla="*/ 76 h 192"/>
                <a:gd name="T92" fmla="*/ 25 w 157"/>
                <a:gd name="T93" fmla="*/ 101 h 192"/>
                <a:gd name="T94" fmla="*/ 132 w 157"/>
                <a:gd name="T95" fmla="*/ 101 h 192"/>
                <a:gd name="T96" fmla="*/ 132 w 157"/>
                <a:gd name="T97" fmla="*/ 109 h 192"/>
                <a:gd name="T98" fmla="*/ 25 w 157"/>
                <a:gd name="T99" fmla="*/ 109 h 192"/>
                <a:gd name="T100" fmla="*/ 25 w 157"/>
                <a:gd name="T101" fmla="*/ 101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7" h="192">
                  <a:moveTo>
                    <a:pt x="157" y="49"/>
                  </a:moveTo>
                  <a:cubicBezTo>
                    <a:pt x="157" y="46"/>
                    <a:pt x="157" y="46"/>
                    <a:pt x="155" y="44"/>
                  </a:cubicBezTo>
                  <a:cubicBezTo>
                    <a:pt x="112" y="1"/>
                    <a:pt x="112" y="1"/>
                    <a:pt x="112" y="1"/>
                  </a:cubicBezTo>
                  <a:cubicBezTo>
                    <a:pt x="111" y="0"/>
                    <a:pt x="110" y="0"/>
                    <a:pt x="108" y="0"/>
                  </a:cubicBezTo>
                  <a:cubicBezTo>
                    <a:pt x="108" y="0"/>
                    <a:pt x="108" y="0"/>
                    <a:pt x="108" y="0"/>
                  </a:cubicBezTo>
                  <a:cubicBezTo>
                    <a:pt x="10" y="0"/>
                    <a:pt x="10" y="0"/>
                    <a:pt x="10" y="0"/>
                  </a:cubicBezTo>
                  <a:cubicBezTo>
                    <a:pt x="4" y="0"/>
                    <a:pt x="0" y="4"/>
                    <a:pt x="0" y="10"/>
                  </a:cubicBezTo>
                  <a:cubicBezTo>
                    <a:pt x="0" y="182"/>
                    <a:pt x="0" y="182"/>
                    <a:pt x="0" y="182"/>
                  </a:cubicBezTo>
                  <a:cubicBezTo>
                    <a:pt x="0" y="188"/>
                    <a:pt x="4" y="192"/>
                    <a:pt x="10" y="192"/>
                  </a:cubicBezTo>
                  <a:cubicBezTo>
                    <a:pt x="147" y="192"/>
                    <a:pt x="147" y="192"/>
                    <a:pt x="147" y="192"/>
                  </a:cubicBezTo>
                  <a:cubicBezTo>
                    <a:pt x="153" y="192"/>
                    <a:pt x="157" y="188"/>
                    <a:pt x="157" y="182"/>
                  </a:cubicBezTo>
                  <a:cubicBezTo>
                    <a:pt x="157" y="49"/>
                    <a:pt x="157" y="49"/>
                    <a:pt x="157" y="49"/>
                  </a:cubicBezTo>
                  <a:cubicBezTo>
                    <a:pt x="157" y="49"/>
                    <a:pt x="157" y="49"/>
                    <a:pt x="157" y="49"/>
                  </a:cubicBezTo>
                  <a:moveTo>
                    <a:pt x="114" y="20"/>
                  </a:moveTo>
                  <a:cubicBezTo>
                    <a:pt x="137" y="43"/>
                    <a:pt x="137" y="43"/>
                    <a:pt x="137" y="43"/>
                  </a:cubicBezTo>
                  <a:cubicBezTo>
                    <a:pt x="118" y="43"/>
                    <a:pt x="118" y="43"/>
                    <a:pt x="118" y="43"/>
                  </a:cubicBezTo>
                  <a:cubicBezTo>
                    <a:pt x="116" y="43"/>
                    <a:pt x="114" y="42"/>
                    <a:pt x="114" y="39"/>
                  </a:cubicBezTo>
                  <a:lnTo>
                    <a:pt x="114" y="20"/>
                  </a:lnTo>
                  <a:close/>
                  <a:moveTo>
                    <a:pt x="145" y="180"/>
                  </a:moveTo>
                  <a:cubicBezTo>
                    <a:pt x="12" y="180"/>
                    <a:pt x="12" y="180"/>
                    <a:pt x="12" y="180"/>
                  </a:cubicBezTo>
                  <a:cubicBezTo>
                    <a:pt x="12" y="12"/>
                    <a:pt x="12" y="12"/>
                    <a:pt x="12" y="12"/>
                  </a:cubicBezTo>
                  <a:cubicBezTo>
                    <a:pt x="102" y="12"/>
                    <a:pt x="102" y="12"/>
                    <a:pt x="102" y="12"/>
                  </a:cubicBezTo>
                  <a:cubicBezTo>
                    <a:pt x="102" y="39"/>
                    <a:pt x="102" y="39"/>
                    <a:pt x="102" y="39"/>
                  </a:cubicBezTo>
                  <a:cubicBezTo>
                    <a:pt x="102" y="48"/>
                    <a:pt x="109" y="55"/>
                    <a:pt x="118" y="55"/>
                  </a:cubicBezTo>
                  <a:cubicBezTo>
                    <a:pt x="145" y="55"/>
                    <a:pt x="145" y="55"/>
                    <a:pt x="145" y="55"/>
                  </a:cubicBezTo>
                  <a:lnTo>
                    <a:pt x="145" y="180"/>
                  </a:lnTo>
                  <a:close/>
                  <a:moveTo>
                    <a:pt x="25" y="125"/>
                  </a:moveTo>
                  <a:cubicBezTo>
                    <a:pt x="132" y="125"/>
                    <a:pt x="132" y="125"/>
                    <a:pt x="132" y="125"/>
                  </a:cubicBezTo>
                  <a:cubicBezTo>
                    <a:pt x="132" y="133"/>
                    <a:pt x="132" y="133"/>
                    <a:pt x="132" y="133"/>
                  </a:cubicBezTo>
                  <a:cubicBezTo>
                    <a:pt x="25" y="133"/>
                    <a:pt x="25" y="133"/>
                    <a:pt x="25" y="133"/>
                  </a:cubicBezTo>
                  <a:lnTo>
                    <a:pt x="25" y="125"/>
                  </a:lnTo>
                  <a:close/>
                  <a:moveTo>
                    <a:pt x="25" y="150"/>
                  </a:moveTo>
                  <a:cubicBezTo>
                    <a:pt x="92" y="150"/>
                    <a:pt x="92" y="150"/>
                    <a:pt x="92" y="150"/>
                  </a:cubicBezTo>
                  <a:cubicBezTo>
                    <a:pt x="92" y="158"/>
                    <a:pt x="92" y="158"/>
                    <a:pt x="92" y="158"/>
                  </a:cubicBezTo>
                  <a:cubicBezTo>
                    <a:pt x="25" y="158"/>
                    <a:pt x="25" y="158"/>
                    <a:pt x="25" y="158"/>
                  </a:cubicBezTo>
                  <a:lnTo>
                    <a:pt x="25" y="150"/>
                  </a:lnTo>
                  <a:close/>
                  <a:moveTo>
                    <a:pt x="108" y="59"/>
                  </a:moveTo>
                  <a:cubicBezTo>
                    <a:pt x="49" y="59"/>
                    <a:pt x="49" y="59"/>
                    <a:pt x="49" y="59"/>
                  </a:cubicBezTo>
                  <a:cubicBezTo>
                    <a:pt x="49" y="51"/>
                    <a:pt x="49" y="51"/>
                    <a:pt x="49" y="51"/>
                  </a:cubicBezTo>
                  <a:cubicBezTo>
                    <a:pt x="99" y="51"/>
                    <a:pt x="99" y="51"/>
                    <a:pt x="99" y="51"/>
                  </a:cubicBezTo>
                  <a:cubicBezTo>
                    <a:pt x="102" y="55"/>
                    <a:pt x="105" y="58"/>
                    <a:pt x="108" y="59"/>
                  </a:cubicBezTo>
                  <a:moveTo>
                    <a:pt x="25" y="76"/>
                  </a:moveTo>
                  <a:cubicBezTo>
                    <a:pt x="132" y="76"/>
                    <a:pt x="132" y="76"/>
                    <a:pt x="132" y="76"/>
                  </a:cubicBezTo>
                  <a:cubicBezTo>
                    <a:pt x="132" y="84"/>
                    <a:pt x="132" y="84"/>
                    <a:pt x="132" y="84"/>
                  </a:cubicBezTo>
                  <a:cubicBezTo>
                    <a:pt x="25" y="84"/>
                    <a:pt x="25" y="84"/>
                    <a:pt x="25" y="84"/>
                  </a:cubicBezTo>
                  <a:lnTo>
                    <a:pt x="25" y="76"/>
                  </a:lnTo>
                  <a:close/>
                  <a:moveTo>
                    <a:pt x="25" y="101"/>
                  </a:moveTo>
                  <a:cubicBezTo>
                    <a:pt x="132" y="101"/>
                    <a:pt x="132" y="101"/>
                    <a:pt x="132" y="101"/>
                  </a:cubicBezTo>
                  <a:cubicBezTo>
                    <a:pt x="132" y="109"/>
                    <a:pt x="132" y="109"/>
                    <a:pt x="132" y="109"/>
                  </a:cubicBezTo>
                  <a:cubicBezTo>
                    <a:pt x="25" y="109"/>
                    <a:pt x="25" y="109"/>
                    <a:pt x="25" y="109"/>
                  </a:cubicBezTo>
                  <a:lnTo>
                    <a:pt x="25" y="101"/>
                  </a:lnTo>
                  <a:close/>
                </a:path>
              </a:pathLst>
            </a:custGeom>
            <a:solidFill>
              <a:schemeClr val="tx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7" name="Grupo 6"/>
          <p:cNvGrpSpPr/>
          <p:nvPr/>
        </p:nvGrpSpPr>
        <p:grpSpPr>
          <a:xfrm>
            <a:off x="4546192" y="4950512"/>
            <a:ext cx="407987" cy="422276"/>
            <a:chOff x="4698688" y="5101873"/>
            <a:chExt cx="407987" cy="422276"/>
          </a:xfrm>
        </p:grpSpPr>
        <p:sp>
          <p:nvSpPr>
            <p:cNvPr id="83" name="Freeform 51"/>
            <p:cNvSpPr>
              <a:spLocks/>
            </p:cNvSpPr>
            <p:nvPr/>
          </p:nvSpPr>
          <p:spPr bwMode="auto">
            <a:xfrm>
              <a:off x="4698688" y="5278086"/>
              <a:ext cx="407987" cy="246063"/>
            </a:xfrm>
            <a:custGeom>
              <a:avLst/>
              <a:gdLst>
                <a:gd name="T0" fmla="*/ 257 w 257"/>
                <a:gd name="T1" fmla="*/ 123 h 155"/>
                <a:gd name="T2" fmla="*/ 230 w 257"/>
                <a:gd name="T3" fmla="*/ 151 h 155"/>
                <a:gd name="T4" fmla="*/ 130 w 257"/>
                <a:gd name="T5" fmla="*/ 53 h 155"/>
                <a:gd name="T6" fmla="*/ 27 w 257"/>
                <a:gd name="T7" fmla="*/ 155 h 155"/>
                <a:gd name="T8" fmla="*/ 0 w 257"/>
                <a:gd name="T9" fmla="*/ 129 h 155"/>
                <a:gd name="T10" fmla="*/ 130 w 257"/>
                <a:gd name="T11" fmla="*/ 0 h 155"/>
                <a:gd name="T12" fmla="*/ 257 w 257"/>
                <a:gd name="T13" fmla="*/ 123 h 155"/>
              </a:gdLst>
              <a:ahLst/>
              <a:cxnLst>
                <a:cxn ang="0">
                  <a:pos x="T0" y="T1"/>
                </a:cxn>
                <a:cxn ang="0">
                  <a:pos x="T2" y="T3"/>
                </a:cxn>
                <a:cxn ang="0">
                  <a:pos x="T4" y="T5"/>
                </a:cxn>
                <a:cxn ang="0">
                  <a:pos x="T6" y="T7"/>
                </a:cxn>
                <a:cxn ang="0">
                  <a:pos x="T8" y="T9"/>
                </a:cxn>
                <a:cxn ang="0">
                  <a:pos x="T10" y="T11"/>
                </a:cxn>
                <a:cxn ang="0">
                  <a:pos x="T12" y="T13"/>
                </a:cxn>
              </a:cxnLst>
              <a:rect l="0" t="0" r="r" b="b"/>
              <a:pathLst>
                <a:path w="257" h="155">
                  <a:moveTo>
                    <a:pt x="257" y="123"/>
                  </a:moveTo>
                  <a:lnTo>
                    <a:pt x="230" y="151"/>
                  </a:lnTo>
                  <a:lnTo>
                    <a:pt x="130" y="53"/>
                  </a:lnTo>
                  <a:lnTo>
                    <a:pt x="27" y="155"/>
                  </a:lnTo>
                  <a:lnTo>
                    <a:pt x="0" y="129"/>
                  </a:lnTo>
                  <a:lnTo>
                    <a:pt x="130" y="0"/>
                  </a:lnTo>
                  <a:lnTo>
                    <a:pt x="257" y="123"/>
                  </a:lnTo>
                  <a:close/>
                </a:path>
              </a:pathLst>
            </a:custGeom>
            <a:solidFill>
              <a:srgbClr val="B05B08"/>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52"/>
            <p:cNvSpPr>
              <a:spLocks/>
            </p:cNvSpPr>
            <p:nvPr/>
          </p:nvSpPr>
          <p:spPr bwMode="auto">
            <a:xfrm>
              <a:off x="4698688" y="5101873"/>
              <a:ext cx="407987" cy="246063"/>
            </a:xfrm>
            <a:custGeom>
              <a:avLst/>
              <a:gdLst>
                <a:gd name="T0" fmla="*/ 257 w 257"/>
                <a:gd name="T1" fmla="*/ 123 h 155"/>
                <a:gd name="T2" fmla="*/ 230 w 257"/>
                <a:gd name="T3" fmla="*/ 149 h 155"/>
                <a:gd name="T4" fmla="*/ 130 w 257"/>
                <a:gd name="T5" fmla="*/ 53 h 155"/>
                <a:gd name="T6" fmla="*/ 27 w 257"/>
                <a:gd name="T7" fmla="*/ 155 h 155"/>
                <a:gd name="T8" fmla="*/ 0 w 257"/>
                <a:gd name="T9" fmla="*/ 128 h 155"/>
                <a:gd name="T10" fmla="*/ 130 w 257"/>
                <a:gd name="T11" fmla="*/ 0 h 155"/>
                <a:gd name="T12" fmla="*/ 257 w 257"/>
                <a:gd name="T13" fmla="*/ 123 h 155"/>
              </a:gdLst>
              <a:ahLst/>
              <a:cxnLst>
                <a:cxn ang="0">
                  <a:pos x="T0" y="T1"/>
                </a:cxn>
                <a:cxn ang="0">
                  <a:pos x="T2" y="T3"/>
                </a:cxn>
                <a:cxn ang="0">
                  <a:pos x="T4" y="T5"/>
                </a:cxn>
                <a:cxn ang="0">
                  <a:pos x="T6" y="T7"/>
                </a:cxn>
                <a:cxn ang="0">
                  <a:pos x="T8" y="T9"/>
                </a:cxn>
                <a:cxn ang="0">
                  <a:pos x="T10" y="T11"/>
                </a:cxn>
                <a:cxn ang="0">
                  <a:pos x="T12" y="T13"/>
                </a:cxn>
              </a:cxnLst>
              <a:rect l="0" t="0" r="r" b="b"/>
              <a:pathLst>
                <a:path w="257" h="155">
                  <a:moveTo>
                    <a:pt x="257" y="123"/>
                  </a:moveTo>
                  <a:lnTo>
                    <a:pt x="230" y="149"/>
                  </a:lnTo>
                  <a:lnTo>
                    <a:pt x="130" y="53"/>
                  </a:lnTo>
                  <a:lnTo>
                    <a:pt x="27" y="155"/>
                  </a:lnTo>
                  <a:lnTo>
                    <a:pt x="0" y="128"/>
                  </a:lnTo>
                  <a:lnTo>
                    <a:pt x="130" y="0"/>
                  </a:lnTo>
                  <a:lnTo>
                    <a:pt x="257" y="123"/>
                  </a:lnTo>
                  <a:close/>
                </a:path>
              </a:pathLst>
            </a:custGeom>
            <a:solidFill>
              <a:srgbClr val="B05B08"/>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86" name="Freeform 51"/>
          <p:cNvSpPr>
            <a:spLocks/>
          </p:cNvSpPr>
          <p:nvPr/>
        </p:nvSpPr>
        <p:spPr bwMode="auto">
          <a:xfrm>
            <a:off x="2090934" y="5124267"/>
            <a:ext cx="407987" cy="246063"/>
          </a:xfrm>
          <a:custGeom>
            <a:avLst/>
            <a:gdLst>
              <a:gd name="T0" fmla="*/ 257 w 257"/>
              <a:gd name="T1" fmla="*/ 123 h 155"/>
              <a:gd name="T2" fmla="*/ 230 w 257"/>
              <a:gd name="T3" fmla="*/ 151 h 155"/>
              <a:gd name="T4" fmla="*/ 130 w 257"/>
              <a:gd name="T5" fmla="*/ 53 h 155"/>
              <a:gd name="T6" fmla="*/ 27 w 257"/>
              <a:gd name="T7" fmla="*/ 155 h 155"/>
              <a:gd name="T8" fmla="*/ 0 w 257"/>
              <a:gd name="T9" fmla="*/ 129 h 155"/>
              <a:gd name="T10" fmla="*/ 130 w 257"/>
              <a:gd name="T11" fmla="*/ 0 h 155"/>
              <a:gd name="T12" fmla="*/ 257 w 257"/>
              <a:gd name="T13" fmla="*/ 123 h 155"/>
            </a:gdLst>
            <a:ahLst/>
            <a:cxnLst>
              <a:cxn ang="0">
                <a:pos x="T0" y="T1"/>
              </a:cxn>
              <a:cxn ang="0">
                <a:pos x="T2" y="T3"/>
              </a:cxn>
              <a:cxn ang="0">
                <a:pos x="T4" y="T5"/>
              </a:cxn>
              <a:cxn ang="0">
                <a:pos x="T6" y="T7"/>
              </a:cxn>
              <a:cxn ang="0">
                <a:pos x="T8" y="T9"/>
              </a:cxn>
              <a:cxn ang="0">
                <a:pos x="T10" y="T11"/>
              </a:cxn>
              <a:cxn ang="0">
                <a:pos x="T12" y="T13"/>
              </a:cxn>
            </a:cxnLst>
            <a:rect l="0" t="0" r="r" b="b"/>
            <a:pathLst>
              <a:path w="257" h="155">
                <a:moveTo>
                  <a:pt x="257" y="123"/>
                </a:moveTo>
                <a:lnTo>
                  <a:pt x="230" y="151"/>
                </a:lnTo>
                <a:lnTo>
                  <a:pt x="130" y="53"/>
                </a:lnTo>
                <a:lnTo>
                  <a:pt x="27" y="155"/>
                </a:lnTo>
                <a:lnTo>
                  <a:pt x="0" y="129"/>
                </a:lnTo>
                <a:lnTo>
                  <a:pt x="130" y="0"/>
                </a:lnTo>
                <a:lnTo>
                  <a:pt x="257" y="12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9" name="Grupo 8"/>
          <p:cNvGrpSpPr/>
          <p:nvPr/>
        </p:nvGrpSpPr>
        <p:grpSpPr>
          <a:xfrm>
            <a:off x="885621" y="3532946"/>
            <a:ext cx="407987" cy="1838326"/>
            <a:chOff x="1037033" y="3685823"/>
            <a:chExt cx="407987" cy="1838326"/>
          </a:xfrm>
        </p:grpSpPr>
        <p:sp>
          <p:nvSpPr>
            <p:cNvPr id="87" name="Freeform 51"/>
            <p:cNvSpPr>
              <a:spLocks/>
            </p:cNvSpPr>
            <p:nvPr/>
          </p:nvSpPr>
          <p:spPr bwMode="auto">
            <a:xfrm>
              <a:off x="1037033" y="5278086"/>
              <a:ext cx="407987" cy="246063"/>
            </a:xfrm>
            <a:custGeom>
              <a:avLst/>
              <a:gdLst>
                <a:gd name="T0" fmla="*/ 257 w 257"/>
                <a:gd name="T1" fmla="*/ 123 h 155"/>
                <a:gd name="T2" fmla="*/ 230 w 257"/>
                <a:gd name="T3" fmla="*/ 151 h 155"/>
                <a:gd name="T4" fmla="*/ 130 w 257"/>
                <a:gd name="T5" fmla="*/ 53 h 155"/>
                <a:gd name="T6" fmla="*/ 27 w 257"/>
                <a:gd name="T7" fmla="*/ 155 h 155"/>
                <a:gd name="T8" fmla="*/ 0 w 257"/>
                <a:gd name="T9" fmla="*/ 129 h 155"/>
                <a:gd name="T10" fmla="*/ 130 w 257"/>
                <a:gd name="T11" fmla="*/ 0 h 155"/>
                <a:gd name="T12" fmla="*/ 257 w 257"/>
                <a:gd name="T13" fmla="*/ 123 h 155"/>
              </a:gdLst>
              <a:ahLst/>
              <a:cxnLst>
                <a:cxn ang="0">
                  <a:pos x="T0" y="T1"/>
                </a:cxn>
                <a:cxn ang="0">
                  <a:pos x="T2" y="T3"/>
                </a:cxn>
                <a:cxn ang="0">
                  <a:pos x="T4" y="T5"/>
                </a:cxn>
                <a:cxn ang="0">
                  <a:pos x="T6" y="T7"/>
                </a:cxn>
                <a:cxn ang="0">
                  <a:pos x="T8" y="T9"/>
                </a:cxn>
                <a:cxn ang="0">
                  <a:pos x="T10" y="T11"/>
                </a:cxn>
                <a:cxn ang="0">
                  <a:pos x="T12" y="T13"/>
                </a:cxn>
              </a:cxnLst>
              <a:rect l="0" t="0" r="r" b="b"/>
              <a:pathLst>
                <a:path w="257" h="155">
                  <a:moveTo>
                    <a:pt x="257" y="123"/>
                  </a:moveTo>
                  <a:lnTo>
                    <a:pt x="230" y="151"/>
                  </a:lnTo>
                  <a:lnTo>
                    <a:pt x="130" y="53"/>
                  </a:lnTo>
                  <a:lnTo>
                    <a:pt x="27" y="155"/>
                  </a:lnTo>
                  <a:lnTo>
                    <a:pt x="0" y="129"/>
                  </a:lnTo>
                  <a:lnTo>
                    <a:pt x="130" y="0"/>
                  </a:lnTo>
                  <a:lnTo>
                    <a:pt x="257" y="12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52"/>
            <p:cNvSpPr>
              <a:spLocks/>
            </p:cNvSpPr>
            <p:nvPr/>
          </p:nvSpPr>
          <p:spPr bwMode="auto">
            <a:xfrm>
              <a:off x="1037033" y="5101873"/>
              <a:ext cx="407987" cy="246063"/>
            </a:xfrm>
            <a:custGeom>
              <a:avLst/>
              <a:gdLst>
                <a:gd name="T0" fmla="*/ 257 w 257"/>
                <a:gd name="T1" fmla="*/ 123 h 155"/>
                <a:gd name="T2" fmla="*/ 230 w 257"/>
                <a:gd name="T3" fmla="*/ 149 h 155"/>
                <a:gd name="T4" fmla="*/ 130 w 257"/>
                <a:gd name="T5" fmla="*/ 53 h 155"/>
                <a:gd name="T6" fmla="*/ 27 w 257"/>
                <a:gd name="T7" fmla="*/ 155 h 155"/>
                <a:gd name="T8" fmla="*/ 0 w 257"/>
                <a:gd name="T9" fmla="*/ 128 h 155"/>
                <a:gd name="T10" fmla="*/ 130 w 257"/>
                <a:gd name="T11" fmla="*/ 0 h 155"/>
                <a:gd name="T12" fmla="*/ 257 w 257"/>
                <a:gd name="T13" fmla="*/ 123 h 155"/>
              </a:gdLst>
              <a:ahLst/>
              <a:cxnLst>
                <a:cxn ang="0">
                  <a:pos x="T0" y="T1"/>
                </a:cxn>
                <a:cxn ang="0">
                  <a:pos x="T2" y="T3"/>
                </a:cxn>
                <a:cxn ang="0">
                  <a:pos x="T4" y="T5"/>
                </a:cxn>
                <a:cxn ang="0">
                  <a:pos x="T6" y="T7"/>
                </a:cxn>
                <a:cxn ang="0">
                  <a:pos x="T8" y="T9"/>
                </a:cxn>
                <a:cxn ang="0">
                  <a:pos x="T10" y="T11"/>
                </a:cxn>
                <a:cxn ang="0">
                  <a:pos x="T12" y="T13"/>
                </a:cxn>
              </a:cxnLst>
              <a:rect l="0" t="0" r="r" b="b"/>
              <a:pathLst>
                <a:path w="257" h="155">
                  <a:moveTo>
                    <a:pt x="257" y="123"/>
                  </a:moveTo>
                  <a:lnTo>
                    <a:pt x="230" y="149"/>
                  </a:lnTo>
                  <a:lnTo>
                    <a:pt x="130" y="53"/>
                  </a:lnTo>
                  <a:lnTo>
                    <a:pt x="27" y="155"/>
                  </a:lnTo>
                  <a:lnTo>
                    <a:pt x="0" y="128"/>
                  </a:lnTo>
                  <a:lnTo>
                    <a:pt x="130" y="0"/>
                  </a:lnTo>
                  <a:lnTo>
                    <a:pt x="257" y="12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53"/>
            <p:cNvSpPr>
              <a:spLocks/>
            </p:cNvSpPr>
            <p:nvPr/>
          </p:nvSpPr>
          <p:spPr bwMode="auto">
            <a:xfrm>
              <a:off x="1037033" y="4925661"/>
              <a:ext cx="407987" cy="246063"/>
            </a:xfrm>
            <a:custGeom>
              <a:avLst/>
              <a:gdLst>
                <a:gd name="T0" fmla="*/ 257 w 257"/>
                <a:gd name="T1" fmla="*/ 122 h 155"/>
                <a:gd name="T2" fmla="*/ 230 w 257"/>
                <a:gd name="T3" fmla="*/ 149 h 155"/>
                <a:gd name="T4" fmla="*/ 130 w 257"/>
                <a:gd name="T5" fmla="*/ 53 h 155"/>
                <a:gd name="T6" fmla="*/ 27 w 257"/>
                <a:gd name="T7" fmla="*/ 155 h 155"/>
                <a:gd name="T8" fmla="*/ 0 w 257"/>
                <a:gd name="T9" fmla="*/ 128 h 155"/>
                <a:gd name="T10" fmla="*/ 130 w 257"/>
                <a:gd name="T11" fmla="*/ 0 h 155"/>
                <a:gd name="T12" fmla="*/ 257 w 257"/>
                <a:gd name="T13" fmla="*/ 122 h 155"/>
              </a:gdLst>
              <a:ahLst/>
              <a:cxnLst>
                <a:cxn ang="0">
                  <a:pos x="T0" y="T1"/>
                </a:cxn>
                <a:cxn ang="0">
                  <a:pos x="T2" y="T3"/>
                </a:cxn>
                <a:cxn ang="0">
                  <a:pos x="T4" y="T5"/>
                </a:cxn>
                <a:cxn ang="0">
                  <a:pos x="T6" y="T7"/>
                </a:cxn>
                <a:cxn ang="0">
                  <a:pos x="T8" y="T9"/>
                </a:cxn>
                <a:cxn ang="0">
                  <a:pos x="T10" y="T11"/>
                </a:cxn>
                <a:cxn ang="0">
                  <a:pos x="T12" y="T13"/>
                </a:cxn>
              </a:cxnLst>
              <a:rect l="0" t="0" r="r" b="b"/>
              <a:pathLst>
                <a:path w="257" h="155">
                  <a:moveTo>
                    <a:pt x="257" y="122"/>
                  </a:moveTo>
                  <a:lnTo>
                    <a:pt x="230" y="149"/>
                  </a:lnTo>
                  <a:lnTo>
                    <a:pt x="130" y="53"/>
                  </a:lnTo>
                  <a:lnTo>
                    <a:pt x="27" y="155"/>
                  </a:lnTo>
                  <a:lnTo>
                    <a:pt x="0" y="128"/>
                  </a:lnTo>
                  <a:lnTo>
                    <a:pt x="130" y="0"/>
                  </a:lnTo>
                  <a:lnTo>
                    <a:pt x="257" y="12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54"/>
            <p:cNvSpPr>
              <a:spLocks/>
            </p:cNvSpPr>
            <p:nvPr/>
          </p:nvSpPr>
          <p:spPr bwMode="auto">
            <a:xfrm>
              <a:off x="1037033" y="4746273"/>
              <a:ext cx="407987" cy="247650"/>
            </a:xfrm>
            <a:custGeom>
              <a:avLst/>
              <a:gdLst>
                <a:gd name="T0" fmla="*/ 257 w 257"/>
                <a:gd name="T1" fmla="*/ 124 h 156"/>
                <a:gd name="T2" fmla="*/ 230 w 257"/>
                <a:gd name="T3" fmla="*/ 151 h 156"/>
                <a:gd name="T4" fmla="*/ 130 w 257"/>
                <a:gd name="T5" fmla="*/ 54 h 156"/>
                <a:gd name="T6" fmla="*/ 27 w 257"/>
                <a:gd name="T7" fmla="*/ 156 h 156"/>
                <a:gd name="T8" fmla="*/ 0 w 257"/>
                <a:gd name="T9" fmla="*/ 130 h 156"/>
                <a:gd name="T10" fmla="*/ 130 w 257"/>
                <a:gd name="T11" fmla="*/ 0 h 156"/>
                <a:gd name="T12" fmla="*/ 257 w 257"/>
                <a:gd name="T13" fmla="*/ 124 h 156"/>
              </a:gdLst>
              <a:ahLst/>
              <a:cxnLst>
                <a:cxn ang="0">
                  <a:pos x="T0" y="T1"/>
                </a:cxn>
                <a:cxn ang="0">
                  <a:pos x="T2" y="T3"/>
                </a:cxn>
                <a:cxn ang="0">
                  <a:pos x="T4" y="T5"/>
                </a:cxn>
                <a:cxn ang="0">
                  <a:pos x="T6" y="T7"/>
                </a:cxn>
                <a:cxn ang="0">
                  <a:pos x="T8" y="T9"/>
                </a:cxn>
                <a:cxn ang="0">
                  <a:pos x="T10" y="T11"/>
                </a:cxn>
                <a:cxn ang="0">
                  <a:pos x="T12" y="T13"/>
                </a:cxn>
              </a:cxnLst>
              <a:rect l="0" t="0" r="r" b="b"/>
              <a:pathLst>
                <a:path w="257" h="156">
                  <a:moveTo>
                    <a:pt x="257" y="124"/>
                  </a:moveTo>
                  <a:lnTo>
                    <a:pt x="230" y="151"/>
                  </a:lnTo>
                  <a:lnTo>
                    <a:pt x="130" y="54"/>
                  </a:lnTo>
                  <a:lnTo>
                    <a:pt x="27" y="156"/>
                  </a:lnTo>
                  <a:lnTo>
                    <a:pt x="0" y="130"/>
                  </a:lnTo>
                  <a:lnTo>
                    <a:pt x="130" y="0"/>
                  </a:lnTo>
                  <a:lnTo>
                    <a:pt x="257" y="12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55"/>
            <p:cNvSpPr>
              <a:spLocks/>
            </p:cNvSpPr>
            <p:nvPr/>
          </p:nvSpPr>
          <p:spPr bwMode="auto">
            <a:xfrm>
              <a:off x="1037033" y="4568473"/>
              <a:ext cx="407987" cy="249238"/>
            </a:xfrm>
            <a:custGeom>
              <a:avLst/>
              <a:gdLst>
                <a:gd name="T0" fmla="*/ 257 w 257"/>
                <a:gd name="T1" fmla="*/ 125 h 157"/>
                <a:gd name="T2" fmla="*/ 230 w 257"/>
                <a:gd name="T3" fmla="*/ 151 h 157"/>
                <a:gd name="T4" fmla="*/ 130 w 257"/>
                <a:gd name="T5" fmla="*/ 55 h 157"/>
                <a:gd name="T6" fmla="*/ 27 w 257"/>
                <a:gd name="T7" fmla="*/ 157 h 157"/>
                <a:gd name="T8" fmla="*/ 0 w 257"/>
                <a:gd name="T9" fmla="*/ 131 h 157"/>
                <a:gd name="T10" fmla="*/ 130 w 257"/>
                <a:gd name="T11" fmla="*/ 0 h 157"/>
                <a:gd name="T12" fmla="*/ 257 w 257"/>
                <a:gd name="T13" fmla="*/ 125 h 157"/>
              </a:gdLst>
              <a:ahLst/>
              <a:cxnLst>
                <a:cxn ang="0">
                  <a:pos x="T0" y="T1"/>
                </a:cxn>
                <a:cxn ang="0">
                  <a:pos x="T2" y="T3"/>
                </a:cxn>
                <a:cxn ang="0">
                  <a:pos x="T4" y="T5"/>
                </a:cxn>
                <a:cxn ang="0">
                  <a:pos x="T6" y="T7"/>
                </a:cxn>
                <a:cxn ang="0">
                  <a:pos x="T8" y="T9"/>
                </a:cxn>
                <a:cxn ang="0">
                  <a:pos x="T10" y="T11"/>
                </a:cxn>
                <a:cxn ang="0">
                  <a:pos x="T12" y="T13"/>
                </a:cxn>
              </a:cxnLst>
              <a:rect l="0" t="0" r="r" b="b"/>
              <a:pathLst>
                <a:path w="257" h="157">
                  <a:moveTo>
                    <a:pt x="257" y="125"/>
                  </a:moveTo>
                  <a:lnTo>
                    <a:pt x="230" y="151"/>
                  </a:lnTo>
                  <a:lnTo>
                    <a:pt x="130" y="55"/>
                  </a:lnTo>
                  <a:lnTo>
                    <a:pt x="27" y="157"/>
                  </a:lnTo>
                  <a:lnTo>
                    <a:pt x="0" y="131"/>
                  </a:lnTo>
                  <a:lnTo>
                    <a:pt x="130" y="0"/>
                  </a:lnTo>
                  <a:lnTo>
                    <a:pt x="257" y="125"/>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92" name="Freeform 56"/>
            <p:cNvSpPr>
              <a:spLocks/>
            </p:cNvSpPr>
            <p:nvPr/>
          </p:nvSpPr>
          <p:spPr bwMode="auto">
            <a:xfrm>
              <a:off x="1037033" y="4392261"/>
              <a:ext cx="407987" cy="249238"/>
            </a:xfrm>
            <a:custGeom>
              <a:avLst/>
              <a:gdLst>
                <a:gd name="T0" fmla="*/ 257 w 257"/>
                <a:gd name="T1" fmla="*/ 125 h 157"/>
                <a:gd name="T2" fmla="*/ 230 w 257"/>
                <a:gd name="T3" fmla="*/ 151 h 157"/>
                <a:gd name="T4" fmla="*/ 130 w 257"/>
                <a:gd name="T5" fmla="*/ 53 h 157"/>
                <a:gd name="T6" fmla="*/ 27 w 257"/>
                <a:gd name="T7" fmla="*/ 157 h 157"/>
                <a:gd name="T8" fmla="*/ 0 w 257"/>
                <a:gd name="T9" fmla="*/ 130 h 157"/>
                <a:gd name="T10" fmla="*/ 130 w 257"/>
                <a:gd name="T11" fmla="*/ 0 h 157"/>
                <a:gd name="T12" fmla="*/ 257 w 257"/>
                <a:gd name="T13" fmla="*/ 125 h 157"/>
              </a:gdLst>
              <a:ahLst/>
              <a:cxnLst>
                <a:cxn ang="0">
                  <a:pos x="T0" y="T1"/>
                </a:cxn>
                <a:cxn ang="0">
                  <a:pos x="T2" y="T3"/>
                </a:cxn>
                <a:cxn ang="0">
                  <a:pos x="T4" y="T5"/>
                </a:cxn>
                <a:cxn ang="0">
                  <a:pos x="T6" y="T7"/>
                </a:cxn>
                <a:cxn ang="0">
                  <a:pos x="T8" y="T9"/>
                </a:cxn>
                <a:cxn ang="0">
                  <a:pos x="T10" y="T11"/>
                </a:cxn>
                <a:cxn ang="0">
                  <a:pos x="T12" y="T13"/>
                </a:cxn>
              </a:cxnLst>
              <a:rect l="0" t="0" r="r" b="b"/>
              <a:pathLst>
                <a:path w="257" h="157">
                  <a:moveTo>
                    <a:pt x="257" y="125"/>
                  </a:moveTo>
                  <a:lnTo>
                    <a:pt x="230" y="151"/>
                  </a:lnTo>
                  <a:lnTo>
                    <a:pt x="130" y="53"/>
                  </a:lnTo>
                  <a:lnTo>
                    <a:pt x="27" y="157"/>
                  </a:lnTo>
                  <a:lnTo>
                    <a:pt x="0" y="130"/>
                  </a:lnTo>
                  <a:lnTo>
                    <a:pt x="130" y="0"/>
                  </a:lnTo>
                  <a:lnTo>
                    <a:pt x="257" y="125"/>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57"/>
            <p:cNvSpPr>
              <a:spLocks/>
            </p:cNvSpPr>
            <p:nvPr/>
          </p:nvSpPr>
          <p:spPr bwMode="auto">
            <a:xfrm>
              <a:off x="1037033" y="4216048"/>
              <a:ext cx="407987" cy="247650"/>
            </a:xfrm>
            <a:custGeom>
              <a:avLst/>
              <a:gdLst>
                <a:gd name="T0" fmla="*/ 257 w 257"/>
                <a:gd name="T1" fmla="*/ 124 h 156"/>
                <a:gd name="T2" fmla="*/ 230 w 257"/>
                <a:gd name="T3" fmla="*/ 151 h 156"/>
                <a:gd name="T4" fmla="*/ 130 w 257"/>
                <a:gd name="T5" fmla="*/ 53 h 156"/>
                <a:gd name="T6" fmla="*/ 27 w 257"/>
                <a:gd name="T7" fmla="*/ 156 h 156"/>
                <a:gd name="T8" fmla="*/ 0 w 257"/>
                <a:gd name="T9" fmla="*/ 128 h 156"/>
                <a:gd name="T10" fmla="*/ 130 w 257"/>
                <a:gd name="T11" fmla="*/ 0 h 156"/>
                <a:gd name="T12" fmla="*/ 257 w 257"/>
                <a:gd name="T13" fmla="*/ 124 h 156"/>
              </a:gdLst>
              <a:ahLst/>
              <a:cxnLst>
                <a:cxn ang="0">
                  <a:pos x="T0" y="T1"/>
                </a:cxn>
                <a:cxn ang="0">
                  <a:pos x="T2" y="T3"/>
                </a:cxn>
                <a:cxn ang="0">
                  <a:pos x="T4" y="T5"/>
                </a:cxn>
                <a:cxn ang="0">
                  <a:pos x="T6" y="T7"/>
                </a:cxn>
                <a:cxn ang="0">
                  <a:pos x="T8" y="T9"/>
                </a:cxn>
                <a:cxn ang="0">
                  <a:pos x="T10" y="T11"/>
                </a:cxn>
                <a:cxn ang="0">
                  <a:pos x="T12" y="T13"/>
                </a:cxn>
              </a:cxnLst>
              <a:rect l="0" t="0" r="r" b="b"/>
              <a:pathLst>
                <a:path w="257" h="156">
                  <a:moveTo>
                    <a:pt x="257" y="124"/>
                  </a:moveTo>
                  <a:lnTo>
                    <a:pt x="230" y="151"/>
                  </a:lnTo>
                  <a:lnTo>
                    <a:pt x="130" y="53"/>
                  </a:lnTo>
                  <a:lnTo>
                    <a:pt x="27" y="156"/>
                  </a:lnTo>
                  <a:lnTo>
                    <a:pt x="0" y="128"/>
                  </a:lnTo>
                  <a:lnTo>
                    <a:pt x="130" y="0"/>
                  </a:lnTo>
                  <a:lnTo>
                    <a:pt x="257" y="12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94" name="Freeform 58"/>
            <p:cNvSpPr>
              <a:spLocks/>
            </p:cNvSpPr>
            <p:nvPr/>
          </p:nvSpPr>
          <p:spPr bwMode="auto">
            <a:xfrm>
              <a:off x="1037033" y="4039836"/>
              <a:ext cx="407987" cy="244475"/>
            </a:xfrm>
            <a:custGeom>
              <a:avLst/>
              <a:gdLst>
                <a:gd name="T0" fmla="*/ 257 w 257"/>
                <a:gd name="T1" fmla="*/ 124 h 154"/>
                <a:gd name="T2" fmla="*/ 230 w 257"/>
                <a:gd name="T3" fmla="*/ 150 h 154"/>
                <a:gd name="T4" fmla="*/ 130 w 257"/>
                <a:gd name="T5" fmla="*/ 52 h 154"/>
                <a:gd name="T6" fmla="*/ 27 w 257"/>
                <a:gd name="T7" fmla="*/ 154 h 154"/>
                <a:gd name="T8" fmla="*/ 0 w 257"/>
                <a:gd name="T9" fmla="*/ 128 h 154"/>
                <a:gd name="T10" fmla="*/ 130 w 257"/>
                <a:gd name="T11" fmla="*/ 0 h 154"/>
                <a:gd name="T12" fmla="*/ 257 w 257"/>
                <a:gd name="T13" fmla="*/ 124 h 154"/>
              </a:gdLst>
              <a:ahLst/>
              <a:cxnLst>
                <a:cxn ang="0">
                  <a:pos x="T0" y="T1"/>
                </a:cxn>
                <a:cxn ang="0">
                  <a:pos x="T2" y="T3"/>
                </a:cxn>
                <a:cxn ang="0">
                  <a:pos x="T4" y="T5"/>
                </a:cxn>
                <a:cxn ang="0">
                  <a:pos x="T6" y="T7"/>
                </a:cxn>
                <a:cxn ang="0">
                  <a:pos x="T8" y="T9"/>
                </a:cxn>
                <a:cxn ang="0">
                  <a:pos x="T10" y="T11"/>
                </a:cxn>
                <a:cxn ang="0">
                  <a:pos x="T12" y="T13"/>
                </a:cxn>
              </a:cxnLst>
              <a:rect l="0" t="0" r="r" b="b"/>
              <a:pathLst>
                <a:path w="257" h="154">
                  <a:moveTo>
                    <a:pt x="257" y="124"/>
                  </a:moveTo>
                  <a:lnTo>
                    <a:pt x="230" y="150"/>
                  </a:lnTo>
                  <a:lnTo>
                    <a:pt x="130" y="52"/>
                  </a:lnTo>
                  <a:lnTo>
                    <a:pt x="27" y="154"/>
                  </a:lnTo>
                  <a:lnTo>
                    <a:pt x="0" y="128"/>
                  </a:lnTo>
                  <a:lnTo>
                    <a:pt x="130" y="0"/>
                  </a:lnTo>
                  <a:lnTo>
                    <a:pt x="257" y="12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95" name="Freeform 59"/>
            <p:cNvSpPr>
              <a:spLocks/>
            </p:cNvSpPr>
            <p:nvPr/>
          </p:nvSpPr>
          <p:spPr bwMode="auto">
            <a:xfrm>
              <a:off x="1037033" y="3862036"/>
              <a:ext cx="407987" cy="246063"/>
            </a:xfrm>
            <a:custGeom>
              <a:avLst/>
              <a:gdLst>
                <a:gd name="T0" fmla="*/ 257 w 257"/>
                <a:gd name="T1" fmla="*/ 125 h 155"/>
                <a:gd name="T2" fmla="*/ 230 w 257"/>
                <a:gd name="T3" fmla="*/ 151 h 155"/>
                <a:gd name="T4" fmla="*/ 130 w 257"/>
                <a:gd name="T5" fmla="*/ 53 h 155"/>
                <a:gd name="T6" fmla="*/ 27 w 257"/>
                <a:gd name="T7" fmla="*/ 155 h 155"/>
                <a:gd name="T8" fmla="*/ 0 w 257"/>
                <a:gd name="T9" fmla="*/ 128 h 155"/>
                <a:gd name="T10" fmla="*/ 130 w 257"/>
                <a:gd name="T11" fmla="*/ 0 h 155"/>
                <a:gd name="T12" fmla="*/ 257 w 257"/>
                <a:gd name="T13" fmla="*/ 125 h 155"/>
              </a:gdLst>
              <a:ahLst/>
              <a:cxnLst>
                <a:cxn ang="0">
                  <a:pos x="T0" y="T1"/>
                </a:cxn>
                <a:cxn ang="0">
                  <a:pos x="T2" y="T3"/>
                </a:cxn>
                <a:cxn ang="0">
                  <a:pos x="T4" y="T5"/>
                </a:cxn>
                <a:cxn ang="0">
                  <a:pos x="T6" y="T7"/>
                </a:cxn>
                <a:cxn ang="0">
                  <a:pos x="T8" y="T9"/>
                </a:cxn>
                <a:cxn ang="0">
                  <a:pos x="T10" y="T11"/>
                </a:cxn>
                <a:cxn ang="0">
                  <a:pos x="T12" y="T13"/>
                </a:cxn>
              </a:cxnLst>
              <a:rect l="0" t="0" r="r" b="b"/>
              <a:pathLst>
                <a:path w="257" h="155">
                  <a:moveTo>
                    <a:pt x="257" y="125"/>
                  </a:moveTo>
                  <a:lnTo>
                    <a:pt x="230" y="151"/>
                  </a:lnTo>
                  <a:lnTo>
                    <a:pt x="130" y="53"/>
                  </a:lnTo>
                  <a:lnTo>
                    <a:pt x="27" y="155"/>
                  </a:lnTo>
                  <a:lnTo>
                    <a:pt x="0" y="128"/>
                  </a:lnTo>
                  <a:lnTo>
                    <a:pt x="130" y="0"/>
                  </a:lnTo>
                  <a:lnTo>
                    <a:pt x="257" y="125"/>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96" name="Freeform 60"/>
            <p:cNvSpPr>
              <a:spLocks/>
            </p:cNvSpPr>
            <p:nvPr/>
          </p:nvSpPr>
          <p:spPr bwMode="auto">
            <a:xfrm>
              <a:off x="1037033" y="3685823"/>
              <a:ext cx="407987" cy="246063"/>
            </a:xfrm>
            <a:custGeom>
              <a:avLst/>
              <a:gdLst>
                <a:gd name="T0" fmla="*/ 257 w 257"/>
                <a:gd name="T1" fmla="*/ 123 h 155"/>
                <a:gd name="T2" fmla="*/ 230 w 257"/>
                <a:gd name="T3" fmla="*/ 151 h 155"/>
                <a:gd name="T4" fmla="*/ 130 w 257"/>
                <a:gd name="T5" fmla="*/ 53 h 155"/>
                <a:gd name="T6" fmla="*/ 27 w 257"/>
                <a:gd name="T7" fmla="*/ 155 h 155"/>
                <a:gd name="T8" fmla="*/ 0 w 257"/>
                <a:gd name="T9" fmla="*/ 128 h 155"/>
                <a:gd name="T10" fmla="*/ 130 w 257"/>
                <a:gd name="T11" fmla="*/ 0 h 155"/>
                <a:gd name="T12" fmla="*/ 257 w 257"/>
                <a:gd name="T13" fmla="*/ 123 h 155"/>
              </a:gdLst>
              <a:ahLst/>
              <a:cxnLst>
                <a:cxn ang="0">
                  <a:pos x="T0" y="T1"/>
                </a:cxn>
                <a:cxn ang="0">
                  <a:pos x="T2" y="T3"/>
                </a:cxn>
                <a:cxn ang="0">
                  <a:pos x="T4" y="T5"/>
                </a:cxn>
                <a:cxn ang="0">
                  <a:pos x="T6" y="T7"/>
                </a:cxn>
                <a:cxn ang="0">
                  <a:pos x="T8" y="T9"/>
                </a:cxn>
                <a:cxn ang="0">
                  <a:pos x="T10" y="T11"/>
                </a:cxn>
                <a:cxn ang="0">
                  <a:pos x="T12" y="T13"/>
                </a:cxn>
              </a:cxnLst>
              <a:rect l="0" t="0" r="r" b="b"/>
              <a:pathLst>
                <a:path w="257" h="155">
                  <a:moveTo>
                    <a:pt x="257" y="123"/>
                  </a:moveTo>
                  <a:lnTo>
                    <a:pt x="230" y="151"/>
                  </a:lnTo>
                  <a:lnTo>
                    <a:pt x="130" y="53"/>
                  </a:lnTo>
                  <a:lnTo>
                    <a:pt x="27" y="155"/>
                  </a:lnTo>
                  <a:lnTo>
                    <a:pt x="0" y="128"/>
                  </a:lnTo>
                  <a:lnTo>
                    <a:pt x="130" y="0"/>
                  </a:lnTo>
                  <a:lnTo>
                    <a:pt x="257" y="12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xmlns="" val="1375908259"/>
      </p:ext>
    </p:extLst>
  </p:cSld>
  <p:clrMapOvr>
    <a:masterClrMapping/>
  </p:clrMapOvr>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89"/>
                                            </p:tgtEl>
                                            <p:attrNameLst>
                                              <p:attrName>style.visibility</p:attrName>
                                            </p:attrNameLst>
                                          </p:cBhvr>
                                          <p:to>
                                            <p:strVal val="visible"/>
                                          </p:to>
                                        </p:set>
                                        <p:animEffect transition="in" filter="wipe(down)">
                                          <p:cBhvr>
                                            <p:cTn id="11" dur="500"/>
                                            <p:tgtEl>
                                              <p:spTgt spid="18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99"/>
                                            </p:tgtEl>
                                            <p:attrNameLst>
                                              <p:attrName>style.visibility</p:attrName>
                                            </p:attrNameLst>
                                          </p:cBhvr>
                                          <p:to>
                                            <p:strVal val="visible"/>
                                          </p:to>
                                        </p:set>
                                        <p:animEffect transition="in" filter="fade">
                                          <p:cBhvr>
                                            <p:cTn id="15" dur="500"/>
                                            <p:tgtEl>
                                              <p:spTgt spid="199"/>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276"/>
                                            </p:tgtEl>
                                            <p:attrNameLst>
                                              <p:attrName>style.visibility</p:attrName>
                                            </p:attrNameLst>
                                          </p:cBhvr>
                                          <p:to>
                                            <p:strVal val="visible"/>
                                          </p:to>
                                        </p:set>
                                        <p:animEffect transition="in" filter="wipe(down)">
                                          <p:cBhvr>
                                            <p:cTn id="27" dur="500"/>
                                            <p:tgtEl>
                                              <p:spTgt spid="276"/>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130"/>
                                            </p:tgtEl>
                                            <p:attrNameLst>
                                              <p:attrName>style.visibility</p:attrName>
                                            </p:attrNameLst>
                                          </p:cBhvr>
                                          <p:to>
                                            <p:strVal val="visible"/>
                                          </p:to>
                                        </p:set>
                                        <p:animEffect transition="in" filter="wipe(down)">
                                          <p:cBhvr>
                                            <p:cTn id="31" dur="500"/>
                                            <p:tgtEl>
                                              <p:spTgt spid="130"/>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00"/>
                                            </p:tgtEl>
                                            <p:attrNameLst>
                                              <p:attrName>style.visibility</p:attrName>
                                            </p:attrNameLst>
                                          </p:cBhvr>
                                          <p:to>
                                            <p:strVal val="visible"/>
                                          </p:to>
                                        </p:set>
                                        <p:animEffect transition="in" filter="fade">
                                          <p:cBhvr>
                                            <p:cTn id="35" dur="500"/>
                                            <p:tgtEl>
                                              <p:spTgt spid="200"/>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down)">
                                          <p:cBhvr>
                                            <p:cTn id="39" dur="500"/>
                                            <p:tgtEl>
                                              <p:spTgt spid="14"/>
                                            </p:tgtEl>
                                          </p:cBhvr>
                                        </p:animEffect>
                                      </p:childTnLst>
                                    </p:cTn>
                                  </p:par>
                                </p:childTnLst>
                              </p:cTn>
                            </p:par>
                            <p:par>
                              <p:cTn id="40" fill="hold">
                                <p:stCondLst>
                                  <p:cond delay="4500"/>
                                </p:stCondLst>
                                <p:childTnLst>
                                  <p:par>
                                    <p:cTn id="41" presetID="22" presetClass="entr" presetSubtype="4" fill="hold" grpId="0" nodeType="afterEffect">
                                      <p:stCondLst>
                                        <p:cond delay="0"/>
                                      </p:stCondLst>
                                      <p:childTnLst>
                                        <p:set>
                                          <p:cBhvr>
                                            <p:cTn id="42" dur="1" fill="hold">
                                              <p:stCondLst>
                                                <p:cond delay="0"/>
                                              </p:stCondLst>
                                            </p:cTn>
                                            <p:tgtEl>
                                              <p:spTgt spid="86"/>
                                            </p:tgtEl>
                                            <p:attrNameLst>
                                              <p:attrName>style.visibility</p:attrName>
                                            </p:attrNameLst>
                                          </p:cBhvr>
                                          <p:to>
                                            <p:strVal val="visible"/>
                                          </p:to>
                                        </p:set>
                                        <p:animEffect transition="in" filter="wipe(down)">
                                          <p:cBhvr>
                                            <p:cTn id="43" dur="500"/>
                                            <p:tgtEl>
                                              <p:spTgt spid="86"/>
                                            </p:tgtEl>
                                          </p:cBhvr>
                                        </p:animEffect>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277"/>
                                            </p:tgtEl>
                                            <p:attrNameLst>
                                              <p:attrName>style.visibility</p:attrName>
                                            </p:attrNameLst>
                                          </p:cBhvr>
                                          <p:to>
                                            <p:strVal val="visible"/>
                                          </p:to>
                                        </p:set>
                                        <p:animEffect transition="in" filter="wipe(down)">
                                          <p:cBhvr>
                                            <p:cTn id="47" dur="500"/>
                                            <p:tgtEl>
                                              <p:spTgt spid="277"/>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129"/>
                                            </p:tgtEl>
                                            <p:attrNameLst>
                                              <p:attrName>style.visibility</p:attrName>
                                            </p:attrNameLst>
                                          </p:cBhvr>
                                          <p:to>
                                            <p:strVal val="visible"/>
                                          </p:to>
                                        </p:set>
                                        <p:animEffect transition="in" filter="wipe(down)">
                                          <p:cBhvr>
                                            <p:cTn id="51" dur="500"/>
                                            <p:tgtEl>
                                              <p:spTgt spid="129"/>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201"/>
                                            </p:tgtEl>
                                            <p:attrNameLst>
                                              <p:attrName>style.visibility</p:attrName>
                                            </p:attrNameLst>
                                          </p:cBhvr>
                                          <p:to>
                                            <p:strVal val="visible"/>
                                          </p:to>
                                        </p:set>
                                        <p:animEffect transition="in" filter="fade">
                                          <p:cBhvr>
                                            <p:cTn id="55" dur="500"/>
                                            <p:tgtEl>
                                              <p:spTgt spid="201"/>
                                            </p:tgtEl>
                                          </p:cBhvr>
                                        </p:animEffect>
                                      </p:childTnLst>
                                    </p:cTn>
                                  </p:par>
                                </p:childTnLst>
                              </p:cTn>
                            </p:par>
                            <p:par>
                              <p:cTn id="56" fill="hold">
                                <p:stCondLst>
                                  <p:cond delay="6500"/>
                                </p:stCondLst>
                                <p:childTnLst>
                                  <p:par>
                                    <p:cTn id="57" presetID="22" presetClass="entr" presetSubtype="4" fill="hold"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wipe(down)">
                                          <p:cBhvr>
                                            <p:cTn id="59" dur="500"/>
                                            <p:tgtEl>
                                              <p:spTgt spid="15"/>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78"/>
                                            </p:tgtEl>
                                            <p:attrNameLst>
                                              <p:attrName>style.visibility</p:attrName>
                                            </p:attrNameLst>
                                          </p:cBhvr>
                                          <p:to>
                                            <p:strVal val="visible"/>
                                          </p:to>
                                        </p:set>
                                        <p:animEffect transition="in" filter="wipe(down)">
                                          <p:cBhvr>
                                            <p:cTn id="63" dur="500"/>
                                            <p:tgtEl>
                                              <p:spTgt spid="278"/>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wipe(down)">
                                          <p:cBhvr>
                                            <p:cTn id="67" dur="500"/>
                                            <p:tgtEl>
                                              <p:spTgt spid="8"/>
                                            </p:tgtEl>
                                          </p:cBhvr>
                                        </p:animEffect>
                                      </p:childTnLst>
                                    </p:cTn>
                                  </p:par>
                                </p:childTnLst>
                              </p:cTn>
                            </p:par>
                            <p:par>
                              <p:cTn id="68" fill="hold">
                                <p:stCondLst>
                                  <p:cond delay="8000"/>
                                </p:stCondLst>
                                <p:childTnLst>
                                  <p:par>
                                    <p:cTn id="69" presetID="10"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500"/>
                                            <p:tgtEl>
                                              <p:spTgt spid="202"/>
                                            </p:tgtEl>
                                          </p:cBhvr>
                                        </p:animEffect>
                                      </p:childTnLst>
                                    </p:cTn>
                                  </p:par>
                                </p:childTnLst>
                              </p:cTn>
                            </p:par>
                            <p:par>
                              <p:cTn id="72" fill="hold">
                                <p:stCondLst>
                                  <p:cond delay="8500"/>
                                </p:stCondLst>
                                <p:childTnLst>
                                  <p:par>
                                    <p:cTn id="73" presetID="22" presetClass="entr" presetSubtype="4" fill="hold"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500"/>
                                            <p:tgtEl>
                                              <p:spTgt spid="16"/>
                                            </p:tgtEl>
                                          </p:cBhvr>
                                        </p:animEffect>
                                      </p:childTnLst>
                                    </p:cTn>
                                  </p:par>
                                </p:childTnLst>
                              </p:cTn>
                            </p:par>
                            <p:par>
                              <p:cTn id="76" fill="hold">
                                <p:stCondLst>
                                  <p:cond delay="9000"/>
                                </p:stCondLst>
                                <p:childTnLst>
                                  <p:par>
                                    <p:cTn id="77" presetID="22" presetClass="entr" presetSubtype="4" fill="hold" nodeType="afterEffect">
                                      <p:stCondLst>
                                        <p:cond delay="0"/>
                                      </p:stCondLst>
                                      <p:childTnLst>
                                        <p:set>
                                          <p:cBhvr>
                                            <p:cTn id="78" dur="1" fill="hold">
                                              <p:stCondLst>
                                                <p:cond delay="0"/>
                                              </p:stCondLst>
                                            </p:cTn>
                                            <p:tgtEl>
                                              <p:spTgt spid="7"/>
                                            </p:tgtEl>
                                            <p:attrNameLst>
                                              <p:attrName>style.visibility</p:attrName>
                                            </p:attrNameLst>
                                          </p:cBhvr>
                                          <p:to>
                                            <p:strVal val="visible"/>
                                          </p:to>
                                        </p:set>
                                        <p:animEffect transition="in" filter="wipe(down)">
                                          <p:cBhvr>
                                            <p:cTn id="79" dur="500"/>
                                            <p:tgtEl>
                                              <p:spTgt spid="7"/>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79"/>
                                            </p:tgtEl>
                                            <p:attrNameLst>
                                              <p:attrName>style.visibility</p:attrName>
                                            </p:attrNameLst>
                                          </p:cBhvr>
                                          <p:to>
                                            <p:strVal val="visible"/>
                                          </p:to>
                                        </p:set>
                                        <p:animEffect transition="in" filter="wipe(down)">
                                          <p:cBhvr>
                                            <p:cTn id="83" dur="500"/>
                                            <p:tgtEl>
                                              <p:spTgt spid="279"/>
                                            </p:tgtEl>
                                          </p:cBhvr>
                                        </p:animEffect>
                                      </p:childTnLst>
                                    </p:cTn>
                                  </p:par>
                                </p:childTnLst>
                              </p:cTn>
                            </p:par>
                            <p:par>
                              <p:cTn id="84" fill="hold">
                                <p:stCondLst>
                                  <p:cond delay="10000"/>
                                </p:stCondLst>
                                <p:childTnLst>
                                  <p:par>
                                    <p:cTn id="85" presetID="10" presetClass="entr" presetSubtype="0" fill="hold" nodeType="afterEffect">
                                      <p:stCondLst>
                                        <p:cond delay="0"/>
                                      </p:stCondLst>
                                      <p:childTnLst>
                                        <p:set>
                                          <p:cBhvr>
                                            <p:cTn id="86" dur="1" fill="hold">
                                              <p:stCondLst>
                                                <p:cond delay="0"/>
                                              </p:stCondLst>
                                            </p:cTn>
                                            <p:tgtEl>
                                              <p:spTgt spid="137"/>
                                            </p:tgtEl>
                                            <p:attrNameLst>
                                              <p:attrName>style.visibility</p:attrName>
                                            </p:attrNameLst>
                                          </p:cBhvr>
                                          <p:to>
                                            <p:strVal val="visible"/>
                                          </p:to>
                                        </p:set>
                                        <p:animEffect transition="in" filter="fade">
                                          <p:cBhvr>
                                            <p:cTn id="87" dur="500"/>
                                            <p:tgtEl>
                                              <p:spTgt spid="137"/>
                                            </p:tgtEl>
                                          </p:cBhvr>
                                        </p:animEffect>
                                      </p:childTnLst>
                                    </p:cTn>
                                  </p:par>
                                  <p:par>
                                    <p:cTn id="88" presetID="22" presetClass="entr" presetSubtype="4" fill="hold" grpId="0" nodeType="withEffect">
                                      <p:stCondLst>
                                        <p:cond delay="0"/>
                                      </p:stCondLst>
                                      <p:childTnLst>
                                        <p:set>
                                          <p:cBhvr>
                                            <p:cTn id="89" dur="1" fill="hold">
                                              <p:stCondLst>
                                                <p:cond delay="0"/>
                                              </p:stCondLst>
                                            </p:cTn>
                                            <p:tgtEl>
                                              <p:spTgt spid="10"/>
                                            </p:tgtEl>
                                            <p:attrNameLst>
                                              <p:attrName>style.visibility</p:attrName>
                                            </p:attrNameLst>
                                          </p:cBhvr>
                                          <p:to>
                                            <p:strVal val="visible"/>
                                          </p:to>
                                        </p:set>
                                        <p:animEffect transition="in" filter="wipe(down)">
                                          <p:cBhvr>
                                            <p:cTn id="90" dur="500"/>
                                            <p:tgtEl>
                                              <p:spTgt spid="10"/>
                                            </p:tgtEl>
                                          </p:cBhvr>
                                        </p:animEffect>
                                      </p:childTnLst>
                                    </p:cTn>
                                  </p:par>
                                </p:childTnLst>
                              </p:cTn>
                            </p:par>
                            <p:par>
                              <p:cTn id="91" fill="hold">
                                <p:stCondLst>
                                  <p:cond delay="10500"/>
                                </p:stCondLst>
                                <p:childTnLst>
                                  <p:par>
                                    <p:cTn id="92" presetID="22" presetClass="entr" presetSubtype="4" fill="hold" grpId="0" nodeType="afterEffect">
                                      <p:stCondLst>
                                        <p:cond delay="0"/>
                                      </p:stCondLst>
                                      <p:childTnLst>
                                        <p:set>
                                          <p:cBhvr>
                                            <p:cTn id="93" dur="1" fill="hold">
                                              <p:stCondLst>
                                                <p:cond delay="0"/>
                                              </p:stCondLst>
                                            </p:cTn>
                                            <p:tgtEl>
                                              <p:spTgt spid="134"/>
                                            </p:tgtEl>
                                            <p:attrNameLst>
                                              <p:attrName>style.visibility</p:attrName>
                                            </p:attrNameLst>
                                          </p:cBhvr>
                                          <p:to>
                                            <p:strVal val="visible"/>
                                          </p:to>
                                        </p:set>
                                        <p:animEffect transition="in" filter="wipe(down)">
                                          <p:cBhvr>
                                            <p:cTn id="94" dur="500"/>
                                            <p:tgtEl>
                                              <p:spTgt spid="134"/>
                                            </p:tgtEl>
                                          </p:cBhvr>
                                        </p:animEffect>
                                      </p:childTnLst>
                                    </p:cTn>
                                  </p:par>
                                </p:childTnLst>
                              </p:cTn>
                            </p:par>
                            <p:par>
                              <p:cTn id="95" fill="hold">
                                <p:stCondLst>
                                  <p:cond delay="11000"/>
                                </p:stCondLst>
                                <p:childTnLst>
                                  <p:par>
                                    <p:cTn id="96" presetID="10" presetClass="entr" presetSubtype="0" fill="hold" nodeType="afterEffect">
                                      <p:stCondLst>
                                        <p:cond delay="0"/>
                                      </p:stCondLst>
                                      <p:childTnLst>
                                        <p:set>
                                          <p:cBhvr>
                                            <p:cTn id="97" dur="1" fill="hold">
                                              <p:stCondLst>
                                                <p:cond delay="0"/>
                                              </p:stCondLst>
                                            </p:cTn>
                                            <p:tgtEl>
                                              <p:spTgt spid="136"/>
                                            </p:tgtEl>
                                            <p:attrNameLst>
                                              <p:attrName>style.visibility</p:attrName>
                                            </p:attrNameLst>
                                          </p:cBhvr>
                                          <p:to>
                                            <p:strVal val="visible"/>
                                          </p:to>
                                        </p:set>
                                        <p:animEffect transition="in" filter="fade">
                                          <p:cBhvr>
                                            <p:cTn id="98" dur="500"/>
                                            <p:tgtEl>
                                              <p:spTgt spid="136"/>
                                            </p:tgtEl>
                                          </p:cBhvr>
                                        </p:animEffect>
                                      </p:childTnLst>
                                    </p:cTn>
                                  </p:par>
                                  <p:par>
                                    <p:cTn id="99" presetID="22" presetClass="entr" presetSubtype="4" fill="hold" grpId="0" nodeType="withEffect">
                                      <p:stCondLst>
                                        <p:cond delay="0"/>
                                      </p:stCondLst>
                                      <p:childTnLst>
                                        <p:set>
                                          <p:cBhvr>
                                            <p:cTn id="100" dur="1" fill="hold">
                                              <p:stCondLst>
                                                <p:cond delay="0"/>
                                              </p:stCondLst>
                                            </p:cTn>
                                            <p:tgtEl>
                                              <p:spTgt spid="145"/>
                                            </p:tgtEl>
                                            <p:attrNameLst>
                                              <p:attrName>style.visibility</p:attrName>
                                            </p:attrNameLst>
                                          </p:cBhvr>
                                          <p:to>
                                            <p:strVal val="visible"/>
                                          </p:to>
                                        </p:set>
                                        <p:animEffect transition="in" filter="wipe(down)">
                                          <p:cBhvr>
                                            <p:cTn id="101" dur="500"/>
                                            <p:tgtEl>
                                              <p:spTgt spid="145"/>
                                            </p:tgtEl>
                                          </p:cBhvr>
                                        </p:animEffect>
                                      </p:childTnLst>
                                    </p:cTn>
                                  </p:par>
                                </p:childTnLst>
                              </p:cTn>
                            </p:par>
                            <p:par>
                              <p:cTn id="102" fill="hold">
                                <p:stCondLst>
                                  <p:cond delay="11500"/>
                                </p:stCondLst>
                                <p:childTnLst>
                                  <p:par>
                                    <p:cTn id="103" presetID="22" presetClass="entr" presetSubtype="4" fill="hold" grpId="0" nodeType="afterEffect">
                                      <p:stCondLst>
                                        <p:cond delay="0"/>
                                      </p:stCondLst>
                                      <p:childTnLst>
                                        <p:set>
                                          <p:cBhvr>
                                            <p:cTn id="104" dur="1" fill="hold">
                                              <p:stCondLst>
                                                <p:cond delay="0"/>
                                              </p:stCondLst>
                                            </p:cTn>
                                            <p:tgtEl>
                                              <p:spTgt spid="135"/>
                                            </p:tgtEl>
                                            <p:attrNameLst>
                                              <p:attrName>style.visibility</p:attrName>
                                            </p:attrNameLst>
                                          </p:cBhvr>
                                          <p:to>
                                            <p:strVal val="visible"/>
                                          </p:to>
                                        </p:set>
                                        <p:animEffect transition="in" filter="wipe(down)">
                                          <p:cBhvr>
                                            <p:cTn id="105" dur="500"/>
                                            <p:tgtEl>
                                              <p:spTgt spid="135"/>
                                            </p:tgtEl>
                                          </p:cBhvr>
                                        </p:animEffect>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11"/>
                                            </p:tgtEl>
                                            <p:attrNameLst>
                                              <p:attrName>style.visibility</p:attrName>
                                            </p:attrNameLst>
                                          </p:cBhvr>
                                          <p:to>
                                            <p:strVal val="visible"/>
                                          </p:to>
                                        </p:set>
                                        <p:anim calcmode="lin" valueType="num">
                                          <p:cBhvr>
                                            <p:cTn id="109" dur="500" fill="hold"/>
                                            <p:tgtEl>
                                              <p:spTgt spid="11"/>
                                            </p:tgtEl>
                                            <p:attrNameLst>
                                              <p:attrName>ppt_w</p:attrName>
                                            </p:attrNameLst>
                                          </p:cBhvr>
                                          <p:tavLst>
                                            <p:tav tm="0">
                                              <p:val>
                                                <p:fltVal val="0"/>
                                              </p:val>
                                            </p:tav>
                                            <p:tav tm="100000">
                                              <p:val>
                                                <p:strVal val="#ppt_w"/>
                                              </p:val>
                                            </p:tav>
                                          </p:tavLst>
                                        </p:anim>
                                        <p:anim calcmode="lin" valueType="num">
                                          <p:cBhvr>
                                            <p:cTn id="110" dur="500" fill="hold"/>
                                            <p:tgtEl>
                                              <p:spTgt spid="11"/>
                                            </p:tgtEl>
                                            <p:attrNameLst>
                                              <p:attrName>ppt_h</p:attrName>
                                            </p:attrNameLst>
                                          </p:cBhvr>
                                          <p:tavLst>
                                            <p:tav tm="0">
                                              <p:val>
                                                <p:fltVal val="0"/>
                                              </p:val>
                                            </p:tav>
                                            <p:tav tm="100000">
                                              <p:val>
                                                <p:strVal val="#ppt_h"/>
                                              </p:val>
                                            </p:tav>
                                          </p:tavLst>
                                        </p:anim>
                                        <p:animEffect transition="in" filter="fade">
                                          <p:cBhvr>
                                            <p:cTn id="111" dur="500"/>
                                            <p:tgtEl>
                                              <p:spTgt spid="11"/>
                                            </p:tgtEl>
                                          </p:cBhvr>
                                        </p:animEffect>
                                      </p:childTnLst>
                                    </p:cTn>
                                  </p:par>
                                </p:childTnLst>
                              </p:cTn>
                            </p:par>
                            <p:par>
                              <p:cTn id="112" fill="hold">
                                <p:stCondLst>
                                  <p:cond delay="12500"/>
                                </p:stCondLst>
                                <p:childTnLst>
                                  <p:par>
                                    <p:cTn id="113" presetID="2" presetClass="entr" presetSubtype="8" fill="hold" grpId="0" nodeType="afterEffect" p14:presetBounceEnd="60000">
                                      <p:stCondLst>
                                        <p:cond delay="0"/>
                                      </p:stCondLst>
                                      <p:childTnLst>
                                        <p:set>
                                          <p:cBhvr>
                                            <p:cTn id="114" dur="1" fill="hold">
                                              <p:stCondLst>
                                                <p:cond delay="0"/>
                                              </p:stCondLst>
                                            </p:cTn>
                                            <p:tgtEl>
                                              <p:spTgt spid="81"/>
                                            </p:tgtEl>
                                            <p:attrNameLst>
                                              <p:attrName>style.visibility</p:attrName>
                                            </p:attrNameLst>
                                          </p:cBhvr>
                                          <p:to>
                                            <p:strVal val="visible"/>
                                          </p:to>
                                        </p:set>
                                        <p:anim calcmode="lin" valueType="num" p14:bounceEnd="60000">
                                          <p:cBhvr additive="base">
                                            <p:cTn id="115" dur="500" fill="hold"/>
                                            <p:tgtEl>
                                              <p:spTgt spid="81"/>
                                            </p:tgtEl>
                                            <p:attrNameLst>
                                              <p:attrName>ppt_x</p:attrName>
                                            </p:attrNameLst>
                                          </p:cBhvr>
                                          <p:tavLst>
                                            <p:tav tm="0">
                                              <p:val>
                                                <p:strVal val="0-#ppt_w/2"/>
                                              </p:val>
                                            </p:tav>
                                            <p:tav tm="100000">
                                              <p:val>
                                                <p:strVal val="#ppt_x"/>
                                              </p:val>
                                            </p:tav>
                                          </p:tavLst>
                                        </p:anim>
                                        <p:anim calcmode="lin" valueType="num" p14:bounceEnd="60000">
                                          <p:cBhvr additive="base">
                                            <p:cTn id="116" dur="500" fill="hold"/>
                                            <p:tgtEl>
                                              <p:spTgt spid="8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1" grpId="0"/>
          <p:bldP spid="189" grpId="0" animBg="1"/>
          <p:bldP spid="199" grpId="0"/>
          <p:bldP spid="200" grpId="0"/>
          <p:bldP spid="201" grpId="0"/>
          <p:bldP spid="202" grpId="0"/>
          <p:bldP spid="276" grpId="0"/>
          <p:bldP spid="277" grpId="0"/>
          <p:bldP spid="278" grpId="0"/>
          <p:bldP spid="279" grpId="0"/>
          <p:bldP spid="129" grpId="0" animBg="1"/>
          <p:bldP spid="130" grpId="0" animBg="1"/>
          <p:bldP spid="8" grpId="0" animBg="1"/>
          <p:bldP spid="145" grpId="0" animBg="1"/>
          <p:bldP spid="10" grpId="0" animBg="1"/>
          <p:bldP spid="134" grpId="0"/>
          <p:bldP spid="135" grpId="0"/>
          <p:bldP spid="86"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89"/>
                                            </p:tgtEl>
                                            <p:attrNameLst>
                                              <p:attrName>style.visibility</p:attrName>
                                            </p:attrNameLst>
                                          </p:cBhvr>
                                          <p:to>
                                            <p:strVal val="visible"/>
                                          </p:to>
                                        </p:set>
                                        <p:animEffect transition="in" filter="wipe(down)">
                                          <p:cBhvr>
                                            <p:cTn id="11" dur="500"/>
                                            <p:tgtEl>
                                              <p:spTgt spid="18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99"/>
                                            </p:tgtEl>
                                            <p:attrNameLst>
                                              <p:attrName>style.visibility</p:attrName>
                                            </p:attrNameLst>
                                          </p:cBhvr>
                                          <p:to>
                                            <p:strVal val="visible"/>
                                          </p:to>
                                        </p:set>
                                        <p:animEffect transition="in" filter="fade">
                                          <p:cBhvr>
                                            <p:cTn id="15" dur="500"/>
                                            <p:tgtEl>
                                              <p:spTgt spid="199"/>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276"/>
                                            </p:tgtEl>
                                            <p:attrNameLst>
                                              <p:attrName>style.visibility</p:attrName>
                                            </p:attrNameLst>
                                          </p:cBhvr>
                                          <p:to>
                                            <p:strVal val="visible"/>
                                          </p:to>
                                        </p:set>
                                        <p:animEffect transition="in" filter="wipe(down)">
                                          <p:cBhvr>
                                            <p:cTn id="27" dur="500"/>
                                            <p:tgtEl>
                                              <p:spTgt spid="276"/>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130"/>
                                            </p:tgtEl>
                                            <p:attrNameLst>
                                              <p:attrName>style.visibility</p:attrName>
                                            </p:attrNameLst>
                                          </p:cBhvr>
                                          <p:to>
                                            <p:strVal val="visible"/>
                                          </p:to>
                                        </p:set>
                                        <p:animEffect transition="in" filter="wipe(down)">
                                          <p:cBhvr>
                                            <p:cTn id="31" dur="500"/>
                                            <p:tgtEl>
                                              <p:spTgt spid="130"/>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00"/>
                                            </p:tgtEl>
                                            <p:attrNameLst>
                                              <p:attrName>style.visibility</p:attrName>
                                            </p:attrNameLst>
                                          </p:cBhvr>
                                          <p:to>
                                            <p:strVal val="visible"/>
                                          </p:to>
                                        </p:set>
                                        <p:animEffect transition="in" filter="fade">
                                          <p:cBhvr>
                                            <p:cTn id="35" dur="500"/>
                                            <p:tgtEl>
                                              <p:spTgt spid="200"/>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down)">
                                          <p:cBhvr>
                                            <p:cTn id="39" dur="500"/>
                                            <p:tgtEl>
                                              <p:spTgt spid="14"/>
                                            </p:tgtEl>
                                          </p:cBhvr>
                                        </p:animEffect>
                                      </p:childTnLst>
                                    </p:cTn>
                                  </p:par>
                                </p:childTnLst>
                              </p:cTn>
                            </p:par>
                            <p:par>
                              <p:cTn id="40" fill="hold">
                                <p:stCondLst>
                                  <p:cond delay="4500"/>
                                </p:stCondLst>
                                <p:childTnLst>
                                  <p:par>
                                    <p:cTn id="41" presetID="22" presetClass="entr" presetSubtype="4" fill="hold" grpId="0" nodeType="afterEffect">
                                      <p:stCondLst>
                                        <p:cond delay="0"/>
                                      </p:stCondLst>
                                      <p:childTnLst>
                                        <p:set>
                                          <p:cBhvr>
                                            <p:cTn id="42" dur="1" fill="hold">
                                              <p:stCondLst>
                                                <p:cond delay="0"/>
                                              </p:stCondLst>
                                            </p:cTn>
                                            <p:tgtEl>
                                              <p:spTgt spid="86"/>
                                            </p:tgtEl>
                                            <p:attrNameLst>
                                              <p:attrName>style.visibility</p:attrName>
                                            </p:attrNameLst>
                                          </p:cBhvr>
                                          <p:to>
                                            <p:strVal val="visible"/>
                                          </p:to>
                                        </p:set>
                                        <p:animEffect transition="in" filter="wipe(down)">
                                          <p:cBhvr>
                                            <p:cTn id="43" dur="500"/>
                                            <p:tgtEl>
                                              <p:spTgt spid="86"/>
                                            </p:tgtEl>
                                          </p:cBhvr>
                                        </p:animEffect>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277"/>
                                            </p:tgtEl>
                                            <p:attrNameLst>
                                              <p:attrName>style.visibility</p:attrName>
                                            </p:attrNameLst>
                                          </p:cBhvr>
                                          <p:to>
                                            <p:strVal val="visible"/>
                                          </p:to>
                                        </p:set>
                                        <p:animEffect transition="in" filter="wipe(down)">
                                          <p:cBhvr>
                                            <p:cTn id="47" dur="500"/>
                                            <p:tgtEl>
                                              <p:spTgt spid="277"/>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129"/>
                                            </p:tgtEl>
                                            <p:attrNameLst>
                                              <p:attrName>style.visibility</p:attrName>
                                            </p:attrNameLst>
                                          </p:cBhvr>
                                          <p:to>
                                            <p:strVal val="visible"/>
                                          </p:to>
                                        </p:set>
                                        <p:animEffect transition="in" filter="wipe(down)">
                                          <p:cBhvr>
                                            <p:cTn id="51" dur="500"/>
                                            <p:tgtEl>
                                              <p:spTgt spid="129"/>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201"/>
                                            </p:tgtEl>
                                            <p:attrNameLst>
                                              <p:attrName>style.visibility</p:attrName>
                                            </p:attrNameLst>
                                          </p:cBhvr>
                                          <p:to>
                                            <p:strVal val="visible"/>
                                          </p:to>
                                        </p:set>
                                        <p:animEffect transition="in" filter="fade">
                                          <p:cBhvr>
                                            <p:cTn id="55" dur="500"/>
                                            <p:tgtEl>
                                              <p:spTgt spid="201"/>
                                            </p:tgtEl>
                                          </p:cBhvr>
                                        </p:animEffect>
                                      </p:childTnLst>
                                    </p:cTn>
                                  </p:par>
                                </p:childTnLst>
                              </p:cTn>
                            </p:par>
                            <p:par>
                              <p:cTn id="56" fill="hold">
                                <p:stCondLst>
                                  <p:cond delay="6500"/>
                                </p:stCondLst>
                                <p:childTnLst>
                                  <p:par>
                                    <p:cTn id="57" presetID="22" presetClass="entr" presetSubtype="4" fill="hold"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wipe(down)">
                                          <p:cBhvr>
                                            <p:cTn id="59" dur="500"/>
                                            <p:tgtEl>
                                              <p:spTgt spid="15"/>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78"/>
                                            </p:tgtEl>
                                            <p:attrNameLst>
                                              <p:attrName>style.visibility</p:attrName>
                                            </p:attrNameLst>
                                          </p:cBhvr>
                                          <p:to>
                                            <p:strVal val="visible"/>
                                          </p:to>
                                        </p:set>
                                        <p:animEffect transition="in" filter="wipe(down)">
                                          <p:cBhvr>
                                            <p:cTn id="63" dur="500"/>
                                            <p:tgtEl>
                                              <p:spTgt spid="278"/>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wipe(down)">
                                          <p:cBhvr>
                                            <p:cTn id="67" dur="500"/>
                                            <p:tgtEl>
                                              <p:spTgt spid="8"/>
                                            </p:tgtEl>
                                          </p:cBhvr>
                                        </p:animEffect>
                                      </p:childTnLst>
                                    </p:cTn>
                                  </p:par>
                                </p:childTnLst>
                              </p:cTn>
                            </p:par>
                            <p:par>
                              <p:cTn id="68" fill="hold">
                                <p:stCondLst>
                                  <p:cond delay="8000"/>
                                </p:stCondLst>
                                <p:childTnLst>
                                  <p:par>
                                    <p:cTn id="69" presetID="10"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500"/>
                                            <p:tgtEl>
                                              <p:spTgt spid="202"/>
                                            </p:tgtEl>
                                          </p:cBhvr>
                                        </p:animEffect>
                                      </p:childTnLst>
                                    </p:cTn>
                                  </p:par>
                                </p:childTnLst>
                              </p:cTn>
                            </p:par>
                            <p:par>
                              <p:cTn id="72" fill="hold">
                                <p:stCondLst>
                                  <p:cond delay="8500"/>
                                </p:stCondLst>
                                <p:childTnLst>
                                  <p:par>
                                    <p:cTn id="73" presetID="22" presetClass="entr" presetSubtype="4" fill="hold"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500"/>
                                            <p:tgtEl>
                                              <p:spTgt spid="16"/>
                                            </p:tgtEl>
                                          </p:cBhvr>
                                        </p:animEffect>
                                      </p:childTnLst>
                                    </p:cTn>
                                  </p:par>
                                </p:childTnLst>
                              </p:cTn>
                            </p:par>
                            <p:par>
                              <p:cTn id="76" fill="hold">
                                <p:stCondLst>
                                  <p:cond delay="9000"/>
                                </p:stCondLst>
                                <p:childTnLst>
                                  <p:par>
                                    <p:cTn id="77" presetID="22" presetClass="entr" presetSubtype="4" fill="hold" nodeType="afterEffect">
                                      <p:stCondLst>
                                        <p:cond delay="0"/>
                                      </p:stCondLst>
                                      <p:childTnLst>
                                        <p:set>
                                          <p:cBhvr>
                                            <p:cTn id="78" dur="1" fill="hold">
                                              <p:stCondLst>
                                                <p:cond delay="0"/>
                                              </p:stCondLst>
                                            </p:cTn>
                                            <p:tgtEl>
                                              <p:spTgt spid="7"/>
                                            </p:tgtEl>
                                            <p:attrNameLst>
                                              <p:attrName>style.visibility</p:attrName>
                                            </p:attrNameLst>
                                          </p:cBhvr>
                                          <p:to>
                                            <p:strVal val="visible"/>
                                          </p:to>
                                        </p:set>
                                        <p:animEffect transition="in" filter="wipe(down)">
                                          <p:cBhvr>
                                            <p:cTn id="79" dur="500"/>
                                            <p:tgtEl>
                                              <p:spTgt spid="7"/>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79"/>
                                            </p:tgtEl>
                                            <p:attrNameLst>
                                              <p:attrName>style.visibility</p:attrName>
                                            </p:attrNameLst>
                                          </p:cBhvr>
                                          <p:to>
                                            <p:strVal val="visible"/>
                                          </p:to>
                                        </p:set>
                                        <p:animEffect transition="in" filter="wipe(down)">
                                          <p:cBhvr>
                                            <p:cTn id="83" dur="500"/>
                                            <p:tgtEl>
                                              <p:spTgt spid="279"/>
                                            </p:tgtEl>
                                          </p:cBhvr>
                                        </p:animEffect>
                                      </p:childTnLst>
                                    </p:cTn>
                                  </p:par>
                                </p:childTnLst>
                              </p:cTn>
                            </p:par>
                            <p:par>
                              <p:cTn id="84" fill="hold">
                                <p:stCondLst>
                                  <p:cond delay="10000"/>
                                </p:stCondLst>
                                <p:childTnLst>
                                  <p:par>
                                    <p:cTn id="85" presetID="10" presetClass="entr" presetSubtype="0" fill="hold" nodeType="afterEffect">
                                      <p:stCondLst>
                                        <p:cond delay="0"/>
                                      </p:stCondLst>
                                      <p:childTnLst>
                                        <p:set>
                                          <p:cBhvr>
                                            <p:cTn id="86" dur="1" fill="hold">
                                              <p:stCondLst>
                                                <p:cond delay="0"/>
                                              </p:stCondLst>
                                            </p:cTn>
                                            <p:tgtEl>
                                              <p:spTgt spid="137"/>
                                            </p:tgtEl>
                                            <p:attrNameLst>
                                              <p:attrName>style.visibility</p:attrName>
                                            </p:attrNameLst>
                                          </p:cBhvr>
                                          <p:to>
                                            <p:strVal val="visible"/>
                                          </p:to>
                                        </p:set>
                                        <p:animEffect transition="in" filter="fade">
                                          <p:cBhvr>
                                            <p:cTn id="87" dur="500"/>
                                            <p:tgtEl>
                                              <p:spTgt spid="137"/>
                                            </p:tgtEl>
                                          </p:cBhvr>
                                        </p:animEffect>
                                      </p:childTnLst>
                                    </p:cTn>
                                  </p:par>
                                  <p:par>
                                    <p:cTn id="88" presetID="22" presetClass="entr" presetSubtype="4" fill="hold" grpId="0" nodeType="withEffect">
                                      <p:stCondLst>
                                        <p:cond delay="0"/>
                                      </p:stCondLst>
                                      <p:childTnLst>
                                        <p:set>
                                          <p:cBhvr>
                                            <p:cTn id="89" dur="1" fill="hold">
                                              <p:stCondLst>
                                                <p:cond delay="0"/>
                                              </p:stCondLst>
                                            </p:cTn>
                                            <p:tgtEl>
                                              <p:spTgt spid="10"/>
                                            </p:tgtEl>
                                            <p:attrNameLst>
                                              <p:attrName>style.visibility</p:attrName>
                                            </p:attrNameLst>
                                          </p:cBhvr>
                                          <p:to>
                                            <p:strVal val="visible"/>
                                          </p:to>
                                        </p:set>
                                        <p:animEffect transition="in" filter="wipe(down)">
                                          <p:cBhvr>
                                            <p:cTn id="90" dur="500"/>
                                            <p:tgtEl>
                                              <p:spTgt spid="10"/>
                                            </p:tgtEl>
                                          </p:cBhvr>
                                        </p:animEffect>
                                      </p:childTnLst>
                                    </p:cTn>
                                  </p:par>
                                </p:childTnLst>
                              </p:cTn>
                            </p:par>
                            <p:par>
                              <p:cTn id="91" fill="hold">
                                <p:stCondLst>
                                  <p:cond delay="10500"/>
                                </p:stCondLst>
                                <p:childTnLst>
                                  <p:par>
                                    <p:cTn id="92" presetID="22" presetClass="entr" presetSubtype="4" fill="hold" grpId="0" nodeType="afterEffect">
                                      <p:stCondLst>
                                        <p:cond delay="0"/>
                                      </p:stCondLst>
                                      <p:childTnLst>
                                        <p:set>
                                          <p:cBhvr>
                                            <p:cTn id="93" dur="1" fill="hold">
                                              <p:stCondLst>
                                                <p:cond delay="0"/>
                                              </p:stCondLst>
                                            </p:cTn>
                                            <p:tgtEl>
                                              <p:spTgt spid="134"/>
                                            </p:tgtEl>
                                            <p:attrNameLst>
                                              <p:attrName>style.visibility</p:attrName>
                                            </p:attrNameLst>
                                          </p:cBhvr>
                                          <p:to>
                                            <p:strVal val="visible"/>
                                          </p:to>
                                        </p:set>
                                        <p:animEffect transition="in" filter="wipe(down)">
                                          <p:cBhvr>
                                            <p:cTn id="94" dur="500"/>
                                            <p:tgtEl>
                                              <p:spTgt spid="134"/>
                                            </p:tgtEl>
                                          </p:cBhvr>
                                        </p:animEffect>
                                      </p:childTnLst>
                                    </p:cTn>
                                  </p:par>
                                </p:childTnLst>
                              </p:cTn>
                            </p:par>
                            <p:par>
                              <p:cTn id="95" fill="hold">
                                <p:stCondLst>
                                  <p:cond delay="11000"/>
                                </p:stCondLst>
                                <p:childTnLst>
                                  <p:par>
                                    <p:cTn id="96" presetID="10" presetClass="entr" presetSubtype="0" fill="hold" nodeType="afterEffect">
                                      <p:stCondLst>
                                        <p:cond delay="0"/>
                                      </p:stCondLst>
                                      <p:childTnLst>
                                        <p:set>
                                          <p:cBhvr>
                                            <p:cTn id="97" dur="1" fill="hold">
                                              <p:stCondLst>
                                                <p:cond delay="0"/>
                                              </p:stCondLst>
                                            </p:cTn>
                                            <p:tgtEl>
                                              <p:spTgt spid="136"/>
                                            </p:tgtEl>
                                            <p:attrNameLst>
                                              <p:attrName>style.visibility</p:attrName>
                                            </p:attrNameLst>
                                          </p:cBhvr>
                                          <p:to>
                                            <p:strVal val="visible"/>
                                          </p:to>
                                        </p:set>
                                        <p:animEffect transition="in" filter="fade">
                                          <p:cBhvr>
                                            <p:cTn id="98" dur="500"/>
                                            <p:tgtEl>
                                              <p:spTgt spid="136"/>
                                            </p:tgtEl>
                                          </p:cBhvr>
                                        </p:animEffect>
                                      </p:childTnLst>
                                    </p:cTn>
                                  </p:par>
                                  <p:par>
                                    <p:cTn id="99" presetID="22" presetClass="entr" presetSubtype="4" fill="hold" grpId="0" nodeType="withEffect">
                                      <p:stCondLst>
                                        <p:cond delay="0"/>
                                      </p:stCondLst>
                                      <p:childTnLst>
                                        <p:set>
                                          <p:cBhvr>
                                            <p:cTn id="100" dur="1" fill="hold">
                                              <p:stCondLst>
                                                <p:cond delay="0"/>
                                              </p:stCondLst>
                                            </p:cTn>
                                            <p:tgtEl>
                                              <p:spTgt spid="145"/>
                                            </p:tgtEl>
                                            <p:attrNameLst>
                                              <p:attrName>style.visibility</p:attrName>
                                            </p:attrNameLst>
                                          </p:cBhvr>
                                          <p:to>
                                            <p:strVal val="visible"/>
                                          </p:to>
                                        </p:set>
                                        <p:animEffect transition="in" filter="wipe(down)">
                                          <p:cBhvr>
                                            <p:cTn id="101" dur="500"/>
                                            <p:tgtEl>
                                              <p:spTgt spid="145"/>
                                            </p:tgtEl>
                                          </p:cBhvr>
                                        </p:animEffect>
                                      </p:childTnLst>
                                    </p:cTn>
                                  </p:par>
                                </p:childTnLst>
                              </p:cTn>
                            </p:par>
                            <p:par>
                              <p:cTn id="102" fill="hold">
                                <p:stCondLst>
                                  <p:cond delay="11500"/>
                                </p:stCondLst>
                                <p:childTnLst>
                                  <p:par>
                                    <p:cTn id="103" presetID="22" presetClass="entr" presetSubtype="4" fill="hold" grpId="0" nodeType="afterEffect">
                                      <p:stCondLst>
                                        <p:cond delay="0"/>
                                      </p:stCondLst>
                                      <p:childTnLst>
                                        <p:set>
                                          <p:cBhvr>
                                            <p:cTn id="104" dur="1" fill="hold">
                                              <p:stCondLst>
                                                <p:cond delay="0"/>
                                              </p:stCondLst>
                                            </p:cTn>
                                            <p:tgtEl>
                                              <p:spTgt spid="135"/>
                                            </p:tgtEl>
                                            <p:attrNameLst>
                                              <p:attrName>style.visibility</p:attrName>
                                            </p:attrNameLst>
                                          </p:cBhvr>
                                          <p:to>
                                            <p:strVal val="visible"/>
                                          </p:to>
                                        </p:set>
                                        <p:animEffect transition="in" filter="wipe(down)">
                                          <p:cBhvr>
                                            <p:cTn id="105" dur="500"/>
                                            <p:tgtEl>
                                              <p:spTgt spid="135"/>
                                            </p:tgtEl>
                                          </p:cBhvr>
                                        </p:animEffect>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11"/>
                                            </p:tgtEl>
                                            <p:attrNameLst>
                                              <p:attrName>style.visibility</p:attrName>
                                            </p:attrNameLst>
                                          </p:cBhvr>
                                          <p:to>
                                            <p:strVal val="visible"/>
                                          </p:to>
                                        </p:set>
                                        <p:anim calcmode="lin" valueType="num">
                                          <p:cBhvr>
                                            <p:cTn id="109" dur="500" fill="hold"/>
                                            <p:tgtEl>
                                              <p:spTgt spid="11"/>
                                            </p:tgtEl>
                                            <p:attrNameLst>
                                              <p:attrName>ppt_w</p:attrName>
                                            </p:attrNameLst>
                                          </p:cBhvr>
                                          <p:tavLst>
                                            <p:tav tm="0">
                                              <p:val>
                                                <p:fltVal val="0"/>
                                              </p:val>
                                            </p:tav>
                                            <p:tav tm="100000">
                                              <p:val>
                                                <p:strVal val="#ppt_w"/>
                                              </p:val>
                                            </p:tav>
                                          </p:tavLst>
                                        </p:anim>
                                        <p:anim calcmode="lin" valueType="num">
                                          <p:cBhvr>
                                            <p:cTn id="110" dur="500" fill="hold"/>
                                            <p:tgtEl>
                                              <p:spTgt spid="11"/>
                                            </p:tgtEl>
                                            <p:attrNameLst>
                                              <p:attrName>ppt_h</p:attrName>
                                            </p:attrNameLst>
                                          </p:cBhvr>
                                          <p:tavLst>
                                            <p:tav tm="0">
                                              <p:val>
                                                <p:fltVal val="0"/>
                                              </p:val>
                                            </p:tav>
                                            <p:tav tm="100000">
                                              <p:val>
                                                <p:strVal val="#ppt_h"/>
                                              </p:val>
                                            </p:tav>
                                          </p:tavLst>
                                        </p:anim>
                                        <p:animEffect transition="in" filter="fade">
                                          <p:cBhvr>
                                            <p:cTn id="111" dur="500"/>
                                            <p:tgtEl>
                                              <p:spTgt spid="11"/>
                                            </p:tgtEl>
                                          </p:cBhvr>
                                        </p:animEffect>
                                      </p:childTnLst>
                                    </p:cTn>
                                  </p:par>
                                </p:childTnLst>
                              </p:cTn>
                            </p:par>
                            <p:par>
                              <p:cTn id="112" fill="hold">
                                <p:stCondLst>
                                  <p:cond delay="12500"/>
                                </p:stCondLst>
                                <p:childTnLst>
                                  <p:par>
                                    <p:cTn id="113" presetID="2" presetClass="entr" presetSubtype="8"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 calcmode="lin" valueType="num">
                                          <p:cBhvr additive="base">
                                            <p:cTn id="115" dur="500" fill="hold"/>
                                            <p:tgtEl>
                                              <p:spTgt spid="81"/>
                                            </p:tgtEl>
                                            <p:attrNameLst>
                                              <p:attrName>ppt_x</p:attrName>
                                            </p:attrNameLst>
                                          </p:cBhvr>
                                          <p:tavLst>
                                            <p:tav tm="0">
                                              <p:val>
                                                <p:strVal val="0-#ppt_w/2"/>
                                              </p:val>
                                            </p:tav>
                                            <p:tav tm="100000">
                                              <p:val>
                                                <p:strVal val="#ppt_x"/>
                                              </p:val>
                                            </p:tav>
                                          </p:tavLst>
                                        </p:anim>
                                        <p:anim calcmode="lin" valueType="num">
                                          <p:cBhvr additive="base">
                                            <p:cTn id="116" dur="500" fill="hold"/>
                                            <p:tgtEl>
                                              <p:spTgt spid="8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1" grpId="0"/>
          <p:bldP spid="189" grpId="0" animBg="1"/>
          <p:bldP spid="199" grpId="0"/>
          <p:bldP spid="200" grpId="0"/>
          <p:bldP spid="201" grpId="0"/>
          <p:bldP spid="202" grpId="0"/>
          <p:bldP spid="276" grpId="0"/>
          <p:bldP spid="277" grpId="0"/>
          <p:bldP spid="278" grpId="0"/>
          <p:bldP spid="279" grpId="0"/>
          <p:bldP spid="129" grpId="0" animBg="1"/>
          <p:bldP spid="130" grpId="0" animBg="1"/>
          <p:bldP spid="8" grpId="0" animBg="1"/>
          <p:bldP spid="145" grpId="0" animBg="1"/>
          <p:bldP spid="10" grpId="0" animBg="1"/>
          <p:bldP spid="134" grpId="0"/>
          <p:bldP spid="135" grpId="0"/>
          <p:bldP spid="86" grpId="0" animBg="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SV" sz="2400" dirty="0" smtClean="0"/>
              <a:t>Emisión de certificaciones de DUI</a:t>
            </a:r>
            <a:endParaRPr lang="en-US" sz="2400" dirty="0"/>
          </a:p>
        </p:txBody>
      </p:sp>
      <p:sp>
        <p:nvSpPr>
          <p:cNvPr id="81" name="TextBox 80"/>
          <p:cNvSpPr txBox="1"/>
          <p:nvPr/>
        </p:nvSpPr>
        <p:spPr>
          <a:xfrm>
            <a:off x="363638" y="1199508"/>
            <a:ext cx="11523561" cy="1208023"/>
          </a:xfrm>
          <a:prstGeom prst="rect">
            <a:avLst/>
          </a:prstGeom>
          <a:noFill/>
        </p:spPr>
        <p:txBody>
          <a:bodyPr wrap="square" rtlCol="0">
            <a:spAutoFit/>
          </a:bodyPr>
          <a:lstStyle/>
          <a:p>
            <a:pPr algn="just"/>
            <a:r>
              <a:rPr lang="es-SV" sz="1450" dirty="0">
                <a:solidFill>
                  <a:schemeClr val="tx1">
                    <a:lumMod val="75000"/>
                  </a:schemeClr>
                </a:solidFill>
              </a:rPr>
              <a:t>Implica la búsqueda </a:t>
            </a:r>
            <a:r>
              <a:rPr lang="es-SV" sz="1450" dirty="0" smtClean="0">
                <a:solidFill>
                  <a:schemeClr val="tx1">
                    <a:lumMod val="75000"/>
                  </a:schemeClr>
                </a:solidFill>
              </a:rPr>
              <a:t>y </a:t>
            </a:r>
            <a:r>
              <a:rPr lang="es-SV" sz="1450" dirty="0">
                <a:solidFill>
                  <a:schemeClr val="tx1">
                    <a:lumMod val="75000"/>
                  </a:schemeClr>
                </a:solidFill>
              </a:rPr>
              <a:t>certificación de la información relativa al DUI con el fin de la validar la identificación de las personas naturales, para la realización de diferentes trámites jurídicos como la inscripción de defunciones en los Registros del Estado Familiar, cuando no se cuente con el documento de identidad del fallecido. </a:t>
            </a:r>
            <a:endParaRPr lang="es-SV" sz="1450" dirty="0" smtClean="0">
              <a:solidFill>
                <a:schemeClr val="tx1">
                  <a:lumMod val="75000"/>
                </a:schemeClr>
              </a:solidFill>
            </a:endParaRPr>
          </a:p>
          <a:p>
            <a:pPr algn="just"/>
            <a:endParaRPr lang="es-SV" sz="1450" dirty="0">
              <a:solidFill>
                <a:schemeClr val="tx1">
                  <a:lumMod val="75000"/>
                </a:schemeClr>
              </a:solidFill>
            </a:endParaRPr>
          </a:p>
          <a:p>
            <a:pPr algn="just"/>
            <a:r>
              <a:rPr lang="es-SV" sz="1450" dirty="0" smtClean="0">
                <a:solidFill>
                  <a:schemeClr val="tx1">
                    <a:lumMod val="75000"/>
                  </a:schemeClr>
                </a:solidFill>
              </a:rPr>
              <a:t>También </a:t>
            </a:r>
            <a:r>
              <a:rPr lang="es-SV" sz="1450" dirty="0">
                <a:solidFill>
                  <a:schemeClr val="tx1">
                    <a:lumMod val="75000"/>
                  </a:schemeClr>
                </a:solidFill>
              </a:rPr>
              <a:t>es requerido para la inscripción de nacimientos de niños y niñas, para reclamos de pensiones y beneficios, entre otros casos.</a:t>
            </a:r>
            <a:endParaRPr lang="id-ID" sz="1450" dirty="0">
              <a:solidFill>
                <a:schemeClr val="tx1">
                  <a:lumMod val="75000"/>
                </a:schemeClr>
              </a:solidFill>
            </a:endParaRPr>
          </a:p>
        </p:txBody>
      </p:sp>
      <p:sp>
        <p:nvSpPr>
          <p:cNvPr id="24" name="Freeform 13"/>
          <p:cNvSpPr>
            <a:spLocks/>
          </p:cNvSpPr>
          <p:nvPr/>
        </p:nvSpPr>
        <p:spPr bwMode="auto">
          <a:xfrm>
            <a:off x="8495084" y="3447411"/>
            <a:ext cx="1588"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1" y="0"/>
                </a:cubicBezTo>
                <a:cubicBezTo>
                  <a:pt x="1" y="0"/>
                  <a:pt x="1" y="0"/>
                  <a:pt x="1" y="0"/>
                </a:cubicBezTo>
                <a:cubicBezTo>
                  <a:pt x="0" y="0"/>
                  <a:pt x="0" y="0"/>
                  <a:pt x="0" y="0"/>
                </a:cubicBezTo>
                <a:close/>
              </a:path>
            </a:pathLst>
          </a:custGeom>
          <a:solidFill>
            <a:schemeClr val="tx1">
              <a:lumMod val="60000"/>
              <a:lumOff val="4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TextBox 198"/>
          <p:cNvSpPr txBox="1"/>
          <p:nvPr/>
        </p:nvSpPr>
        <p:spPr>
          <a:xfrm>
            <a:off x="1277285" y="5405891"/>
            <a:ext cx="861134" cy="307777"/>
          </a:xfrm>
          <a:prstGeom prst="rect">
            <a:avLst/>
          </a:prstGeom>
          <a:noFill/>
        </p:spPr>
        <p:txBody>
          <a:bodyPr wrap="none" rtlCol="0">
            <a:spAutoFit/>
          </a:bodyPr>
          <a:lstStyle/>
          <a:p>
            <a:pPr algn="ctr"/>
            <a:r>
              <a:rPr lang="en-US" sz="1400" b="1" dirty="0" err="1" smtClean="0">
                <a:latin typeface="+mj-lt"/>
              </a:rPr>
              <a:t>Mujeres</a:t>
            </a:r>
            <a:endParaRPr lang="id-ID" sz="1400" b="1" dirty="0">
              <a:latin typeface="+mj-lt"/>
            </a:endParaRPr>
          </a:p>
        </p:txBody>
      </p:sp>
      <p:sp>
        <p:nvSpPr>
          <p:cNvPr id="200" name="TextBox 199"/>
          <p:cNvSpPr txBox="1"/>
          <p:nvPr/>
        </p:nvSpPr>
        <p:spPr>
          <a:xfrm>
            <a:off x="2374922" y="5405891"/>
            <a:ext cx="962123" cy="307777"/>
          </a:xfrm>
          <a:prstGeom prst="rect">
            <a:avLst/>
          </a:prstGeom>
          <a:noFill/>
        </p:spPr>
        <p:txBody>
          <a:bodyPr wrap="none" rtlCol="0">
            <a:spAutoFit/>
          </a:bodyPr>
          <a:lstStyle/>
          <a:p>
            <a:pPr algn="ctr"/>
            <a:r>
              <a:rPr lang="en-US" sz="1400" b="1" dirty="0" smtClean="0">
                <a:latin typeface="+mj-lt"/>
              </a:rPr>
              <a:t>Hombres</a:t>
            </a:r>
            <a:endParaRPr lang="id-ID" sz="1400" b="1" dirty="0">
              <a:latin typeface="+mj-lt"/>
            </a:endParaRPr>
          </a:p>
        </p:txBody>
      </p:sp>
      <p:grpSp>
        <p:nvGrpSpPr>
          <p:cNvPr id="8" name="Grupo 7"/>
          <p:cNvGrpSpPr/>
          <p:nvPr/>
        </p:nvGrpSpPr>
        <p:grpSpPr>
          <a:xfrm>
            <a:off x="1503859" y="2929341"/>
            <a:ext cx="407987" cy="1838326"/>
            <a:chOff x="1503859" y="2929341"/>
            <a:chExt cx="407987" cy="1838326"/>
          </a:xfrm>
        </p:grpSpPr>
        <p:sp>
          <p:nvSpPr>
            <p:cNvPr id="206" name="Freeform 51"/>
            <p:cNvSpPr>
              <a:spLocks/>
            </p:cNvSpPr>
            <p:nvPr/>
          </p:nvSpPr>
          <p:spPr bwMode="auto">
            <a:xfrm>
              <a:off x="1503859" y="4521604"/>
              <a:ext cx="407987" cy="246063"/>
            </a:xfrm>
            <a:custGeom>
              <a:avLst/>
              <a:gdLst>
                <a:gd name="T0" fmla="*/ 257 w 257"/>
                <a:gd name="T1" fmla="*/ 123 h 155"/>
                <a:gd name="T2" fmla="*/ 230 w 257"/>
                <a:gd name="T3" fmla="*/ 151 h 155"/>
                <a:gd name="T4" fmla="*/ 130 w 257"/>
                <a:gd name="T5" fmla="*/ 53 h 155"/>
                <a:gd name="T6" fmla="*/ 27 w 257"/>
                <a:gd name="T7" fmla="*/ 155 h 155"/>
                <a:gd name="T8" fmla="*/ 0 w 257"/>
                <a:gd name="T9" fmla="*/ 129 h 155"/>
                <a:gd name="T10" fmla="*/ 130 w 257"/>
                <a:gd name="T11" fmla="*/ 0 h 155"/>
                <a:gd name="T12" fmla="*/ 257 w 257"/>
                <a:gd name="T13" fmla="*/ 123 h 155"/>
              </a:gdLst>
              <a:ahLst/>
              <a:cxnLst>
                <a:cxn ang="0">
                  <a:pos x="T0" y="T1"/>
                </a:cxn>
                <a:cxn ang="0">
                  <a:pos x="T2" y="T3"/>
                </a:cxn>
                <a:cxn ang="0">
                  <a:pos x="T4" y="T5"/>
                </a:cxn>
                <a:cxn ang="0">
                  <a:pos x="T6" y="T7"/>
                </a:cxn>
                <a:cxn ang="0">
                  <a:pos x="T8" y="T9"/>
                </a:cxn>
                <a:cxn ang="0">
                  <a:pos x="T10" y="T11"/>
                </a:cxn>
                <a:cxn ang="0">
                  <a:pos x="T12" y="T13"/>
                </a:cxn>
              </a:cxnLst>
              <a:rect l="0" t="0" r="r" b="b"/>
              <a:pathLst>
                <a:path w="257" h="155">
                  <a:moveTo>
                    <a:pt x="257" y="123"/>
                  </a:moveTo>
                  <a:lnTo>
                    <a:pt x="230" y="151"/>
                  </a:lnTo>
                  <a:lnTo>
                    <a:pt x="130" y="53"/>
                  </a:lnTo>
                  <a:lnTo>
                    <a:pt x="27" y="155"/>
                  </a:lnTo>
                  <a:lnTo>
                    <a:pt x="0" y="129"/>
                  </a:lnTo>
                  <a:lnTo>
                    <a:pt x="130" y="0"/>
                  </a:lnTo>
                  <a:lnTo>
                    <a:pt x="257" y="123"/>
                  </a:lnTo>
                  <a:close/>
                </a:path>
              </a:pathLst>
            </a:custGeom>
            <a:solidFill>
              <a:schemeClr val="tx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7" name="Freeform 52"/>
            <p:cNvSpPr>
              <a:spLocks/>
            </p:cNvSpPr>
            <p:nvPr/>
          </p:nvSpPr>
          <p:spPr bwMode="auto">
            <a:xfrm>
              <a:off x="1503859" y="4345391"/>
              <a:ext cx="407987" cy="246063"/>
            </a:xfrm>
            <a:custGeom>
              <a:avLst/>
              <a:gdLst>
                <a:gd name="T0" fmla="*/ 257 w 257"/>
                <a:gd name="T1" fmla="*/ 123 h 155"/>
                <a:gd name="T2" fmla="*/ 230 w 257"/>
                <a:gd name="T3" fmla="*/ 149 h 155"/>
                <a:gd name="T4" fmla="*/ 130 w 257"/>
                <a:gd name="T5" fmla="*/ 53 h 155"/>
                <a:gd name="T6" fmla="*/ 27 w 257"/>
                <a:gd name="T7" fmla="*/ 155 h 155"/>
                <a:gd name="T8" fmla="*/ 0 w 257"/>
                <a:gd name="T9" fmla="*/ 128 h 155"/>
                <a:gd name="T10" fmla="*/ 130 w 257"/>
                <a:gd name="T11" fmla="*/ 0 h 155"/>
                <a:gd name="T12" fmla="*/ 257 w 257"/>
                <a:gd name="T13" fmla="*/ 123 h 155"/>
              </a:gdLst>
              <a:ahLst/>
              <a:cxnLst>
                <a:cxn ang="0">
                  <a:pos x="T0" y="T1"/>
                </a:cxn>
                <a:cxn ang="0">
                  <a:pos x="T2" y="T3"/>
                </a:cxn>
                <a:cxn ang="0">
                  <a:pos x="T4" y="T5"/>
                </a:cxn>
                <a:cxn ang="0">
                  <a:pos x="T6" y="T7"/>
                </a:cxn>
                <a:cxn ang="0">
                  <a:pos x="T8" y="T9"/>
                </a:cxn>
                <a:cxn ang="0">
                  <a:pos x="T10" y="T11"/>
                </a:cxn>
                <a:cxn ang="0">
                  <a:pos x="T12" y="T13"/>
                </a:cxn>
              </a:cxnLst>
              <a:rect l="0" t="0" r="r" b="b"/>
              <a:pathLst>
                <a:path w="257" h="155">
                  <a:moveTo>
                    <a:pt x="257" y="123"/>
                  </a:moveTo>
                  <a:lnTo>
                    <a:pt x="230" y="149"/>
                  </a:lnTo>
                  <a:lnTo>
                    <a:pt x="130" y="53"/>
                  </a:lnTo>
                  <a:lnTo>
                    <a:pt x="27" y="155"/>
                  </a:lnTo>
                  <a:lnTo>
                    <a:pt x="0" y="128"/>
                  </a:lnTo>
                  <a:lnTo>
                    <a:pt x="130" y="0"/>
                  </a:lnTo>
                  <a:lnTo>
                    <a:pt x="257" y="123"/>
                  </a:lnTo>
                  <a:close/>
                </a:path>
              </a:pathLst>
            </a:custGeom>
            <a:solidFill>
              <a:schemeClr val="tx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8" name="Freeform 53"/>
            <p:cNvSpPr>
              <a:spLocks/>
            </p:cNvSpPr>
            <p:nvPr/>
          </p:nvSpPr>
          <p:spPr bwMode="auto">
            <a:xfrm>
              <a:off x="1503859" y="4169179"/>
              <a:ext cx="407987" cy="246063"/>
            </a:xfrm>
            <a:custGeom>
              <a:avLst/>
              <a:gdLst>
                <a:gd name="T0" fmla="*/ 257 w 257"/>
                <a:gd name="T1" fmla="*/ 122 h 155"/>
                <a:gd name="T2" fmla="*/ 230 w 257"/>
                <a:gd name="T3" fmla="*/ 149 h 155"/>
                <a:gd name="T4" fmla="*/ 130 w 257"/>
                <a:gd name="T5" fmla="*/ 53 h 155"/>
                <a:gd name="T6" fmla="*/ 27 w 257"/>
                <a:gd name="T7" fmla="*/ 155 h 155"/>
                <a:gd name="T8" fmla="*/ 0 w 257"/>
                <a:gd name="T9" fmla="*/ 128 h 155"/>
                <a:gd name="T10" fmla="*/ 130 w 257"/>
                <a:gd name="T11" fmla="*/ 0 h 155"/>
                <a:gd name="T12" fmla="*/ 257 w 257"/>
                <a:gd name="T13" fmla="*/ 122 h 155"/>
              </a:gdLst>
              <a:ahLst/>
              <a:cxnLst>
                <a:cxn ang="0">
                  <a:pos x="T0" y="T1"/>
                </a:cxn>
                <a:cxn ang="0">
                  <a:pos x="T2" y="T3"/>
                </a:cxn>
                <a:cxn ang="0">
                  <a:pos x="T4" y="T5"/>
                </a:cxn>
                <a:cxn ang="0">
                  <a:pos x="T6" y="T7"/>
                </a:cxn>
                <a:cxn ang="0">
                  <a:pos x="T8" y="T9"/>
                </a:cxn>
                <a:cxn ang="0">
                  <a:pos x="T10" y="T11"/>
                </a:cxn>
                <a:cxn ang="0">
                  <a:pos x="T12" y="T13"/>
                </a:cxn>
              </a:cxnLst>
              <a:rect l="0" t="0" r="r" b="b"/>
              <a:pathLst>
                <a:path w="257" h="155">
                  <a:moveTo>
                    <a:pt x="257" y="122"/>
                  </a:moveTo>
                  <a:lnTo>
                    <a:pt x="230" y="149"/>
                  </a:lnTo>
                  <a:lnTo>
                    <a:pt x="130" y="53"/>
                  </a:lnTo>
                  <a:lnTo>
                    <a:pt x="27" y="155"/>
                  </a:lnTo>
                  <a:lnTo>
                    <a:pt x="0" y="128"/>
                  </a:lnTo>
                  <a:lnTo>
                    <a:pt x="130" y="0"/>
                  </a:lnTo>
                  <a:lnTo>
                    <a:pt x="257" y="122"/>
                  </a:lnTo>
                  <a:close/>
                </a:path>
              </a:pathLst>
            </a:custGeom>
            <a:solidFill>
              <a:schemeClr val="tx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9" name="Freeform 54"/>
            <p:cNvSpPr>
              <a:spLocks/>
            </p:cNvSpPr>
            <p:nvPr/>
          </p:nvSpPr>
          <p:spPr bwMode="auto">
            <a:xfrm>
              <a:off x="1503859" y="3989791"/>
              <a:ext cx="407987" cy="247650"/>
            </a:xfrm>
            <a:custGeom>
              <a:avLst/>
              <a:gdLst>
                <a:gd name="T0" fmla="*/ 257 w 257"/>
                <a:gd name="T1" fmla="*/ 124 h 156"/>
                <a:gd name="T2" fmla="*/ 230 w 257"/>
                <a:gd name="T3" fmla="*/ 151 h 156"/>
                <a:gd name="T4" fmla="*/ 130 w 257"/>
                <a:gd name="T5" fmla="*/ 54 h 156"/>
                <a:gd name="T6" fmla="*/ 27 w 257"/>
                <a:gd name="T7" fmla="*/ 156 h 156"/>
                <a:gd name="T8" fmla="*/ 0 w 257"/>
                <a:gd name="T9" fmla="*/ 130 h 156"/>
                <a:gd name="T10" fmla="*/ 130 w 257"/>
                <a:gd name="T11" fmla="*/ 0 h 156"/>
                <a:gd name="T12" fmla="*/ 257 w 257"/>
                <a:gd name="T13" fmla="*/ 124 h 156"/>
              </a:gdLst>
              <a:ahLst/>
              <a:cxnLst>
                <a:cxn ang="0">
                  <a:pos x="T0" y="T1"/>
                </a:cxn>
                <a:cxn ang="0">
                  <a:pos x="T2" y="T3"/>
                </a:cxn>
                <a:cxn ang="0">
                  <a:pos x="T4" y="T5"/>
                </a:cxn>
                <a:cxn ang="0">
                  <a:pos x="T6" y="T7"/>
                </a:cxn>
                <a:cxn ang="0">
                  <a:pos x="T8" y="T9"/>
                </a:cxn>
                <a:cxn ang="0">
                  <a:pos x="T10" y="T11"/>
                </a:cxn>
                <a:cxn ang="0">
                  <a:pos x="T12" y="T13"/>
                </a:cxn>
              </a:cxnLst>
              <a:rect l="0" t="0" r="r" b="b"/>
              <a:pathLst>
                <a:path w="257" h="156">
                  <a:moveTo>
                    <a:pt x="257" y="124"/>
                  </a:moveTo>
                  <a:lnTo>
                    <a:pt x="230" y="151"/>
                  </a:lnTo>
                  <a:lnTo>
                    <a:pt x="130" y="54"/>
                  </a:lnTo>
                  <a:lnTo>
                    <a:pt x="27" y="156"/>
                  </a:lnTo>
                  <a:lnTo>
                    <a:pt x="0" y="130"/>
                  </a:lnTo>
                  <a:lnTo>
                    <a:pt x="130" y="0"/>
                  </a:lnTo>
                  <a:lnTo>
                    <a:pt x="257" y="124"/>
                  </a:lnTo>
                  <a:close/>
                </a:path>
              </a:pathLst>
            </a:custGeom>
            <a:solidFill>
              <a:schemeClr val="tx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0" name="Freeform 55"/>
            <p:cNvSpPr>
              <a:spLocks/>
            </p:cNvSpPr>
            <p:nvPr/>
          </p:nvSpPr>
          <p:spPr bwMode="auto">
            <a:xfrm>
              <a:off x="1503859" y="3811991"/>
              <a:ext cx="407987" cy="249238"/>
            </a:xfrm>
            <a:custGeom>
              <a:avLst/>
              <a:gdLst>
                <a:gd name="T0" fmla="*/ 257 w 257"/>
                <a:gd name="T1" fmla="*/ 125 h 157"/>
                <a:gd name="T2" fmla="*/ 230 w 257"/>
                <a:gd name="T3" fmla="*/ 151 h 157"/>
                <a:gd name="T4" fmla="*/ 130 w 257"/>
                <a:gd name="T5" fmla="*/ 55 h 157"/>
                <a:gd name="T6" fmla="*/ 27 w 257"/>
                <a:gd name="T7" fmla="*/ 157 h 157"/>
                <a:gd name="T8" fmla="*/ 0 w 257"/>
                <a:gd name="T9" fmla="*/ 131 h 157"/>
                <a:gd name="T10" fmla="*/ 130 w 257"/>
                <a:gd name="T11" fmla="*/ 0 h 157"/>
                <a:gd name="T12" fmla="*/ 257 w 257"/>
                <a:gd name="T13" fmla="*/ 125 h 157"/>
              </a:gdLst>
              <a:ahLst/>
              <a:cxnLst>
                <a:cxn ang="0">
                  <a:pos x="T0" y="T1"/>
                </a:cxn>
                <a:cxn ang="0">
                  <a:pos x="T2" y="T3"/>
                </a:cxn>
                <a:cxn ang="0">
                  <a:pos x="T4" y="T5"/>
                </a:cxn>
                <a:cxn ang="0">
                  <a:pos x="T6" y="T7"/>
                </a:cxn>
                <a:cxn ang="0">
                  <a:pos x="T8" y="T9"/>
                </a:cxn>
                <a:cxn ang="0">
                  <a:pos x="T10" y="T11"/>
                </a:cxn>
                <a:cxn ang="0">
                  <a:pos x="T12" y="T13"/>
                </a:cxn>
              </a:cxnLst>
              <a:rect l="0" t="0" r="r" b="b"/>
              <a:pathLst>
                <a:path w="257" h="157">
                  <a:moveTo>
                    <a:pt x="257" y="125"/>
                  </a:moveTo>
                  <a:lnTo>
                    <a:pt x="230" y="151"/>
                  </a:lnTo>
                  <a:lnTo>
                    <a:pt x="130" y="55"/>
                  </a:lnTo>
                  <a:lnTo>
                    <a:pt x="27" y="157"/>
                  </a:lnTo>
                  <a:lnTo>
                    <a:pt x="0" y="131"/>
                  </a:lnTo>
                  <a:lnTo>
                    <a:pt x="130" y="0"/>
                  </a:lnTo>
                  <a:lnTo>
                    <a:pt x="257" y="125"/>
                  </a:lnTo>
                  <a:close/>
                </a:path>
              </a:pathLst>
            </a:custGeom>
            <a:solidFill>
              <a:schemeClr val="tx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1" name="Freeform 56"/>
            <p:cNvSpPr>
              <a:spLocks/>
            </p:cNvSpPr>
            <p:nvPr/>
          </p:nvSpPr>
          <p:spPr bwMode="auto">
            <a:xfrm>
              <a:off x="1503859" y="3635779"/>
              <a:ext cx="407987" cy="249238"/>
            </a:xfrm>
            <a:custGeom>
              <a:avLst/>
              <a:gdLst>
                <a:gd name="T0" fmla="*/ 257 w 257"/>
                <a:gd name="T1" fmla="*/ 125 h 157"/>
                <a:gd name="T2" fmla="*/ 230 w 257"/>
                <a:gd name="T3" fmla="*/ 151 h 157"/>
                <a:gd name="T4" fmla="*/ 130 w 257"/>
                <a:gd name="T5" fmla="*/ 53 h 157"/>
                <a:gd name="T6" fmla="*/ 27 w 257"/>
                <a:gd name="T7" fmla="*/ 157 h 157"/>
                <a:gd name="T8" fmla="*/ 0 w 257"/>
                <a:gd name="T9" fmla="*/ 130 h 157"/>
                <a:gd name="T10" fmla="*/ 130 w 257"/>
                <a:gd name="T11" fmla="*/ 0 h 157"/>
                <a:gd name="T12" fmla="*/ 257 w 257"/>
                <a:gd name="T13" fmla="*/ 125 h 157"/>
              </a:gdLst>
              <a:ahLst/>
              <a:cxnLst>
                <a:cxn ang="0">
                  <a:pos x="T0" y="T1"/>
                </a:cxn>
                <a:cxn ang="0">
                  <a:pos x="T2" y="T3"/>
                </a:cxn>
                <a:cxn ang="0">
                  <a:pos x="T4" y="T5"/>
                </a:cxn>
                <a:cxn ang="0">
                  <a:pos x="T6" y="T7"/>
                </a:cxn>
                <a:cxn ang="0">
                  <a:pos x="T8" y="T9"/>
                </a:cxn>
                <a:cxn ang="0">
                  <a:pos x="T10" y="T11"/>
                </a:cxn>
                <a:cxn ang="0">
                  <a:pos x="T12" y="T13"/>
                </a:cxn>
              </a:cxnLst>
              <a:rect l="0" t="0" r="r" b="b"/>
              <a:pathLst>
                <a:path w="257" h="157">
                  <a:moveTo>
                    <a:pt x="257" y="125"/>
                  </a:moveTo>
                  <a:lnTo>
                    <a:pt x="230" y="151"/>
                  </a:lnTo>
                  <a:lnTo>
                    <a:pt x="130" y="53"/>
                  </a:lnTo>
                  <a:lnTo>
                    <a:pt x="27" y="157"/>
                  </a:lnTo>
                  <a:lnTo>
                    <a:pt x="0" y="130"/>
                  </a:lnTo>
                  <a:lnTo>
                    <a:pt x="130" y="0"/>
                  </a:lnTo>
                  <a:lnTo>
                    <a:pt x="257" y="125"/>
                  </a:lnTo>
                  <a:close/>
                </a:path>
              </a:pathLst>
            </a:custGeom>
            <a:solidFill>
              <a:schemeClr val="tx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2" name="Freeform 57"/>
            <p:cNvSpPr>
              <a:spLocks/>
            </p:cNvSpPr>
            <p:nvPr/>
          </p:nvSpPr>
          <p:spPr bwMode="auto">
            <a:xfrm>
              <a:off x="1503859" y="3459566"/>
              <a:ext cx="407987" cy="247650"/>
            </a:xfrm>
            <a:custGeom>
              <a:avLst/>
              <a:gdLst>
                <a:gd name="T0" fmla="*/ 257 w 257"/>
                <a:gd name="T1" fmla="*/ 124 h 156"/>
                <a:gd name="T2" fmla="*/ 230 w 257"/>
                <a:gd name="T3" fmla="*/ 151 h 156"/>
                <a:gd name="T4" fmla="*/ 130 w 257"/>
                <a:gd name="T5" fmla="*/ 53 h 156"/>
                <a:gd name="T6" fmla="*/ 27 w 257"/>
                <a:gd name="T7" fmla="*/ 156 h 156"/>
                <a:gd name="T8" fmla="*/ 0 w 257"/>
                <a:gd name="T9" fmla="*/ 128 h 156"/>
                <a:gd name="T10" fmla="*/ 130 w 257"/>
                <a:gd name="T11" fmla="*/ 0 h 156"/>
                <a:gd name="T12" fmla="*/ 257 w 257"/>
                <a:gd name="T13" fmla="*/ 124 h 156"/>
              </a:gdLst>
              <a:ahLst/>
              <a:cxnLst>
                <a:cxn ang="0">
                  <a:pos x="T0" y="T1"/>
                </a:cxn>
                <a:cxn ang="0">
                  <a:pos x="T2" y="T3"/>
                </a:cxn>
                <a:cxn ang="0">
                  <a:pos x="T4" y="T5"/>
                </a:cxn>
                <a:cxn ang="0">
                  <a:pos x="T6" y="T7"/>
                </a:cxn>
                <a:cxn ang="0">
                  <a:pos x="T8" y="T9"/>
                </a:cxn>
                <a:cxn ang="0">
                  <a:pos x="T10" y="T11"/>
                </a:cxn>
                <a:cxn ang="0">
                  <a:pos x="T12" y="T13"/>
                </a:cxn>
              </a:cxnLst>
              <a:rect l="0" t="0" r="r" b="b"/>
              <a:pathLst>
                <a:path w="257" h="156">
                  <a:moveTo>
                    <a:pt x="257" y="124"/>
                  </a:moveTo>
                  <a:lnTo>
                    <a:pt x="230" y="151"/>
                  </a:lnTo>
                  <a:lnTo>
                    <a:pt x="130" y="53"/>
                  </a:lnTo>
                  <a:lnTo>
                    <a:pt x="27" y="156"/>
                  </a:lnTo>
                  <a:lnTo>
                    <a:pt x="0" y="128"/>
                  </a:lnTo>
                  <a:lnTo>
                    <a:pt x="130" y="0"/>
                  </a:lnTo>
                  <a:lnTo>
                    <a:pt x="257" y="124"/>
                  </a:lnTo>
                  <a:close/>
                </a:path>
              </a:pathLst>
            </a:custGeom>
            <a:solidFill>
              <a:schemeClr val="tx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3" name="Freeform 58"/>
            <p:cNvSpPr>
              <a:spLocks/>
            </p:cNvSpPr>
            <p:nvPr/>
          </p:nvSpPr>
          <p:spPr bwMode="auto">
            <a:xfrm>
              <a:off x="1503859" y="3283354"/>
              <a:ext cx="407987" cy="244475"/>
            </a:xfrm>
            <a:custGeom>
              <a:avLst/>
              <a:gdLst>
                <a:gd name="T0" fmla="*/ 257 w 257"/>
                <a:gd name="T1" fmla="*/ 124 h 154"/>
                <a:gd name="T2" fmla="*/ 230 w 257"/>
                <a:gd name="T3" fmla="*/ 150 h 154"/>
                <a:gd name="T4" fmla="*/ 130 w 257"/>
                <a:gd name="T5" fmla="*/ 52 h 154"/>
                <a:gd name="T6" fmla="*/ 27 w 257"/>
                <a:gd name="T7" fmla="*/ 154 h 154"/>
                <a:gd name="T8" fmla="*/ 0 w 257"/>
                <a:gd name="T9" fmla="*/ 128 h 154"/>
                <a:gd name="T10" fmla="*/ 130 w 257"/>
                <a:gd name="T11" fmla="*/ 0 h 154"/>
                <a:gd name="T12" fmla="*/ 257 w 257"/>
                <a:gd name="T13" fmla="*/ 124 h 154"/>
              </a:gdLst>
              <a:ahLst/>
              <a:cxnLst>
                <a:cxn ang="0">
                  <a:pos x="T0" y="T1"/>
                </a:cxn>
                <a:cxn ang="0">
                  <a:pos x="T2" y="T3"/>
                </a:cxn>
                <a:cxn ang="0">
                  <a:pos x="T4" y="T5"/>
                </a:cxn>
                <a:cxn ang="0">
                  <a:pos x="T6" y="T7"/>
                </a:cxn>
                <a:cxn ang="0">
                  <a:pos x="T8" y="T9"/>
                </a:cxn>
                <a:cxn ang="0">
                  <a:pos x="T10" y="T11"/>
                </a:cxn>
                <a:cxn ang="0">
                  <a:pos x="T12" y="T13"/>
                </a:cxn>
              </a:cxnLst>
              <a:rect l="0" t="0" r="r" b="b"/>
              <a:pathLst>
                <a:path w="257" h="154">
                  <a:moveTo>
                    <a:pt x="257" y="124"/>
                  </a:moveTo>
                  <a:lnTo>
                    <a:pt x="230" y="150"/>
                  </a:lnTo>
                  <a:lnTo>
                    <a:pt x="130" y="52"/>
                  </a:lnTo>
                  <a:lnTo>
                    <a:pt x="27" y="154"/>
                  </a:lnTo>
                  <a:lnTo>
                    <a:pt x="0" y="128"/>
                  </a:lnTo>
                  <a:lnTo>
                    <a:pt x="130" y="0"/>
                  </a:lnTo>
                  <a:lnTo>
                    <a:pt x="257" y="124"/>
                  </a:lnTo>
                  <a:close/>
                </a:path>
              </a:pathLst>
            </a:custGeom>
            <a:solidFill>
              <a:schemeClr val="tx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4" name="Freeform 59"/>
            <p:cNvSpPr>
              <a:spLocks/>
            </p:cNvSpPr>
            <p:nvPr/>
          </p:nvSpPr>
          <p:spPr bwMode="auto">
            <a:xfrm>
              <a:off x="1503859" y="3105554"/>
              <a:ext cx="407987" cy="246063"/>
            </a:xfrm>
            <a:custGeom>
              <a:avLst/>
              <a:gdLst>
                <a:gd name="T0" fmla="*/ 257 w 257"/>
                <a:gd name="T1" fmla="*/ 125 h 155"/>
                <a:gd name="T2" fmla="*/ 230 w 257"/>
                <a:gd name="T3" fmla="*/ 151 h 155"/>
                <a:gd name="T4" fmla="*/ 130 w 257"/>
                <a:gd name="T5" fmla="*/ 53 h 155"/>
                <a:gd name="T6" fmla="*/ 27 w 257"/>
                <a:gd name="T7" fmla="*/ 155 h 155"/>
                <a:gd name="T8" fmla="*/ 0 w 257"/>
                <a:gd name="T9" fmla="*/ 128 h 155"/>
                <a:gd name="T10" fmla="*/ 130 w 257"/>
                <a:gd name="T11" fmla="*/ 0 h 155"/>
                <a:gd name="T12" fmla="*/ 257 w 257"/>
                <a:gd name="T13" fmla="*/ 125 h 155"/>
              </a:gdLst>
              <a:ahLst/>
              <a:cxnLst>
                <a:cxn ang="0">
                  <a:pos x="T0" y="T1"/>
                </a:cxn>
                <a:cxn ang="0">
                  <a:pos x="T2" y="T3"/>
                </a:cxn>
                <a:cxn ang="0">
                  <a:pos x="T4" y="T5"/>
                </a:cxn>
                <a:cxn ang="0">
                  <a:pos x="T6" y="T7"/>
                </a:cxn>
                <a:cxn ang="0">
                  <a:pos x="T8" y="T9"/>
                </a:cxn>
                <a:cxn ang="0">
                  <a:pos x="T10" y="T11"/>
                </a:cxn>
                <a:cxn ang="0">
                  <a:pos x="T12" y="T13"/>
                </a:cxn>
              </a:cxnLst>
              <a:rect l="0" t="0" r="r" b="b"/>
              <a:pathLst>
                <a:path w="257" h="155">
                  <a:moveTo>
                    <a:pt x="257" y="125"/>
                  </a:moveTo>
                  <a:lnTo>
                    <a:pt x="230" y="151"/>
                  </a:lnTo>
                  <a:lnTo>
                    <a:pt x="130" y="53"/>
                  </a:lnTo>
                  <a:lnTo>
                    <a:pt x="27" y="155"/>
                  </a:lnTo>
                  <a:lnTo>
                    <a:pt x="0" y="128"/>
                  </a:lnTo>
                  <a:lnTo>
                    <a:pt x="130" y="0"/>
                  </a:lnTo>
                  <a:lnTo>
                    <a:pt x="257" y="125"/>
                  </a:lnTo>
                  <a:close/>
                </a:path>
              </a:pathLst>
            </a:custGeom>
            <a:solidFill>
              <a:schemeClr val="tx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5" name="Freeform 60"/>
            <p:cNvSpPr>
              <a:spLocks/>
            </p:cNvSpPr>
            <p:nvPr/>
          </p:nvSpPr>
          <p:spPr bwMode="auto">
            <a:xfrm>
              <a:off x="1503859" y="2929341"/>
              <a:ext cx="407987" cy="246063"/>
            </a:xfrm>
            <a:custGeom>
              <a:avLst/>
              <a:gdLst>
                <a:gd name="T0" fmla="*/ 257 w 257"/>
                <a:gd name="T1" fmla="*/ 123 h 155"/>
                <a:gd name="T2" fmla="*/ 230 w 257"/>
                <a:gd name="T3" fmla="*/ 151 h 155"/>
                <a:gd name="T4" fmla="*/ 130 w 257"/>
                <a:gd name="T5" fmla="*/ 53 h 155"/>
                <a:gd name="T6" fmla="*/ 27 w 257"/>
                <a:gd name="T7" fmla="*/ 155 h 155"/>
                <a:gd name="T8" fmla="*/ 0 w 257"/>
                <a:gd name="T9" fmla="*/ 128 h 155"/>
                <a:gd name="T10" fmla="*/ 130 w 257"/>
                <a:gd name="T11" fmla="*/ 0 h 155"/>
                <a:gd name="T12" fmla="*/ 257 w 257"/>
                <a:gd name="T13" fmla="*/ 123 h 155"/>
              </a:gdLst>
              <a:ahLst/>
              <a:cxnLst>
                <a:cxn ang="0">
                  <a:pos x="T0" y="T1"/>
                </a:cxn>
                <a:cxn ang="0">
                  <a:pos x="T2" y="T3"/>
                </a:cxn>
                <a:cxn ang="0">
                  <a:pos x="T4" y="T5"/>
                </a:cxn>
                <a:cxn ang="0">
                  <a:pos x="T6" y="T7"/>
                </a:cxn>
                <a:cxn ang="0">
                  <a:pos x="T8" y="T9"/>
                </a:cxn>
                <a:cxn ang="0">
                  <a:pos x="T10" y="T11"/>
                </a:cxn>
                <a:cxn ang="0">
                  <a:pos x="T12" y="T13"/>
                </a:cxn>
              </a:cxnLst>
              <a:rect l="0" t="0" r="r" b="b"/>
              <a:pathLst>
                <a:path w="257" h="155">
                  <a:moveTo>
                    <a:pt x="257" y="123"/>
                  </a:moveTo>
                  <a:lnTo>
                    <a:pt x="230" y="151"/>
                  </a:lnTo>
                  <a:lnTo>
                    <a:pt x="130" y="53"/>
                  </a:lnTo>
                  <a:lnTo>
                    <a:pt x="27" y="155"/>
                  </a:lnTo>
                  <a:lnTo>
                    <a:pt x="0" y="128"/>
                  </a:lnTo>
                  <a:lnTo>
                    <a:pt x="130" y="0"/>
                  </a:lnTo>
                  <a:lnTo>
                    <a:pt x="257" y="123"/>
                  </a:lnTo>
                  <a:close/>
                </a:path>
              </a:pathLst>
            </a:custGeom>
            <a:solidFill>
              <a:schemeClr val="tx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3" name="Grupo 2"/>
          <p:cNvGrpSpPr/>
          <p:nvPr/>
        </p:nvGrpSpPr>
        <p:grpSpPr>
          <a:xfrm>
            <a:off x="2651990" y="2929341"/>
            <a:ext cx="407987" cy="1838326"/>
            <a:chOff x="2651990" y="2929341"/>
            <a:chExt cx="407987" cy="1838326"/>
          </a:xfrm>
          <a:solidFill>
            <a:schemeClr val="tx1">
              <a:lumMod val="40000"/>
              <a:lumOff val="60000"/>
            </a:schemeClr>
          </a:solidFill>
        </p:grpSpPr>
        <p:sp>
          <p:nvSpPr>
            <p:cNvPr id="218" name="Freeform 51"/>
            <p:cNvSpPr>
              <a:spLocks/>
            </p:cNvSpPr>
            <p:nvPr/>
          </p:nvSpPr>
          <p:spPr bwMode="auto">
            <a:xfrm>
              <a:off x="2651990" y="4521604"/>
              <a:ext cx="407987" cy="246063"/>
            </a:xfrm>
            <a:custGeom>
              <a:avLst/>
              <a:gdLst>
                <a:gd name="T0" fmla="*/ 257 w 257"/>
                <a:gd name="T1" fmla="*/ 123 h 155"/>
                <a:gd name="T2" fmla="*/ 230 w 257"/>
                <a:gd name="T3" fmla="*/ 151 h 155"/>
                <a:gd name="T4" fmla="*/ 130 w 257"/>
                <a:gd name="T5" fmla="*/ 53 h 155"/>
                <a:gd name="T6" fmla="*/ 27 w 257"/>
                <a:gd name="T7" fmla="*/ 155 h 155"/>
                <a:gd name="T8" fmla="*/ 0 w 257"/>
                <a:gd name="T9" fmla="*/ 129 h 155"/>
                <a:gd name="T10" fmla="*/ 130 w 257"/>
                <a:gd name="T11" fmla="*/ 0 h 155"/>
                <a:gd name="T12" fmla="*/ 257 w 257"/>
                <a:gd name="T13" fmla="*/ 123 h 155"/>
              </a:gdLst>
              <a:ahLst/>
              <a:cxnLst>
                <a:cxn ang="0">
                  <a:pos x="T0" y="T1"/>
                </a:cxn>
                <a:cxn ang="0">
                  <a:pos x="T2" y="T3"/>
                </a:cxn>
                <a:cxn ang="0">
                  <a:pos x="T4" y="T5"/>
                </a:cxn>
                <a:cxn ang="0">
                  <a:pos x="T6" y="T7"/>
                </a:cxn>
                <a:cxn ang="0">
                  <a:pos x="T8" y="T9"/>
                </a:cxn>
                <a:cxn ang="0">
                  <a:pos x="T10" y="T11"/>
                </a:cxn>
                <a:cxn ang="0">
                  <a:pos x="T12" y="T13"/>
                </a:cxn>
              </a:cxnLst>
              <a:rect l="0" t="0" r="r" b="b"/>
              <a:pathLst>
                <a:path w="257" h="155">
                  <a:moveTo>
                    <a:pt x="257" y="123"/>
                  </a:moveTo>
                  <a:lnTo>
                    <a:pt x="230" y="151"/>
                  </a:lnTo>
                  <a:lnTo>
                    <a:pt x="130" y="53"/>
                  </a:lnTo>
                  <a:lnTo>
                    <a:pt x="27" y="155"/>
                  </a:lnTo>
                  <a:lnTo>
                    <a:pt x="0" y="129"/>
                  </a:lnTo>
                  <a:lnTo>
                    <a:pt x="130" y="0"/>
                  </a:lnTo>
                  <a:lnTo>
                    <a:pt x="257" y="123"/>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9" name="Freeform 52"/>
            <p:cNvSpPr>
              <a:spLocks/>
            </p:cNvSpPr>
            <p:nvPr/>
          </p:nvSpPr>
          <p:spPr bwMode="auto">
            <a:xfrm>
              <a:off x="2651990" y="4345391"/>
              <a:ext cx="407987" cy="246063"/>
            </a:xfrm>
            <a:custGeom>
              <a:avLst/>
              <a:gdLst>
                <a:gd name="T0" fmla="*/ 257 w 257"/>
                <a:gd name="T1" fmla="*/ 123 h 155"/>
                <a:gd name="T2" fmla="*/ 230 w 257"/>
                <a:gd name="T3" fmla="*/ 149 h 155"/>
                <a:gd name="T4" fmla="*/ 130 w 257"/>
                <a:gd name="T5" fmla="*/ 53 h 155"/>
                <a:gd name="T6" fmla="*/ 27 w 257"/>
                <a:gd name="T7" fmla="*/ 155 h 155"/>
                <a:gd name="T8" fmla="*/ 0 w 257"/>
                <a:gd name="T9" fmla="*/ 128 h 155"/>
                <a:gd name="T10" fmla="*/ 130 w 257"/>
                <a:gd name="T11" fmla="*/ 0 h 155"/>
                <a:gd name="T12" fmla="*/ 257 w 257"/>
                <a:gd name="T13" fmla="*/ 123 h 155"/>
              </a:gdLst>
              <a:ahLst/>
              <a:cxnLst>
                <a:cxn ang="0">
                  <a:pos x="T0" y="T1"/>
                </a:cxn>
                <a:cxn ang="0">
                  <a:pos x="T2" y="T3"/>
                </a:cxn>
                <a:cxn ang="0">
                  <a:pos x="T4" y="T5"/>
                </a:cxn>
                <a:cxn ang="0">
                  <a:pos x="T6" y="T7"/>
                </a:cxn>
                <a:cxn ang="0">
                  <a:pos x="T8" y="T9"/>
                </a:cxn>
                <a:cxn ang="0">
                  <a:pos x="T10" y="T11"/>
                </a:cxn>
                <a:cxn ang="0">
                  <a:pos x="T12" y="T13"/>
                </a:cxn>
              </a:cxnLst>
              <a:rect l="0" t="0" r="r" b="b"/>
              <a:pathLst>
                <a:path w="257" h="155">
                  <a:moveTo>
                    <a:pt x="257" y="123"/>
                  </a:moveTo>
                  <a:lnTo>
                    <a:pt x="230" y="149"/>
                  </a:lnTo>
                  <a:lnTo>
                    <a:pt x="130" y="53"/>
                  </a:lnTo>
                  <a:lnTo>
                    <a:pt x="27" y="155"/>
                  </a:lnTo>
                  <a:lnTo>
                    <a:pt x="0" y="128"/>
                  </a:lnTo>
                  <a:lnTo>
                    <a:pt x="130" y="0"/>
                  </a:lnTo>
                  <a:lnTo>
                    <a:pt x="257" y="123"/>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0" name="Freeform 53"/>
            <p:cNvSpPr>
              <a:spLocks/>
            </p:cNvSpPr>
            <p:nvPr/>
          </p:nvSpPr>
          <p:spPr bwMode="auto">
            <a:xfrm>
              <a:off x="2651990" y="4169179"/>
              <a:ext cx="407987" cy="246063"/>
            </a:xfrm>
            <a:custGeom>
              <a:avLst/>
              <a:gdLst>
                <a:gd name="T0" fmla="*/ 257 w 257"/>
                <a:gd name="T1" fmla="*/ 122 h 155"/>
                <a:gd name="T2" fmla="*/ 230 w 257"/>
                <a:gd name="T3" fmla="*/ 149 h 155"/>
                <a:gd name="T4" fmla="*/ 130 w 257"/>
                <a:gd name="T5" fmla="*/ 53 h 155"/>
                <a:gd name="T6" fmla="*/ 27 w 257"/>
                <a:gd name="T7" fmla="*/ 155 h 155"/>
                <a:gd name="T8" fmla="*/ 0 w 257"/>
                <a:gd name="T9" fmla="*/ 128 h 155"/>
                <a:gd name="T10" fmla="*/ 130 w 257"/>
                <a:gd name="T11" fmla="*/ 0 h 155"/>
                <a:gd name="T12" fmla="*/ 257 w 257"/>
                <a:gd name="T13" fmla="*/ 122 h 155"/>
              </a:gdLst>
              <a:ahLst/>
              <a:cxnLst>
                <a:cxn ang="0">
                  <a:pos x="T0" y="T1"/>
                </a:cxn>
                <a:cxn ang="0">
                  <a:pos x="T2" y="T3"/>
                </a:cxn>
                <a:cxn ang="0">
                  <a:pos x="T4" y="T5"/>
                </a:cxn>
                <a:cxn ang="0">
                  <a:pos x="T6" y="T7"/>
                </a:cxn>
                <a:cxn ang="0">
                  <a:pos x="T8" y="T9"/>
                </a:cxn>
                <a:cxn ang="0">
                  <a:pos x="T10" y="T11"/>
                </a:cxn>
                <a:cxn ang="0">
                  <a:pos x="T12" y="T13"/>
                </a:cxn>
              </a:cxnLst>
              <a:rect l="0" t="0" r="r" b="b"/>
              <a:pathLst>
                <a:path w="257" h="155">
                  <a:moveTo>
                    <a:pt x="257" y="122"/>
                  </a:moveTo>
                  <a:lnTo>
                    <a:pt x="230" y="149"/>
                  </a:lnTo>
                  <a:lnTo>
                    <a:pt x="130" y="53"/>
                  </a:lnTo>
                  <a:lnTo>
                    <a:pt x="27" y="155"/>
                  </a:lnTo>
                  <a:lnTo>
                    <a:pt x="0" y="128"/>
                  </a:lnTo>
                  <a:lnTo>
                    <a:pt x="130" y="0"/>
                  </a:lnTo>
                  <a:lnTo>
                    <a:pt x="257" y="12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1" name="Freeform 54"/>
            <p:cNvSpPr>
              <a:spLocks/>
            </p:cNvSpPr>
            <p:nvPr/>
          </p:nvSpPr>
          <p:spPr bwMode="auto">
            <a:xfrm>
              <a:off x="2651990" y="3989791"/>
              <a:ext cx="407987" cy="247650"/>
            </a:xfrm>
            <a:custGeom>
              <a:avLst/>
              <a:gdLst>
                <a:gd name="T0" fmla="*/ 257 w 257"/>
                <a:gd name="T1" fmla="*/ 124 h 156"/>
                <a:gd name="T2" fmla="*/ 230 w 257"/>
                <a:gd name="T3" fmla="*/ 151 h 156"/>
                <a:gd name="T4" fmla="*/ 130 w 257"/>
                <a:gd name="T5" fmla="*/ 54 h 156"/>
                <a:gd name="T6" fmla="*/ 27 w 257"/>
                <a:gd name="T7" fmla="*/ 156 h 156"/>
                <a:gd name="T8" fmla="*/ 0 w 257"/>
                <a:gd name="T9" fmla="*/ 130 h 156"/>
                <a:gd name="T10" fmla="*/ 130 w 257"/>
                <a:gd name="T11" fmla="*/ 0 h 156"/>
                <a:gd name="T12" fmla="*/ 257 w 257"/>
                <a:gd name="T13" fmla="*/ 124 h 156"/>
              </a:gdLst>
              <a:ahLst/>
              <a:cxnLst>
                <a:cxn ang="0">
                  <a:pos x="T0" y="T1"/>
                </a:cxn>
                <a:cxn ang="0">
                  <a:pos x="T2" y="T3"/>
                </a:cxn>
                <a:cxn ang="0">
                  <a:pos x="T4" y="T5"/>
                </a:cxn>
                <a:cxn ang="0">
                  <a:pos x="T6" y="T7"/>
                </a:cxn>
                <a:cxn ang="0">
                  <a:pos x="T8" y="T9"/>
                </a:cxn>
                <a:cxn ang="0">
                  <a:pos x="T10" y="T11"/>
                </a:cxn>
                <a:cxn ang="0">
                  <a:pos x="T12" y="T13"/>
                </a:cxn>
              </a:cxnLst>
              <a:rect l="0" t="0" r="r" b="b"/>
              <a:pathLst>
                <a:path w="257" h="156">
                  <a:moveTo>
                    <a:pt x="257" y="124"/>
                  </a:moveTo>
                  <a:lnTo>
                    <a:pt x="230" y="151"/>
                  </a:lnTo>
                  <a:lnTo>
                    <a:pt x="130" y="54"/>
                  </a:lnTo>
                  <a:lnTo>
                    <a:pt x="27" y="156"/>
                  </a:lnTo>
                  <a:lnTo>
                    <a:pt x="0" y="130"/>
                  </a:lnTo>
                  <a:lnTo>
                    <a:pt x="130" y="0"/>
                  </a:lnTo>
                  <a:lnTo>
                    <a:pt x="257" y="124"/>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2" name="Freeform 55"/>
            <p:cNvSpPr>
              <a:spLocks/>
            </p:cNvSpPr>
            <p:nvPr/>
          </p:nvSpPr>
          <p:spPr bwMode="auto">
            <a:xfrm>
              <a:off x="2651990" y="3811991"/>
              <a:ext cx="407987" cy="249238"/>
            </a:xfrm>
            <a:custGeom>
              <a:avLst/>
              <a:gdLst>
                <a:gd name="T0" fmla="*/ 257 w 257"/>
                <a:gd name="T1" fmla="*/ 125 h 157"/>
                <a:gd name="T2" fmla="*/ 230 w 257"/>
                <a:gd name="T3" fmla="*/ 151 h 157"/>
                <a:gd name="T4" fmla="*/ 130 w 257"/>
                <a:gd name="T5" fmla="*/ 55 h 157"/>
                <a:gd name="T6" fmla="*/ 27 w 257"/>
                <a:gd name="T7" fmla="*/ 157 h 157"/>
                <a:gd name="T8" fmla="*/ 0 w 257"/>
                <a:gd name="T9" fmla="*/ 131 h 157"/>
                <a:gd name="T10" fmla="*/ 130 w 257"/>
                <a:gd name="T11" fmla="*/ 0 h 157"/>
                <a:gd name="T12" fmla="*/ 257 w 257"/>
                <a:gd name="T13" fmla="*/ 125 h 157"/>
              </a:gdLst>
              <a:ahLst/>
              <a:cxnLst>
                <a:cxn ang="0">
                  <a:pos x="T0" y="T1"/>
                </a:cxn>
                <a:cxn ang="0">
                  <a:pos x="T2" y="T3"/>
                </a:cxn>
                <a:cxn ang="0">
                  <a:pos x="T4" y="T5"/>
                </a:cxn>
                <a:cxn ang="0">
                  <a:pos x="T6" y="T7"/>
                </a:cxn>
                <a:cxn ang="0">
                  <a:pos x="T8" y="T9"/>
                </a:cxn>
                <a:cxn ang="0">
                  <a:pos x="T10" y="T11"/>
                </a:cxn>
                <a:cxn ang="0">
                  <a:pos x="T12" y="T13"/>
                </a:cxn>
              </a:cxnLst>
              <a:rect l="0" t="0" r="r" b="b"/>
              <a:pathLst>
                <a:path w="257" h="157">
                  <a:moveTo>
                    <a:pt x="257" y="125"/>
                  </a:moveTo>
                  <a:lnTo>
                    <a:pt x="230" y="151"/>
                  </a:lnTo>
                  <a:lnTo>
                    <a:pt x="130" y="55"/>
                  </a:lnTo>
                  <a:lnTo>
                    <a:pt x="27" y="157"/>
                  </a:lnTo>
                  <a:lnTo>
                    <a:pt x="0" y="131"/>
                  </a:lnTo>
                  <a:lnTo>
                    <a:pt x="130" y="0"/>
                  </a:lnTo>
                  <a:lnTo>
                    <a:pt x="257" y="125"/>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3" name="Freeform 56"/>
            <p:cNvSpPr>
              <a:spLocks/>
            </p:cNvSpPr>
            <p:nvPr/>
          </p:nvSpPr>
          <p:spPr bwMode="auto">
            <a:xfrm>
              <a:off x="2651990" y="3635779"/>
              <a:ext cx="407987" cy="249238"/>
            </a:xfrm>
            <a:custGeom>
              <a:avLst/>
              <a:gdLst>
                <a:gd name="T0" fmla="*/ 257 w 257"/>
                <a:gd name="T1" fmla="*/ 125 h 157"/>
                <a:gd name="T2" fmla="*/ 230 w 257"/>
                <a:gd name="T3" fmla="*/ 151 h 157"/>
                <a:gd name="T4" fmla="*/ 130 w 257"/>
                <a:gd name="T5" fmla="*/ 53 h 157"/>
                <a:gd name="T6" fmla="*/ 27 w 257"/>
                <a:gd name="T7" fmla="*/ 157 h 157"/>
                <a:gd name="T8" fmla="*/ 0 w 257"/>
                <a:gd name="T9" fmla="*/ 130 h 157"/>
                <a:gd name="T10" fmla="*/ 130 w 257"/>
                <a:gd name="T11" fmla="*/ 0 h 157"/>
                <a:gd name="T12" fmla="*/ 257 w 257"/>
                <a:gd name="T13" fmla="*/ 125 h 157"/>
              </a:gdLst>
              <a:ahLst/>
              <a:cxnLst>
                <a:cxn ang="0">
                  <a:pos x="T0" y="T1"/>
                </a:cxn>
                <a:cxn ang="0">
                  <a:pos x="T2" y="T3"/>
                </a:cxn>
                <a:cxn ang="0">
                  <a:pos x="T4" y="T5"/>
                </a:cxn>
                <a:cxn ang="0">
                  <a:pos x="T6" y="T7"/>
                </a:cxn>
                <a:cxn ang="0">
                  <a:pos x="T8" y="T9"/>
                </a:cxn>
                <a:cxn ang="0">
                  <a:pos x="T10" y="T11"/>
                </a:cxn>
                <a:cxn ang="0">
                  <a:pos x="T12" y="T13"/>
                </a:cxn>
              </a:cxnLst>
              <a:rect l="0" t="0" r="r" b="b"/>
              <a:pathLst>
                <a:path w="257" h="157">
                  <a:moveTo>
                    <a:pt x="257" y="125"/>
                  </a:moveTo>
                  <a:lnTo>
                    <a:pt x="230" y="151"/>
                  </a:lnTo>
                  <a:lnTo>
                    <a:pt x="130" y="53"/>
                  </a:lnTo>
                  <a:lnTo>
                    <a:pt x="27" y="157"/>
                  </a:lnTo>
                  <a:lnTo>
                    <a:pt x="0" y="130"/>
                  </a:lnTo>
                  <a:lnTo>
                    <a:pt x="130" y="0"/>
                  </a:lnTo>
                  <a:lnTo>
                    <a:pt x="257" y="125"/>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4" name="Freeform 57"/>
            <p:cNvSpPr>
              <a:spLocks/>
            </p:cNvSpPr>
            <p:nvPr/>
          </p:nvSpPr>
          <p:spPr bwMode="auto">
            <a:xfrm>
              <a:off x="2651990" y="3459566"/>
              <a:ext cx="407987" cy="247650"/>
            </a:xfrm>
            <a:custGeom>
              <a:avLst/>
              <a:gdLst>
                <a:gd name="T0" fmla="*/ 257 w 257"/>
                <a:gd name="T1" fmla="*/ 124 h 156"/>
                <a:gd name="T2" fmla="*/ 230 w 257"/>
                <a:gd name="T3" fmla="*/ 151 h 156"/>
                <a:gd name="T4" fmla="*/ 130 w 257"/>
                <a:gd name="T5" fmla="*/ 53 h 156"/>
                <a:gd name="T6" fmla="*/ 27 w 257"/>
                <a:gd name="T7" fmla="*/ 156 h 156"/>
                <a:gd name="T8" fmla="*/ 0 w 257"/>
                <a:gd name="T9" fmla="*/ 128 h 156"/>
                <a:gd name="T10" fmla="*/ 130 w 257"/>
                <a:gd name="T11" fmla="*/ 0 h 156"/>
                <a:gd name="T12" fmla="*/ 257 w 257"/>
                <a:gd name="T13" fmla="*/ 124 h 156"/>
              </a:gdLst>
              <a:ahLst/>
              <a:cxnLst>
                <a:cxn ang="0">
                  <a:pos x="T0" y="T1"/>
                </a:cxn>
                <a:cxn ang="0">
                  <a:pos x="T2" y="T3"/>
                </a:cxn>
                <a:cxn ang="0">
                  <a:pos x="T4" y="T5"/>
                </a:cxn>
                <a:cxn ang="0">
                  <a:pos x="T6" y="T7"/>
                </a:cxn>
                <a:cxn ang="0">
                  <a:pos x="T8" y="T9"/>
                </a:cxn>
                <a:cxn ang="0">
                  <a:pos x="T10" y="T11"/>
                </a:cxn>
                <a:cxn ang="0">
                  <a:pos x="T12" y="T13"/>
                </a:cxn>
              </a:cxnLst>
              <a:rect l="0" t="0" r="r" b="b"/>
              <a:pathLst>
                <a:path w="257" h="156">
                  <a:moveTo>
                    <a:pt x="257" y="124"/>
                  </a:moveTo>
                  <a:lnTo>
                    <a:pt x="230" y="151"/>
                  </a:lnTo>
                  <a:lnTo>
                    <a:pt x="130" y="53"/>
                  </a:lnTo>
                  <a:lnTo>
                    <a:pt x="27" y="156"/>
                  </a:lnTo>
                  <a:lnTo>
                    <a:pt x="0" y="128"/>
                  </a:lnTo>
                  <a:lnTo>
                    <a:pt x="130" y="0"/>
                  </a:lnTo>
                  <a:lnTo>
                    <a:pt x="257" y="124"/>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5" name="Freeform 58"/>
            <p:cNvSpPr>
              <a:spLocks/>
            </p:cNvSpPr>
            <p:nvPr/>
          </p:nvSpPr>
          <p:spPr bwMode="auto">
            <a:xfrm>
              <a:off x="2651990" y="3283354"/>
              <a:ext cx="407987" cy="244475"/>
            </a:xfrm>
            <a:custGeom>
              <a:avLst/>
              <a:gdLst>
                <a:gd name="T0" fmla="*/ 257 w 257"/>
                <a:gd name="T1" fmla="*/ 124 h 154"/>
                <a:gd name="T2" fmla="*/ 230 w 257"/>
                <a:gd name="T3" fmla="*/ 150 h 154"/>
                <a:gd name="T4" fmla="*/ 130 w 257"/>
                <a:gd name="T5" fmla="*/ 52 h 154"/>
                <a:gd name="T6" fmla="*/ 27 w 257"/>
                <a:gd name="T7" fmla="*/ 154 h 154"/>
                <a:gd name="T8" fmla="*/ 0 w 257"/>
                <a:gd name="T9" fmla="*/ 128 h 154"/>
                <a:gd name="T10" fmla="*/ 130 w 257"/>
                <a:gd name="T11" fmla="*/ 0 h 154"/>
                <a:gd name="T12" fmla="*/ 257 w 257"/>
                <a:gd name="T13" fmla="*/ 124 h 154"/>
              </a:gdLst>
              <a:ahLst/>
              <a:cxnLst>
                <a:cxn ang="0">
                  <a:pos x="T0" y="T1"/>
                </a:cxn>
                <a:cxn ang="0">
                  <a:pos x="T2" y="T3"/>
                </a:cxn>
                <a:cxn ang="0">
                  <a:pos x="T4" y="T5"/>
                </a:cxn>
                <a:cxn ang="0">
                  <a:pos x="T6" y="T7"/>
                </a:cxn>
                <a:cxn ang="0">
                  <a:pos x="T8" y="T9"/>
                </a:cxn>
                <a:cxn ang="0">
                  <a:pos x="T10" y="T11"/>
                </a:cxn>
                <a:cxn ang="0">
                  <a:pos x="T12" y="T13"/>
                </a:cxn>
              </a:cxnLst>
              <a:rect l="0" t="0" r="r" b="b"/>
              <a:pathLst>
                <a:path w="257" h="154">
                  <a:moveTo>
                    <a:pt x="257" y="124"/>
                  </a:moveTo>
                  <a:lnTo>
                    <a:pt x="230" y="150"/>
                  </a:lnTo>
                  <a:lnTo>
                    <a:pt x="130" y="52"/>
                  </a:lnTo>
                  <a:lnTo>
                    <a:pt x="27" y="154"/>
                  </a:lnTo>
                  <a:lnTo>
                    <a:pt x="0" y="128"/>
                  </a:lnTo>
                  <a:lnTo>
                    <a:pt x="130" y="0"/>
                  </a:lnTo>
                  <a:lnTo>
                    <a:pt x="257" y="124"/>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6" name="Freeform 59"/>
            <p:cNvSpPr>
              <a:spLocks/>
            </p:cNvSpPr>
            <p:nvPr/>
          </p:nvSpPr>
          <p:spPr bwMode="auto">
            <a:xfrm>
              <a:off x="2651990" y="3105554"/>
              <a:ext cx="407987" cy="246063"/>
            </a:xfrm>
            <a:custGeom>
              <a:avLst/>
              <a:gdLst>
                <a:gd name="T0" fmla="*/ 257 w 257"/>
                <a:gd name="T1" fmla="*/ 125 h 155"/>
                <a:gd name="T2" fmla="*/ 230 w 257"/>
                <a:gd name="T3" fmla="*/ 151 h 155"/>
                <a:gd name="T4" fmla="*/ 130 w 257"/>
                <a:gd name="T5" fmla="*/ 53 h 155"/>
                <a:gd name="T6" fmla="*/ 27 w 257"/>
                <a:gd name="T7" fmla="*/ 155 h 155"/>
                <a:gd name="T8" fmla="*/ 0 w 257"/>
                <a:gd name="T9" fmla="*/ 128 h 155"/>
                <a:gd name="T10" fmla="*/ 130 w 257"/>
                <a:gd name="T11" fmla="*/ 0 h 155"/>
                <a:gd name="T12" fmla="*/ 257 w 257"/>
                <a:gd name="T13" fmla="*/ 125 h 155"/>
              </a:gdLst>
              <a:ahLst/>
              <a:cxnLst>
                <a:cxn ang="0">
                  <a:pos x="T0" y="T1"/>
                </a:cxn>
                <a:cxn ang="0">
                  <a:pos x="T2" y="T3"/>
                </a:cxn>
                <a:cxn ang="0">
                  <a:pos x="T4" y="T5"/>
                </a:cxn>
                <a:cxn ang="0">
                  <a:pos x="T6" y="T7"/>
                </a:cxn>
                <a:cxn ang="0">
                  <a:pos x="T8" y="T9"/>
                </a:cxn>
                <a:cxn ang="0">
                  <a:pos x="T10" y="T11"/>
                </a:cxn>
                <a:cxn ang="0">
                  <a:pos x="T12" y="T13"/>
                </a:cxn>
              </a:cxnLst>
              <a:rect l="0" t="0" r="r" b="b"/>
              <a:pathLst>
                <a:path w="257" h="155">
                  <a:moveTo>
                    <a:pt x="257" y="125"/>
                  </a:moveTo>
                  <a:lnTo>
                    <a:pt x="230" y="151"/>
                  </a:lnTo>
                  <a:lnTo>
                    <a:pt x="130" y="53"/>
                  </a:lnTo>
                  <a:lnTo>
                    <a:pt x="27" y="155"/>
                  </a:lnTo>
                  <a:lnTo>
                    <a:pt x="0" y="128"/>
                  </a:lnTo>
                  <a:lnTo>
                    <a:pt x="130" y="0"/>
                  </a:lnTo>
                  <a:lnTo>
                    <a:pt x="257" y="125"/>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7" name="Freeform 60"/>
            <p:cNvSpPr>
              <a:spLocks/>
            </p:cNvSpPr>
            <p:nvPr/>
          </p:nvSpPr>
          <p:spPr bwMode="auto">
            <a:xfrm>
              <a:off x="2651990" y="2929341"/>
              <a:ext cx="407987" cy="246063"/>
            </a:xfrm>
            <a:custGeom>
              <a:avLst/>
              <a:gdLst>
                <a:gd name="T0" fmla="*/ 257 w 257"/>
                <a:gd name="T1" fmla="*/ 123 h 155"/>
                <a:gd name="T2" fmla="*/ 230 w 257"/>
                <a:gd name="T3" fmla="*/ 151 h 155"/>
                <a:gd name="T4" fmla="*/ 130 w 257"/>
                <a:gd name="T5" fmla="*/ 53 h 155"/>
                <a:gd name="T6" fmla="*/ 27 w 257"/>
                <a:gd name="T7" fmla="*/ 155 h 155"/>
                <a:gd name="T8" fmla="*/ 0 w 257"/>
                <a:gd name="T9" fmla="*/ 128 h 155"/>
                <a:gd name="T10" fmla="*/ 130 w 257"/>
                <a:gd name="T11" fmla="*/ 0 h 155"/>
                <a:gd name="T12" fmla="*/ 257 w 257"/>
                <a:gd name="T13" fmla="*/ 123 h 155"/>
              </a:gdLst>
              <a:ahLst/>
              <a:cxnLst>
                <a:cxn ang="0">
                  <a:pos x="T0" y="T1"/>
                </a:cxn>
                <a:cxn ang="0">
                  <a:pos x="T2" y="T3"/>
                </a:cxn>
                <a:cxn ang="0">
                  <a:pos x="T4" y="T5"/>
                </a:cxn>
                <a:cxn ang="0">
                  <a:pos x="T6" y="T7"/>
                </a:cxn>
                <a:cxn ang="0">
                  <a:pos x="T8" y="T9"/>
                </a:cxn>
                <a:cxn ang="0">
                  <a:pos x="T10" y="T11"/>
                </a:cxn>
                <a:cxn ang="0">
                  <a:pos x="T12" y="T13"/>
                </a:cxn>
              </a:cxnLst>
              <a:rect l="0" t="0" r="r" b="b"/>
              <a:pathLst>
                <a:path w="257" h="155">
                  <a:moveTo>
                    <a:pt x="257" y="123"/>
                  </a:moveTo>
                  <a:lnTo>
                    <a:pt x="230" y="151"/>
                  </a:lnTo>
                  <a:lnTo>
                    <a:pt x="130" y="53"/>
                  </a:lnTo>
                  <a:lnTo>
                    <a:pt x="27" y="155"/>
                  </a:lnTo>
                  <a:lnTo>
                    <a:pt x="0" y="128"/>
                  </a:lnTo>
                  <a:lnTo>
                    <a:pt x="130" y="0"/>
                  </a:lnTo>
                  <a:lnTo>
                    <a:pt x="257" y="123"/>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
        <p:nvSpPr>
          <p:cNvPr id="134" name="TextBox 320"/>
          <p:cNvSpPr txBox="1"/>
          <p:nvPr/>
        </p:nvSpPr>
        <p:spPr>
          <a:xfrm>
            <a:off x="1182708" y="5740836"/>
            <a:ext cx="1050288" cy="677108"/>
          </a:xfrm>
          <a:prstGeom prst="rect">
            <a:avLst/>
          </a:prstGeom>
          <a:noFill/>
        </p:spPr>
        <p:txBody>
          <a:bodyPr wrap="none" rtlCol="0">
            <a:spAutoFit/>
          </a:bodyPr>
          <a:lstStyle/>
          <a:p>
            <a:pPr algn="ctr"/>
            <a:r>
              <a:rPr lang="es-SV" sz="2400" b="1" dirty="0" smtClean="0">
                <a:solidFill>
                  <a:schemeClr val="accent5"/>
                </a:solidFill>
                <a:latin typeface="+mj-lt"/>
              </a:rPr>
              <a:t>34</a:t>
            </a:r>
            <a:r>
              <a:rPr lang="id-ID" sz="1400" b="1" dirty="0" smtClean="0">
                <a:solidFill>
                  <a:schemeClr val="accent5"/>
                </a:solidFill>
                <a:latin typeface="+mj-lt"/>
              </a:rPr>
              <a:t>.</a:t>
            </a:r>
            <a:r>
              <a:rPr lang="es-SV" sz="1400" b="1" dirty="0" smtClean="0">
                <a:solidFill>
                  <a:schemeClr val="accent5"/>
                </a:solidFill>
                <a:latin typeface="+mj-lt"/>
              </a:rPr>
              <a:t>00</a:t>
            </a:r>
            <a:r>
              <a:rPr lang="id-ID" sz="2400" b="1" dirty="0" smtClean="0">
                <a:solidFill>
                  <a:schemeClr val="accent5"/>
                </a:solidFill>
                <a:latin typeface="+mj-lt"/>
              </a:rPr>
              <a:t>%</a:t>
            </a:r>
            <a:endParaRPr lang="es-SV" sz="2400" b="1" dirty="0" smtClean="0">
              <a:solidFill>
                <a:schemeClr val="accent5"/>
              </a:solidFill>
              <a:latin typeface="+mj-lt"/>
            </a:endParaRPr>
          </a:p>
          <a:p>
            <a:pPr algn="ctr"/>
            <a:r>
              <a:rPr lang="en-US" sz="1400" dirty="0" smtClean="0">
                <a:solidFill>
                  <a:schemeClr val="accent5"/>
                </a:solidFill>
                <a:latin typeface="+mj-lt"/>
              </a:rPr>
              <a:t>(2,396</a:t>
            </a:r>
            <a:r>
              <a:rPr lang="es-SV" sz="1400" dirty="0">
                <a:solidFill>
                  <a:schemeClr val="accent5"/>
                </a:solidFill>
                <a:latin typeface="+mj-lt"/>
              </a:rPr>
              <a:t>)</a:t>
            </a:r>
            <a:endParaRPr lang="id-ID" sz="1400" dirty="0">
              <a:solidFill>
                <a:schemeClr val="accent5"/>
              </a:solidFill>
              <a:latin typeface="+mj-lt"/>
            </a:endParaRPr>
          </a:p>
        </p:txBody>
      </p:sp>
      <p:sp>
        <p:nvSpPr>
          <p:cNvPr id="135" name="TextBox 321"/>
          <p:cNvSpPr txBox="1"/>
          <p:nvPr/>
        </p:nvSpPr>
        <p:spPr>
          <a:xfrm>
            <a:off x="2330840" y="5740836"/>
            <a:ext cx="1050288" cy="677108"/>
          </a:xfrm>
          <a:prstGeom prst="rect">
            <a:avLst/>
          </a:prstGeom>
          <a:noFill/>
        </p:spPr>
        <p:txBody>
          <a:bodyPr wrap="none" rtlCol="0">
            <a:spAutoFit/>
          </a:bodyPr>
          <a:lstStyle/>
          <a:p>
            <a:pPr algn="ctr"/>
            <a:r>
              <a:rPr lang="es-SV" sz="2400" b="1" dirty="0" smtClean="0">
                <a:solidFill>
                  <a:schemeClr val="accent2"/>
                </a:solidFill>
                <a:latin typeface="+mj-lt"/>
              </a:rPr>
              <a:t>66</a:t>
            </a:r>
            <a:r>
              <a:rPr lang="id-ID" sz="1400" b="1" dirty="0" smtClean="0">
                <a:solidFill>
                  <a:schemeClr val="accent2"/>
                </a:solidFill>
                <a:latin typeface="+mj-lt"/>
              </a:rPr>
              <a:t>.</a:t>
            </a:r>
            <a:r>
              <a:rPr lang="es-SV" sz="1400" b="1" dirty="0" smtClean="0">
                <a:solidFill>
                  <a:schemeClr val="accent2"/>
                </a:solidFill>
                <a:latin typeface="+mj-lt"/>
              </a:rPr>
              <a:t>00</a:t>
            </a:r>
            <a:r>
              <a:rPr lang="id-ID" sz="2400" b="1" dirty="0" smtClean="0">
                <a:solidFill>
                  <a:schemeClr val="accent2"/>
                </a:solidFill>
                <a:latin typeface="+mj-lt"/>
              </a:rPr>
              <a:t>%</a:t>
            </a:r>
            <a:endParaRPr lang="es-SV" sz="2400" b="1" dirty="0" smtClean="0">
              <a:solidFill>
                <a:schemeClr val="accent2"/>
              </a:solidFill>
              <a:latin typeface="+mj-lt"/>
            </a:endParaRPr>
          </a:p>
          <a:p>
            <a:pPr algn="ctr"/>
            <a:r>
              <a:rPr lang="es-SV" sz="1400" dirty="0">
                <a:solidFill>
                  <a:schemeClr val="accent2"/>
                </a:solidFill>
                <a:latin typeface="+mj-lt"/>
              </a:rPr>
              <a:t>(4,713)</a:t>
            </a:r>
            <a:endParaRPr lang="id-ID" sz="1400" dirty="0">
              <a:solidFill>
                <a:schemeClr val="accent2"/>
              </a:solidFill>
              <a:latin typeface="+mj-lt"/>
            </a:endParaRPr>
          </a:p>
        </p:txBody>
      </p:sp>
      <p:grpSp>
        <p:nvGrpSpPr>
          <p:cNvPr id="136" name="Group 259"/>
          <p:cNvGrpSpPr/>
          <p:nvPr/>
        </p:nvGrpSpPr>
        <p:grpSpPr>
          <a:xfrm>
            <a:off x="2750960" y="4846600"/>
            <a:ext cx="210046" cy="497110"/>
            <a:chOff x="5505537" y="930389"/>
            <a:chExt cx="333375" cy="788988"/>
          </a:xfrm>
          <a:solidFill>
            <a:schemeClr val="accent2"/>
          </a:solidFill>
        </p:grpSpPr>
        <p:sp>
          <p:nvSpPr>
            <p:cNvPr id="140" name="Oval 27"/>
            <p:cNvSpPr>
              <a:spLocks noChangeArrowheads="1"/>
            </p:cNvSpPr>
            <p:nvPr/>
          </p:nvSpPr>
          <p:spPr bwMode="auto">
            <a:xfrm>
              <a:off x="5602373" y="930389"/>
              <a:ext cx="141288" cy="139700"/>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rgbClr val="404040"/>
                </a:solidFill>
              </a:endParaRPr>
            </a:p>
          </p:txBody>
        </p:sp>
        <p:sp>
          <p:nvSpPr>
            <p:cNvPr id="141" name="Freeform 28"/>
            <p:cNvSpPr>
              <a:spLocks/>
            </p:cNvSpPr>
            <p:nvPr/>
          </p:nvSpPr>
          <p:spPr bwMode="auto">
            <a:xfrm>
              <a:off x="5505537" y="1084378"/>
              <a:ext cx="333375" cy="634999"/>
            </a:xfrm>
            <a:custGeom>
              <a:avLst/>
              <a:gdLst>
                <a:gd name="T0" fmla="*/ 87 w 87"/>
                <a:gd name="T1" fmla="*/ 24 h 168"/>
                <a:gd name="T2" fmla="*/ 62 w 87"/>
                <a:gd name="T3" fmla="*/ 0 h 168"/>
                <a:gd name="T4" fmla="*/ 37 w 87"/>
                <a:gd name="T5" fmla="*/ 0 h 168"/>
                <a:gd name="T6" fmla="*/ 35 w 87"/>
                <a:gd name="T7" fmla="*/ 0 h 168"/>
                <a:gd name="T8" fmla="*/ 25 w 87"/>
                <a:gd name="T9" fmla="*/ 0 h 168"/>
                <a:gd name="T10" fmla="*/ 0 w 87"/>
                <a:gd name="T11" fmla="*/ 24 h 168"/>
                <a:gd name="T12" fmla="*/ 0 w 87"/>
                <a:gd name="T13" fmla="*/ 24 h 168"/>
                <a:gd name="T14" fmla="*/ 0 w 87"/>
                <a:gd name="T15" fmla="*/ 73 h 168"/>
                <a:gd name="T16" fmla="*/ 8 w 87"/>
                <a:gd name="T17" fmla="*/ 81 h 168"/>
                <a:gd name="T18" fmla="*/ 16 w 87"/>
                <a:gd name="T19" fmla="*/ 73 h 168"/>
                <a:gd name="T20" fmla="*/ 16 w 87"/>
                <a:gd name="T21" fmla="*/ 44 h 168"/>
                <a:gd name="T22" fmla="*/ 16 w 87"/>
                <a:gd name="T23" fmla="*/ 28 h 168"/>
                <a:gd name="T24" fmla="*/ 20 w 87"/>
                <a:gd name="T25" fmla="*/ 28 h 168"/>
                <a:gd name="T26" fmla="*/ 20 w 87"/>
                <a:gd name="T27" fmla="*/ 46 h 168"/>
                <a:gd name="T28" fmla="*/ 20 w 87"/>
                <a:gd name="T29" fmla="*/ 77 h 168"/>
                <a:gd name="T30" fmla="*/ 20 w 87"/>
                <a:gd name="T31" fmla="*/ 81 h 168"/>
                <a:gd name="T32" fmla="*/ 20 w 87"/>
                <a:gd name="T33" fmla="*/ 157 h 168"/>
                <a:gd name="T34" fmla="*/ 31 w 87"/>
                <a:gd name="T35" fmla="*/ 168 h 168"/>
                <a:gd name="T36" fmla="*/ 41 w 87"/>
                <a:gd name="T37" fmla="*/ 157 h 168"/>
                <a:gd name="T38" fmla="*/ 41 w 87"/>
                <a:gd name="T39" fmla="*/ 81 h 168"/>
                <a:gd name="T40" fmla="*/ 46 w 87"/>
                <a:gd name="T41" fmla="*/ 81 h 168"/>
                <a:gd name="T42" fmla="*/ 46 w 87"/>
                <a:gd name="T43" fmla="*/ 157 h 168"/>
                <a:gd name="T44" fmla="*/ 56 w 87"/>
                <a:gd name="T45" fmla="*/ 168 h 168"/>
                <a:gd name="T46" fmla="*/ 67 w 87"/>
                <a:gd name="T47" fmla="*/ 157 h 168"/>
                <a:gd name="T48" fmla="*/ 67 w 87"/>
                <a:gd name="T49" fmla="*/ 81 h 168"/>
                <a:gd name="T50" fmla="*/ 67 w 87"/>
                <a:gd name="T51" fmla="*/ 77 h 168"/>
                <a:gd name="T52" fmla="*/ 67 w 87"/>
                <a:gd name="T53" fmla="*/ 46 h 168"/>
                <a:gd name="T54" fmla="*/ 67 w 87"/>
                <a:gd name="T55" fmla="*/ 28 h 168"/>
                <a:gd name="T56" fmla="*/ 71 w 87"/>
                <a:gd name="T57" fmla="*/ 28 h 168"/>
                <a:gd name="T58" fmla="*/ 71 w 87"/>
                <a:gd name="T59" fmla="*/ 44 h 168"/>
                <a:gd name="T60" fmla="*/ 71 w 87"/>
                <a:gd name="T61" fmla="*/ 73 h 168"/>
                <a:gd name="T62" fmla="*/ 79 w 87"/>
                <a:gd name="T63" fmla="*/ 81 h 168"/>
                <a:gd name="T64" fmla="*/ 87 w 87"/>
                <a:gd name="T65" fmla="*/ 73 h 168"/>
                <a:gd name="T66" fmla="*/ 87 w 87"/>
                <a:gd name="T67" fmla="*/ 24 h 168"/>
                <a:gd name="T68" fmla="*/ 87 w 87"/>
                <a:gd name="T69" fmla="*/ 2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7" h="168">
                  <a:moveTo>
                    <a:pt x="87" y="24"/>
                  </a:moveTo>
                  <a:cubicBezTo>
                    <a:pt x="87" y="11"/>
                    <a:pt x="75" y="0"/>
                    <a:pt x="62" y="0"/>
                  </a:cubicBezTo>
                  <a:cubicBezTo>
                    <a:pt x="37" y="0"/>
                    <a:pt x="37" y="0"/>
                    <a:pt x="37" y="0"/>
                  </a:cubicBezTo>
                  <a:cubicBezTo>
                    <a:pt x="35" y="0"/>
                    <a:pt x="35" y="0"/>
                    <a:pt x="35" y="0"/>
                  </a:cubicBezTo>
                  <a:cubicBezTo>
                    <a:pt x="25" y="0"/>
                    <a:pt x="25" y="0"/>
                    <a:pt x="25" y="0"/>
                  </a:cubicBezTo>
                  <a:cubicBezTo>
                    <a:pt x="12" y="0"/>
                    <a:pt x="0" y="11"/>
                    <a:pt x="0" y="24"/>
                  </a:cubicBezTo>
                  <a:cubicBezTo>
                    <a:pt x="0" y="24"/>
                    <a:pt x="0" y="24"/>
                    <a:pt x="0" y="24"/>
                  </a:cubicBezTo>
                  <a:cubicBezTo>
                    <a:pt x="0" y="73"/>
                    <a:pt x="0" y="73"/>
                    <a:pt x="0" y="73"/>
                  </a:cubicBezTo>
                  <a:cubicBezTo>
                    <a:pt x="0" y="78"/>
                    <a:pt x="4" y="81"/>
                    <a:pt x="8" y="81"/>
                  </a:cubicBezTo>
                  <a:cubicBezTo>
                    <a:pt x="13" y="81"/>
                    <a:pt x="16" y="78"/>
                    <a:pt x="16" y="73"/>
                  </a:cubicBezTo>
                  <a:cubicBezTo>
                    <a:pt x="16" y="44"/>
                    <a:pt x="16" y="44"/>
                    <a:pt x="16" y="44"/>
                  </a:cubicBezTo>
                  <a:cubicBezTo>
                    <a:pt x="16" y="28"/>
                    <a:pt x="16" y="28"/>
                    <a:pt x="16" y="28"/>
                  </a:cubicBezTo>
                  <a:cubicBezTo>
                    <a:pt x="20" y="28"/>
                    <a:pt x="20" y="28"/>
                    <a:pt x="20" y="28"/>
                  </a:cubicBezTo>
                  <a:cubicBezTo>
                    <a:pt x="20" y="46"/>
                    <a:pt x="20" y="46"/>
                    <a:pt x="20" y="46"/>
                  </a:cubicBezTo>
                  <a:cubicBezTo>
                    <a:pt x="20" y="77"/>
                    <a:pt x="20" y="77"/>
                    <a:pt x="20" y="77"/>
                  </a:cubicBezTo>
                  <a:cubicBezTo>
                    <a:pt x="20" y="81"/>
                    <a:pt x="20" y="81"/>
                    <a:pt x="20" y="81"/>
                  </a:cubicBezTo>
                  <a:cubicBezTo>
                    <a:pt x="20" y="157"/>
                    <a:pt x="20" y="157"/>
                    <a:pt x="20" y="157"/>
                  </a:cubicBezTo>
                  <a:cubicBezTo>
                    <a:pt x="20" y="163"/>
                    <a:pt x="25" y="168"/>
                    <a:pt x="31" y="168"/>
                  </a:cubicBezTo>
                  <a:cubicBezTo>
                    <a:pt x="37" y="168"/>
                    <a:pt x="41" y="163"/>
                    <a:pt x="41" y="157"/>
                  </a:cubicBezTo>
                  <a:cubicBezTo>
                    <a:pt x="41" y="81"/>
                    <a:pt x="41" y="81"/>
                    <a:pt x="41" y="81"/>
                  </a:cubicBezTo>
                  <a:cubicBezTo>
                    <a:pt x="46" y="81"/>
                    <a:pt x="46" y="81"/>
                    <a:pt x="46" y="81"/>
                  </a:cubicBezTo>
                  <a:cubicBezTo>
                    <a:pt x="46" y="157"/>
                    <a:pt x="46" y="157"/>
                    <a:pt x="46" y="157"/>
                  </a:cubicBezTo>
                  <a:cubicBezTo>
                    <a:pt x="46" y="163"/>
                    <a:pt x="50" y="168"/>
                    <a:pt x="56" y="168"/>
                  </a:cubicBezTo>
                  <a:cubicBezTo>
                    <a:pt x="62" y="168"/>
                    <a:pt x="67" y="163"/>
                    <a:pt x="67" y="157"/>
                  </a:cubicBezTo>
                  <a:cubicBezTo>
                    <a:pt x="67" y="81"/>
                    <a:pt x="67" y="81"/>
                    <a:pt x="67" y="81"/>
                  </a:cubicBezTo>
                  <a:cubicBezTo>
                    <a:pt x="67" y="77"/>
                    <a:pt x="67" y="77"/>
                    <a:pt x="67" y="77"/>
                  </a:cubicBezTo>
                  <a:cubicBezTo>
                    <a:pt x="67" y="46"/>
                    <a:pt x="67" y="46"/>
                    <a:pt x="67" y="46"/>
                  </a:cubicBezTo>
                  <a:cubicBezTo>
                    <a:pt x="67" y="28"/>
                    <a:pt x="67" y="28"/>
                    <a:pt x="67" y="28"/>
                  </a:cubicBezTo>
                  <a:cubicBezTo>
                    <a:pt x="71" y="28"/>
                    <a:pt x="71" y="28"/>
                    <a:pt x="71" y="28"/>
                  </a:cubicBezTo>
                  <a:cubicBezTo>
                    <a:pt x="71" y="44"/>
                    <a:pt x="71" y="44"/>
                    <a:pt x="71" y="44"/>
                  </a:cubicBezTo>
                  <a:cubicBezTo>
                    <a:pt x="71" y="73"/>
                    <a:pt x="71" y="73"/>
                    <a:pt x="71" y="73"/>
                  </a:cubicBezTo>
                  <a:cubicBezTo>
                    <a:pt x="71" y="78"/>
                    <a:pt x="74" y="81"/>
                    <a:pt x="79" y="81"/>
                  </a:cubicBezTo>
                  <a:cubicBezTo>
                    <a:pt x="83" y="81"/>
                    <a:pt x="87" y="78"/>
                    <a:pt x="87" y="73"/>
                  </a:cubicBezTo>
                  <a:cubicBezTo>
                    <a:pt x="87" y="24"/>
                    <a:pt x="87" y="24"/>
                    <a:pt x="87" y="24"/>
                  </a:cubicBezTo>
                  <a:cubicBezTo>
                    <a:pt x="87" y="24"/>
                    <a:pt x="87" y="24"/>
                    <a:pt x="87" y="2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rgbClr val="404040"/>
                </a:solidFill>
              </a:endParaRPr>
            </a:p>
          </p:txBody>
        </p:sp>
      </p:grpSp>
      <p:grpSp>
        <p:nvGrpSpPr>
          <p:cNvPr id="137" name="Group 297"/>
          <p:cNvGrpSpPr/>
          <p:nvPr/>
        </p:nvGrpSpPr>
        <p:grpSpPr>
          <a:xfrm flipH="1">
            <a:off x="1593046" y="4851090"/>
            <a:ext cx="229613" cy="493314"/>
            <a:chOff x="5670652" y="1738427"/>
            <a:chExt cx="363539" cy="781050"/>
          </a:xfrm>
          <a:solidFill>
            <a:schemeClr val="accent5"/>
          </a:solidFill>
        </p:grpSpPr>
        <p:sp>
          <p:nvSpPr>
            <p:cNvPr id="138" name="Oval 25"/>
            <p:cNvSpPr>
              <a:spLocks noChangeArrowheads="1"/>
            </p:cNvSpPr>
            <p:nvPr/>
          </p:nvSpPr>
          <p:spPr bwMode="auto">
            <a:xfrm>
              <a:off x="5781760" y="1738427"/>
              <a:ext cx="141288" cy="139700"/>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rgbClr val="404040"/>
                </a:solidFill>
              </a:endParaRPr>
            </a:p>
          </p:txBody>
        </p:sp>
        <p:sp>
          <p:nvSpPr>
            <p:cNvPr id="139" name="Freeform 26"/>
            <p:cNvSpPr>
              <a:spLocks/>
            </p:cNvSpPr>
            <p:nvPr/>
          </p:nvSpPr>
          <p:spPr bwMode="auto">
            <a:xfrm>
              <a:off x="5670652" y="1889240"/>
              <a:ext cx="363539" cy="630237"/>
            </a:xfrm>
            <a:custGeom>
              <a:avLst/>
              <a:gdLst>
                <a:gd name="T0" fmla="*/ 94 w 95"/>
                <a:gd name="T1" fmla="*/ 64 h 167"/>
                <a:gd name="T2" fmla="*/ 80 w 95"/>
                <a:gd name="T3" fmla="*/ 19 h 167"/>
                <a:gd name="T4" fmla="*/ 79 w 95"/>
                <a:gd name="T5" fmla="*/ 18 h 167"/>
                <a:gd name="T6" fmla="*/ 56 w 95"/>
                <a:gd name="T7" fmla="*/ 0 h 167"/>
                <a:gd name="T8" fmla="*/ 49 w 95"/>
                <a:gd name="T9" fmla="*/ 0 h 167"/>
                <a:gd name="T10" fmla="*/ 46 w 95"/>
                <a:gd name="T11" fmla="*/ 0 h 167"/>
                <a:gd name="T12" fmla="*/ 39 w 95"/>
                <a:gd name="T13" fmla="*/ 0 h 167"/>
                <a:gd name="T14" fmla="*/ 16 w 95"/>
                <a:gd name="T15" fmla="*/ 18 h 167"/>
                <a:gd name="T16" fmla="*/ 15 w 95"/>
                <a:gd name="T17" fmla="*/ 19 h 167"/>
                <a:gd name="T18" fmla="*/ 1 w 95"/>
                <a:gd name="T19" fmla="*/ 64 h 167"/>
                <a:gd name="T20" fmla="*/ 5 w 95"/>
                <a:gd name="T21" fmla="*/ 73 h 167"/>
                <a:gd name="T22" fmla="*/ 15 w 95"/>
                <a:gd name="T23" fmla="*/ 69 h 167"/>
                <a:gd name="T24" fmla="*/ 28 w 95"/>
                <a:gd name="T25" fmla="*/ 25 h 167"/>
                <a:gd name="T26" fmla="*/ 32 w 95"/>
                <a:gd name="T27" fmla="*/ 25 h 167"/>
                <a:gd name="T28" fmla="*/ 8 w 95"/>
                <a:gd name="T29" fmla="*/ 100 h 167"/>
                <a:gd name="T30" fmla="*/ 27 w 95"/>
                <a:gd name="T31" fmla="*/ 100 h 167"/>
                <a:gd name="T32" fmla="*/ 27 w 95"/>
                <a:gd name="T33" fmla="*/ 158 h 167"/>
                <a:gd name="T34" fmla="*/ 36 w 95"/>
                <a:gd name="T35" fmla="*/ 167 h 167"/>
                <a:gd name="T36" fmla="*/ 44 w 95"/>
                <a:gd name="T37" fmla="*/ 158 h 167"/>
                <a:gd name="T38" fmla="*/ 44 w 95"/>
                <a:gd name="T39" fmla="*/ 100 h 167"/>
                <a:gd name="T40" fmla="*/ 51 w 95"/>
                <a:gd name="T41" fmla="*/ 100 h 167"/>
                <a:gd name="T42" fmla="*/ 51 w 95"/>
                <a:gd name="T43" fmla="*/ 158 h 167"/>
                <a:gd name="T44" fmla="*/ 59 w 95"/>
                <a:gd name="T45" fmla="*/ 167 h 167"/>
                <a:gd name="T46" fmla="*/ 68 w 95"/>
                <a:gd name="T47" fmla="*/ 158 h 167"/>
                <a:gd name="T48" fmla="*/ 68 w 95"/>
                <a:gd name="T49" fmla="*/ 100 h 167"/>
                <a:gd name="T50" fmla="*/ 87 w 95"/>
                <a:gd name="T51" fmla="*/ 100 h 167"/>
                <a:gd name="T52" fmla="*/ 63 w 95"/>
                <a:gd name="T53" fmla="*/ 25 h 167"/>
                <a:gd name="T54" fmla="*/ 67 w 95"/>
                <a:gd name="T55" fmla="*/ 25 h 167"/>
                <a:gd name="T56" fmla="*/ 80 w 95"/>
                <a:gd name="T57" fmla="*/ 69 h 167"/>
                <a:gd name="T58" fmla="*/ 90 w 95"/>
                <a:gd name="T59" fmla="*/ 73 h 167"/>
                <a:gd name="T60" fmla="*/ 94 w 95"/>
                <a:gd name="T61" fmla="*/ 6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5" h="167">
                  <a:moveTo>
                    <a:pt x="94" y="64"/>
                  </a:moveTo>
                  <a:cubicBezTo>
                    <a:pt x="80" y="19"/>
                    <a:pt x="80" y="19"/>
                    <a:pt x="80" y="19"/>
                  </a:cubicBezTo>
                  <a:cubicBezTo>
                    <a:pt x="80" y="19"/>
                    <a:pt x="79" y="18"/>
                    <a:pt x="79" y="18"/>
                  </a:cubicBezTo>
                  <a:cubicBezTo>
                    <a:pt x="74" y="4"/>
                    <a:pt x="61" y="0"/>
                    <a:pt x="56" y="0"/>
                  </a:cubicBezTo>
                  <a:cubicBezTo>
                    <a:pt x="52" y="0"/>
                    <a:pt x="53" y="0"/>
                    <a:pt x="49" y="0"/>
                  </a:cubicBezTo>
                  <a:cubicBezTo>
                    <a:pt x="48" y="0"/>
                    <a:pt x="47" y="0"/>
                    <a:pt x="46" y="0"/>
                  </a:cubicBezTo>
                  <a:cubicBezTo>
                    <a:pt x="42" y="0"/>
                    <a:pt x="43" y="0"/>
                    <a:pt x="39" y="0"/>
                  </a:cubicBezTo>
                  <a:cubicBezTo>
                    <a:pt x="34" y="0"/>
                    <a:pt x="21" y="4"/>
                    <a:pt x="16" y="18"/>
                  </a:cubicBezTo>
                  <a:cubicBezTo>
                    <a:pt x="16" y="18"/>
                    <a:pt x="15" y="19"/>
                    <a:pt x="15" y="19"/>
                  </a:cubicBezTo>
                  <a:cubicBezTo>
                    <a:pt x="1" y="64"/>
                    <a:pt x="1" y="64"/>
                    <a:pt x="1" y="64"/>
                  </a:cubicBezTo>
                  <a:cubicBezTo>
                    <a:pt x="0" y="68"/>
                    <a:pt x="2" y="72"/>
                    <a:pt x="5" y="73"/>
                  </a:cubicBezTo>
                  <a:cubicBezTo>
                    <a:pt x="9" y="74"/>
                    <a:pt x="13" y="72"/>
                    <a:pt x="15" y="69"/>
                  </a:cubicBezTo>
                  <a:cubicBezTo>
                    <a:pt x="28" y="25"/>
                    <a:pt x="28" y="25"/>
                    <a:pt x="28" y="25"/>
                  </a:cubicBezTo>
                  <a:cubicBezTo>
                    <a:pt x="32" y="25"/>
                    <a:pt x="32" y="25"/>
                    <a:pt x="32" y="25"/>
                  </a:cubicBezTo>
                  <a:cubicBezTo>
                    <a:pt x="8" y="100"/>
                    <a:pt x="8" y="100"/>
                    <a:pt x="8" y="100"/>
                  </a:cubicBezTo>
                  <a:cubicBezTo>
                    <a:pt x="27" y="100"/>
                    <a:pt x="27" y="100"/>
                    <a:pt x="27" y="100"/>
                  </a:cubicBezTo>
                  <a:cubicBezTo>
                    <a:pt x="27" y="158"/>
                    <a:pt x="27" y="158"/>
                    <a:pt x="27" y="158"/>
                  </a:cubicBezTo>
                  <a:cubicBezTo>
                    <a:pt x="27" y="163"/>
                    <a:pt x="31" y="167"/>
                    <a:pt x="36" y="167"/>
                  </a:cubicBezTo>
                  <a:cubicBezTo>
                    <a:pt x="41" y="167"/>
                    <a:pt x="44" y="163"/>
                    <a:pt x="44" y="158"/>
                  </a:cubicBezTo>
                  <a:cubicBezTo>
                    <a:pt x="44" y="100"/>
                    <a:pt x="44" y="100"/>
                    <a:pt x="44" y="100"/>
                  </a:cubicBezTo>
                  <a:cubicBezTo>
                    <a:pt x="51" y="100"/>
                    <a:pt x="51" y="100"/>
                    <a:pt x="51" y="100"/>
                  </a:cubicBezTo>
                  <a:cubicBezTo>
                    <a:pt x="51" y="158"/>
                    <a:pt x="51" y="158"/>
                    <a:pt x="51" y="158"/>
                  </a:cubicBezTo>
                  <a:cubicBezTo>
                    <a:pt x="51" y="163"/>
                    <a:pt x="54" y="167"/>
                    <a:pt x="59" y="167"/>
                  </a:cubicBezTo>
                  <a:cubicBezTo>
                    <a:pt x="64" y="167"/>
                    <a:pt x="68" y="163"/>
                    <a:pt x="68" y="158"/>
                  </a:cubicBezTo>
                  <a:cubicBezTo>
                    <a:pt x="68" y="100"/>
                    <a:pt x="68" y="100"/>
                    <a:pt x="68" y="100"/>
                  </a:cubicBezTo>
                  <a:cubicBezTo>
                    <a:pt x="87" y="100"/>
                    <a:pt x="87" y="100"/>
                    <a:pt x="87" y="100"/>
                  </a:cubicBezTo>
                  <a:cubicBezTo>
                    <a:pt x="63" y="25"/>
                    <a:pt x="63" y="25"/>
                    <a:pt x="63" y="25"/>
                  </a:cubicBezTo>
                  <a:cubicBezTo>
                    <a:pt x="67" y="25"/>
                    <a:pt x="67" y="25"/>
                    <a:pt x="67" y="25"/>
                  </a:cubicBezTo>
                  <a:cubicBezTo>
                    <a:pt x="80" y="69"/>
                    <a:pt x="80" y="69"/>
                    <a:pt x="80" y="69"/>
                  </a:cubicBezTo>
                  <a:cubicBezTo>
                    <a:pt x="82" y="72"/>
                    <a:pt x="86" y="74"/>
                    <a:pt x="90" y="73"/>
                  </a:cubicBezTo>
                  <a:cubicBezTo>
                    <a:pt x="93" y="72"/>
                    <a:pt x="95" y="68"/>
                    <a:pt x="94" y="6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rgbClr val="404040"/>
                </a:solidFill>
              </a:endParaRPr>
            </a:p>
          </p:txBody>
        </p:sp>
      </p:grpSp>
      <p:grpSp>
        <p:nvGrpSpPr>
          <p:cNvPr id="9" name="Grupo 8"/>
          <p:cNvGrpSpPr/>
          <p:nvPr/>
        </p:nvGrpSpPr>
        <p:grpSpPr>
          <a:xfrm>
            <a:off x="8564474" y="3442737"/>
            <a:ext cx="2431171" cy="2906625"/>
            <a:chOff x="8564474" y="3442737"/>
            <a:chExt cx="2431171" cy="2906625"/>
          </a:xfrm>
        </p:grpSpPr>
        <p:grpSp>
          <p:nvGrpSpPr>
            <p:cNvPr id="5" name="Group 4"/>
            <p:cNvGrpSpPr/>
            <p:nvPr/>
          </p:nvGrpSpPr>
          <p:grpSpPr>
            <a:xfrm>
              <a:off x="9837608" y="4190361"/>
              <a:ext cx="1019175" cy="2159001"/>
              <a:chOff x="9290050" y="4176713"/>
              <a:chExt cx="1019175" cy="2159001"/>
            </a:xfrm>
            <a:solidFill>
              <a:schemeClr val="tx1">
                <a:lumMod val="60000"/>
                <a:lumOff val="40000"/>
              </a:schemeClr>
            </a:solidFill>
          </p:grpSpPr>
          <p:sp>
            <p:nvSpPr>
              <p:cNvPr id="29" name="Freeform 18"/>
              <p:cNvSpPr>
                <a:spLocks/>
              </p:cNvSpPr>
              <p:nvPr/>
            </p:nvSpPr>
            <p:spPr bwMode="auto">
              <a:xfrm>
                <a:off x="9290050" y="4565651"/>
                <a:ext cx="1019175" cy="1770063"/>
              </a:xfrm>
              <a:custGeom>
                <a:avLst/>
                <a:gdLst>
                  <a:gd name="T0" fmla="*/ 1920 w 1936"/>
                  <a:gd name="T1" fmla="*/ 1232 h 3368"/>
                  <a:gd name="T2" fmla="*/ 1722 w 1936"/>
                  <a:gd name="T3" fmla="*/ 233 h 3368"/>
                  <a:gd name="T4" fmla="*/ 1704 w 1936"/>
                  <a:gd name="T5" fmla="*/ 183 h 3368"/>
                  <a:gd name="T6" fmla="*/ 1434 w 1936"/>
                  <a:gd name="T7" fmla="*/ 0 h 3368"/>
                  <a:gd name="T8" fmla="*/ 973 w 1936"/>
                  <a:gd name="T9" fmla="*/ 0 h 3368"/>
                  <a:gd name="T10" fmla="*/ 513 w 1936"/>
                  <a:gd name="T11" fmla="*/ 0 h 3368"/>
                  <a:gd name="T12" fmla="*/ 243 w 1936"/>
                  <a:gd name="T13" fmla="*/ 183 h 3368"/>
                  <a:gd name="T14" fmla="*/ 225 w 1936"/>
                  <a:gd name="T15" fmla="*/ 233 h 3368"/>
                  <a:gd name="T16" fmla="*/ 16 w 1936"/>
                  <a:gd name="T17" fmla="*/ 1286 h 3368"/>
                  <a:gd name="T18" fmla="*/ 142 w 1936"/>
                  <a:gd name="T19" fmla="*/ 1470 h 3368"/>
                  <a:gd name="T20" fmla="*/ 171 w 1936"/>
                  <a:gd name="T21" fmla="*/ 1473 h 3368"/>
                  <a:gd name="T22" fmla="*/ 326 w 1936"/>
                  <a:gd name="T23" fmla="*/ 1343 h 3368"/>
                  <a:gd name="T24" fmla="*/ 485 w 1936"/>
                  <a:gd name="T25" fmla="*/ 564 h 3368"/>
                  <a:gd name="T26" fmla="*/ 520 w 1936"/>
                  <a:gd name="T27" fmla="*/ 542 h 3368"/>
                  <a:gd name="T28" fmla="*/ 560 w 1936"/>
                  <a:gd name="T29" fmla="*/ 580 h 3368"/>
                  <a:gd name="T30" fmla="*/ 560 w 1936"/>
                  <a:gd name="T31" fmla="*/ 580 h 3368"/>
                  <a:gd name="T32" fmla="*/ 353 w 1936"/>
                  <a:gd name="T33" fmla="*/ 1720 h 3368"/>
                  <a:gd name="T34" fmla="*/ 594 w 1936"/>
                  <a:gd name="T35" fmla="*/ 1949 h 3368"/>
                  <a:gd name="T36" fmla="*/ 594 w 1936"/>
                  <a:gd name="T37" fmla="*/ 3210 h 3368"/>
                  <a:gd name="T38" fmla="*/ 752 w 1936"/>
                  <a:gd name="T39" fmla="*/ 3368 h 3368"/>
                  <a:gd name="T40" fmla="*/ 910 w 1936"/>
                  <a:gd name="T41" fmla="*/ 3210 h 3368"/>
                  <a:gd name="T42" fmla="*/ 910 w 1936"/>
                  <a:gd name="T43" fmla="*/ 1964 h 3368"/>
                  <a:gd name="T44" fmla="*/ 973 w 1936"/>
                  <a:gd name="T45" fmla="*/ 1964 h 3368"/>
                  <a:gd name="T46" fmla="*/ 1036 w 1936"/>
                  <a:gd name="T47" fmla="*/ 1964 h 3368"/>
                  <a:gd name="T48" fmla="*/ 1036 w 1936"/>
                  <a:gd name="T49" fmla="*/ 3210 h 3368"/>
                  <a:gd name="T50" fmla="*/ 1194 w 1936"/>
                  <a:gd name="T51" fmla="*/ 3368 h 3368"/>
                  <a:gd name="T52" fmla="*/ 1352 w 1936"/>
                  <a:gd name="T53" fmla="*/ 3210 h 3368"/>
                  <a:gd name="T54" fmla="*/ 1352 w 1936"/>
                  <a:gd name="T55" fmla="*/ 1949 h 3368"/>
                  <a:gd name="T56" fmla="*/ 1593 w 1936"/>
                  <a:gd name="T57" fmla="*/ 1720 h 3368"/>
                  <a:gd name="T58" fmla="*/ 1386 w 1936"/>
                  <a:gd name="T59" fmla="*/ 580 h 3368"/>
                  <a:gd name="T60" fmla="*/ 1386 w 1936"/>
                  <a:gd name="T61" fmla="*/ 580 h 3368"/>
                  <a:gd name="T62" fmla="*/ 1426 w 1936"/>
                  <a:gd name="T63" fmla="*/ 542 h 3368"/>
                  <a:gd name="T64" fmla="*/ 1462 w 1936"/>
                  <a:gd name="T65" fmla="*/ 564 h 3368"/>
                  <a:gd name="T66" fmla="*/ 1609 w 1936"/>
                  <a:gd name="T67" fmla="*/ 1289 h 3368"/>
                  <a:gd name="T68" fmla="*/ 1764 w 1936"/>
                  <a:gd name="T69" fmla="*/ 1419 h 3368"/>
                  <a:gd name="T70" fmla="*/ 1793 w 1936"/>
                  <a:gd name="T71" fmla="*/ 1416 h 3368"/>
                  <a:gd name="T72" fmla="*/ 1920 w 1936"/>
                  <a:gd name="T73" fmla="*/ 1232 h 3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36" h="3368">
                    <a:moveTo>
                      <a:pt x="1920" y="1232"/>
                    </a:moveTo>
                    <a:cubicBezTo>
                      <a:pt x="1722" y="233"/>
                      <a:pt x="1722" y="233"/>
                      <a:pt x="1722" y="233"/>
                    </a:cubicBezTo>
                    <a:cubicBezTo>
                      <a:pt x="1718" y="215"/>
                      <a:pt x="1712" y="198"/>
                      <a:pt x="1704" y="183"/>
                    </a:cubicBezTo>
                    <a:cubicBezTo>
                      <a:pt x="1657" y="78"/>
                      <a:pt x="1547" y="0"/>
                      <a:pt x="1434" y="0"/>
                    </a:cubicBezTo>
                    <a:cubicBezTo>
                      <a:pt x="973" y="0"/>
                      <a:pt x="973" y="0"/>
                      <a:pt x="973" y="0"/>
                    </a:cubicBezTo>
                    <a:cubicBezTo>
                      <a:pt x="513" y="0"/>
                      <a:pt x="513" y="0"/>
                      <a:pt x="513" y="0"/>
                    </a:cubicBezTo>
                    <a:cubicBezTo>
                      <a:pt x="399" y="0"/>
                      <a:pt x="289" y="78"/>
                      <a:pt x="243" y="183"/>
                    </a:cubicBezTo>
                    <a:cubicBezTo>
                      <a:pt x="234" y="198"/>
                      <a:pt x="228" y="215"/>
                      <a:pt x="225" y="233"/>
                    </a:cubicBezTo>
                    <a:cubicBezTo>
                      <a:pt x="16" y="1286"/>
                      <a:pt x="16" y="1286"/>
                      <a:pt x="16" y="1286"/>
                    </a:cubicBezTo>
                    <a:cubicBezTo>
                      <a:pt x="0" y="1372"/>
                      <a:pt x="57" y="1454"/>
                      <a:pt x="142" y="1470"/>
                    </a:cubicBezTo>
                    <a:cubicBezTo>
                      <a:pt x="152" y="1472"/>
                      <a:pt x="162" y="1473"/>
                      <a:pt x="171" y="1473"/>
                    </a:cubicBezTo>
                    <a:cubicBezTo>
                      <a:pt x="246" y="1473"/>
                      <a:pt x="312" y="1419"/>
                      <a:pt x="326" y="1343"/>
                    </a:cubicBezTo>
                    <a:cubicBezTo>
                      <a:pt x="485" y="564"/>
                      <a:pt x="485" y="564"/>
                      <a:pt x="485" y="564"/>
                    </a:cubicBezTo>
                    <a:cubicBezTo>
                      <a:pt x="491" y="551"/>
                      <a:pt x="504" y="542"/>
                      <a:pt x="520" y="542"/>
                    </a:cubicBezTo>
                    <a:cubicBezTo>
                      <a:pt x="541" y="542"/>
                      <a:pt x="559" y="559"/>
                      <a:pt x="560" y="580"/>
                    </a:cubicBezTo>
                    <a:cubicBezTo>
                      <a:pt x="560" y="580"/>
                      <a:pt x="560" y="580"/>
                      <a:pt x="560" y="580"/>
                    </a:cubicBezTo>
                    <a:cubicBezTo>
                      <a:pt x="353" y="1720"/>
                      <a:pt x="353" y="1720"/>
                      <a:pt x="353" y="1720"/>
                    </a:cubicBezTo>
                    <a:cubicBezTo>
                      <a:pt x="334" y="1825"/>
                      <a:pt x="435" y="1915"/>
                      <a:pt x="594" y="1949"/>
                    </a:cubicBezTo>
                    <a:cubicBezTo>
                      <a:pt x="594" y="3210"/>
                      <a:pt x="594" y="3210"/>
                      <a:pt x="594" y="3210"/>
                    </a:cubicBezTo>
                    <a:cubicBezTo>
                      <a:pt x="594" y="3297"/>
                      <a:pt x="665" y="3368"/>
                      <a:pt x="752" y="3368"/>
                    </a:cubicBezTo>
                    <a:cubicBezTo>
                      <a:pt x="839" y="3368"/>
                      <a:pt x="910" y="3297"/>
                      <a:pt x="910" y="3210"/>
                    </a:cubicBezTo>
                    <a:cubicBezTo>
                      <a:pt x="910" y="1964"/>
                      <a:pt x="910" y="1964"/>
                      <a:pt x="910" y="1964"/>
                    </a:cubicBezTo>
                    <a:cubicBezTo>
                      <a:pt x="973" y="1964"/>
                      <a:pt x="973" y="1964"/>
                      <a:pt x="973" y="1964"/>
                    </a:cubicBezTo>
                    <a:cubicBezTo>
                      <a:pt x="1036" y="1964"/>
                      <a:pt x="1036" y="1964"/>
                      <a:pt x="1036" y="1964"/>
                    </a:cubicBezTo>
                    <a:cubicBezTo>
                      <a:pt x="1036" y="3210"/>
                      <a:pt x="1036" y="3210"/>
                      <a:pt x="1036" y="3210"/>
                    </a:cubicBezTo>
                    <a:cubicBezTo>
                      <a:pt x="1036" y="3297"/>
                      <a:pt x="1107" y="3368"/>
                      <a:pt x="1194" y="3368"/>
                    </a:cubicBezTo>
                    <a:cubicBezTo>
                      <a:pt x="1281" y="3368"/>
                      <a:pt x="1352" y="3297"/>
                      <a:pt x="1352" y="3210"/>
                    </a:cubicBezTo>
                    <a:cubicBezTo>
                      <a:pt x="1352" y="1949"/>
                      <a:pt x="1352" y="1949"/>
                      <a:pt x="1352" y="1949"/>
                    </a:cubicBezTo>
                    <a:cubicBezTo>
                      <a:pt x="1511" y="1915"/>
                      <a:pt x="1613" y="1825"/>
                      <a:pt x="1593" y="1720"/>
                    </a:cubicBezTo>
                    <a:cubicBezTo>
                      <a:pt x="1386" y="580"/>
                      <a:pt x="1386" y="580"/>
                      <a:pt x="1386" y="580"/>
                    </a:cubicBezTo>
                    <a:cubicBezTo>
                      <a:pt x="1386" y="580"/>
                      <a:pt x="1386" y="580"/>
                      <a:pt x="1386" y="580"/>
                    </a:cubicBezTo>
                    <a:cubicBezTo>
                      <a:pt x="1388" y="559"/>
                      <a:pt x="1405" y="542"/>
                      <a:pt x="1426" y="542"/>
                    </a:cubicBezTo>
                    <a:cubicBezTo>
                      <a:pt x="1442" y="542"/>
                      <a:pt x="1455" y="551"/>
                      <a:pt x="1462" y="564"/>
                    </a:cubicBezTo>
                    <a:cubicBezTo>
                      <a:pt x="1609" y="1289"/>
                      <a:pt x="1609" y="1289"/>
                      <a:pt x="1609" y="1289"/>
                    </a:cubicBezTo>
                    <a:cubicBezTo>
                      <a:pt x="1623" y="1365"/>
                      <a:pt x="1690" y="1419"/>
                      <a:pt x="1764" y="1419"/>
                    </a:cubicBezTo>
                    <a:cubicBezTo>
                      <a:pt x="1774" y="1419"/>
                      <a:pt x="1783" y="1418"/>
                      <a:pt x="1793" y="1416"/>
                    </a:cubicBezTo>
                    <a:cubicBezTo>
                      <a:pt x="1879" y="1400"/>
                      <a:pt x="1936" y="1318"/>
                      <a:pt x="1920" y="123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Oval 19"/>
              <p:cNvSpPr>
                <a:spLocks noChangeArrowheads="1"/>
              </p:cNvSpPr>
              <p:nvPr/>
            </p:nvSpPr>
            <p:spPr bwMode="auto">
              <a:xfrm>
                <a:off x="9647238" y="4176713"/>
                <a:ext cx="347663" cy="349250"/>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 name="Group 5"/>
            <p:cNvGrpSpPr/>
            <p:nvPr/>
          </p:nvGrpSpPr>
          <p:grpSpPr>
            <a:xfrm flipH="1">
              <a:off x="8734632" y="3595049"/>
              <a:ext cx="1254125" cy="2754313"/>
              <a:chOff x="8459788" y="3581401"/>
              <a:chExt cx="1254125" cy="2754313"/>
            </a:xfrm>
            <a:solidFill>
              <a:schemeClr val="tx1">
                <a:lumMod val="60000"/>
                <a:lumOff val="40000"/>
              </a:schemeClr>
            </a:solidFill>
          </p:grpSpPr>
          <p:sp>
            <p:nvSpPr>
              <p:cNvPr id="33" name="Freeform 22"/>
              <p:cNvSpPr>
                <a:spLocks/>
              </p:cNvSpPr>
              <p:nvPr/>
            </p:nvSpPr>
            <p:spPr bwMode="auto">
              <a:xfrm>
                <a:off x="8678863" y="3719513"/>
                <a:ext cx="414338" cy="417513"/>
              </a:xfrm>
              <a:custGeom>
                <a:avLst/>
                <a:gdLst>
                  <a:gd name="T0" fmla="*/ 389 w 786"/>
                  <a:gd name="T1" fmla="*/ 793 h 794"/>
                  <a:gd name="T2" fmla="*/ 389 w 786"/>
                  <a:gd name="T3" fmla="*/ 794 h 794"/>
                  <a:gd name="T4" fmla="*/ 393 w 786"/>
                  <a:gd name="T5" fmla="*/ 794 h 794"/>
                  <a:gd name="T6" fmla="*/ 397 w 786"/>
                  <a:gd name="T7" fmla="*/ 794 h 794"/>
                  <a:gd name="T8" fmla="*/ 397 w 786"/>
                  <a:gd name="T9" fmla="*/ 793 h 794"/>
                  <a:gd name="T10" fmla="*/ 786 w 786"/>
                  <a:gd name="T11" fmla="*/ 397 h 794"/>
                  <a:gd name="T12" fmla="*/ 397 w 786"/>
                  <a:gd name="T13" fmla="*/ 0 h 794"/>
                  <a:gd name="T14" fmla="*/ 397 w 786"/>
                  <a:gd name="T15" fmla="*/ 0 h 794"/>
                  <a:gd name="T16" fmla="*/ 393 w 786"/>
                  <a:gd name="T17" fmla="*/ 0 h 794"/>
                  <a:gd name="T18" fmla="*/ 389 w 786"/>
                  <a:gd name="T19" fmla="*/ 0 h 794"/>
                  <a:gd name="T20" fmla="*/ 389 w 786"/>
                  <a:gd name="T21" fmla="*/ 0 h 794"/>
                  <a:gd name="T22" fmla="*/ 0 w 786"/>
                  <a:gd name="T23" fmla="*/ 397 h 794"/>
                  <a:gd name="T24" fmla="*/ 389 w 786"/>
                  <a:gd name="T25" fmla="*/ 793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6" h="794">
                    <a:moveTo>
                      <a:pt x="389" y="793"/>
                    </a:moveTo>
                    <a:cubicBezTo>
                      <a:pt x="389" y="794"/>
                      <a:pt x="389" y="794"/>
                      <a:pt x="389" y="794"/>
                    </a:cubicBezTo>
                    <a:cubicBezTo>
                      <a:pt x="391" y="794"/>
                      <a:pt x="392" y="794"/>
                      <a:pt x="393" y="794"/>
                    </a:cubicBezTo>
                    <a:cubicBezTo>
                      <a:pt x="395" y="794"/>
                      <a:pt x="396" y="794"/>
                      <a:pt x="397" y="794"/>
                    </a:cubicBezTo>
                    <a:cubicBezTo>
                      <a:pt x="397" y="793"/>
                      <a:pt x="397" y="793"/>
                      <a:pt x="397" y="793"/>
                    </a:cubicBezTo>
                    <a:cubicBezTo>
                      <a:pt x="613" y="789"/>
                      <a:pt x="786" y="613"/>
                      <a:pt x="786" y="397"/>
                    </a:cubicBezTo>
                    <a:cubicBezTo>
                      <a:pt x="786" y="180"/>
                      <a:pt x="613" y="4"/>
                      <a:pt x="397" y="0"/>
                    </a:cubicBezTo>
                    <a:cubicBezTo>
                      <a:pt x="397" y="0"/>
                      <a:pt x="397" y="0"/>
                      <a:pt x="397" y="0"/>
                    </a:cubicBezTo>
                    <a:cubicBezTo>
                      <a:pt x="396" y="0"/>
                      <a:pt x="395" y="0"/>
                      <a:pt x="393" y="0"/>
                    </a:cubicBezTo>
                    <a:cubicBezTo>
                      <a:pt x="392" y="0"/>
                      <a:pt x="391" y="0"/>
                      <a:pt x="389" y="0"/>
                    </a:cubicBezTo>
                    <a:cubicBezTo>
                      <a:pt x="389" y="0"/>
                      <a:pt x="389" y="0"/>
                      <a:pt x="389" y="0"/>
                    </a:cubicBezTo>
                    <a:cubicBezTo>
                      <a:pt x="174" y="4"/>
                      <a:pt x="0" y="180"/>
                      <a:pt x="0" y="397"/>
                    </a:cubicBezTo>
                    <a:cubicBezTo>
                      <a:pt x="0" y="613"/>
                      <a:pt x="174" y="789"/>
                      <a:pt x="389" y="79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3"/>
              <p:cNvSpPr>
                <a:spLocks/>
              </p:cNvSpPr>
              <p:nvPr/>
            </p:nvSpPr>
            <p:spPr bwMode="auto">
              <a:xfrm>
                <a:off x="8459788" y="3581401"/>
                <a:ext cx="1254125" cy="2754313"/>
              </a:xfrm>
              <a:custGeom>
                <a:avLst/>
                <a:gdLst>
                  <a:gd name="T0" fmla="*/ 1279 w 2385"/>
                  <a:gd name="T1" fmla="*/ 1106 h 5241"/>
                  <a:gd name="T2" fmla="*/ 864 w 2385"/>
                  <a:gd name="T3" fmla="*/ 1109 h 5241"/>
                  <a:gd name="T4" fmla="*/ 857 w 2385"/>
                  <a:gd name="T5" fmla="*/ 1109 h 5241"/>
                  <a:gd name="T6" fmla="*/ 266 w 2385"/>
                  <a:gd name="T7" fmla="*/ 1109 h 5241"/>
                  <a:gd name="T8" fmla="*/ 28 w 2385"/>
                  <a:gd name="T9" fmla="*/ 1249 h 5241"/>
                  <a:gd name="T10" fmla="*/ 28 w 2385"/>
                  <a:gd name="T11" fmla="*/ 1249 h 5241"/>
                  <a:gd name="T12" fmla="*/ 27 w 2385"/>
                  <a:gd name="T13" fmla="*/ 1249 h 5241"/>
                  <a:gd name="T14" fmla="*/ 27 w 2385"/>
                  <a:gd name="T15" fmla="*/ 1250 h 5241"/>
                  <a:gd name="T16" fmla="*/ 0 w 2385"/>
                  <a:gd name="T17" fmla="*/ 1333 h 5241"/>
                  <a:gd name="T18" fmla="*/ 0 w 2385"/>
                  <a:gd name="T19" fmla="*/ 3100 h 5241"/>
                  <a:gd name="T20" fmla="*/ 144 w 2385"/>
                  <a:gd name="T21" fmla="*/ 3243 h 5241"/>
                  <a:gd name="T22" fmla="*/ 287 w 2385"/>
                  <a:gd name="T23" fmla="*/ 3100 h 5241"/>
                  <a:gd name="T24" fmla="*/ 287 w 2385"/>
                  <a:gd name="T25" fmla="*/ 1953 h 5241"/>
                  <a:gd name="T26" fmla="*/ 287 w 2385"/>
                  <a:gd name="T27" fmla="*/ 1953 h 5241"/>
                  <a:gd name="T28" fmla="*/ 287 w 2385"/>
                  <a:gd name="T29" fmla="*/ 1950 h 5241"/>
                  <a:gd name="T30" fmla="*/ 322 w 2385"/>
                  <a:gd name="T31" fmla="*/ 1915 h 5241"/>
                  <a:gd name="T32" fmla="*/ 356 w 2385"/>
                  <a:gd name="T33" fmla="*/ 1942 h 5241"/>
                  <a:gd name="T34" fmla="*/ 356 w 2385"/>
                  <a:gd name="T35" fmla="*/ 2947 h 5241"/>
                  <a:gd name="T36" fmla="*/ 355 w 2385"/>
                  <a:gd name="T37" fmla="*/ 2966 h 5241"/>
                  <a:gd name="T38" fmla="*/ 355 w 2385"/>
                  <a:gd name="T39" fmla="*/ 5055 h 5241"/>
                  <a:gd name="T40" fmla="*/ 541 w 2385"/>
                  <a:gd name="T41" fmla="*/ 5241 h 5241"/>
                  <a:gd name="T42" fmla="*/ 726 w 2385"/>
                  <a:gd name="T43" fmla="*/ 5055 h 5241"/>
                  <a:gd name="T44" fmla="*/ 726 w 2385"/>
                  <a:gd name="T45" fmla="*/ 3206 h 5241"/>
                  <a:gd name="T46" fmla="*/ 857 w 2385"/>
                  <a:gd name="T47" fmla="*/ 3206 h 5241"/>
                  <a:gd name="T48" fmla="*/ 864 w 2385"/>
                  <a:gd name="T49" fmla="*/ 3206 h 5241"/>
                  <a:gd name="T50" fmla="*/ 995 w 2385"/>
                  <a:gd name="T51" fmla="*/ 3206 h 5241"/>
                  <a:gd name="T52" fmla="*/ 995 w 2385"/>
                  <a:gd name="T53" fmla="*/ 5055 h 5241"/>
                  <a:gd name="T54" fmla="*/ 1180 w 2385"/>
                  <a:gd name="T55" fmla="*/ 5241 h 5241"/>
                  <a:gd name="T56" fmla="*/ 1366 w 2385"/>
                  <a:gd name="T57" fmla="*/ 5055 h 5241"/>
                  <a:gd name="T58" fmla="*/ 1366 w 2385"/>
                  <a:gd name="T59" fmla="*/ 2966 h 5241"/>
                  <a:gd name="T60" fmla="*/ 1365 w 2385"/>
                  <a:gd name="T61" fmla="*/ 2947 h 5241"/>
                  <a:gd name="T62" fmla="*/ 1367 w 2385"/>
                  <a:gd name="T63" fmla="*/ 2305 h 5241"/>
                  <a:gd name="T64" fmla="*/ 1408 w 2385"/>
                  <a:gd name="T65" fmla="*/ 1641 h 5241"/>
                  <a:gd name="T66" fmla="*/ 1536 w 2385"/>
                  <a:gd name="T67" fmla="*/ 1508 h 5241"/>
                  <a:gd name="T68" fmla="*/ 2053 w 2385"/>
                  <a:gd name="T69" fmla="*/ 1361 h 5241"/>
                  <a:gd name="T70" fmla="*/ 2253 w 2385"/>
                  <a:gd name="T71" fmla="*/ 1150 h 5241"/>
                  <a:gd name="T72" fmla="*/ 2368 w 2385"/>
                  <a:gd name="T73" fmla="*/ 234 h 5241"/>
                  <a:gd name="T74" fmla="*/ 2253 w 2385"/>
                  <a:gd name="T75" fmla="*/ 18 h 5241"/>
                  <a:gd name="T76" fmla="*/ 2076 w 2385"/>
                  <a:gd name="T77" fmla="*/ 162 h 5241"/>
                  <a:gd name="T78" fmla="*/ 1982 w 2385"/>
                  <a:gd name="T79" fmla="*/ 950 h 5241"/>
                  <a:gd name="T80" fmla="*/ 1861 w 2385"/>
                  <a:gd name="T81" fmla="*/ 1062 h 5241"/>
                  <a:gd name="T82" fmla="*/ 1279 w 2385"/>
                  <a:gd name="T83" fmla="*/ 1106 h 5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85" h="5241">
                    <a:moveTo>
                      <a:pt x="1279" y="1106"/>
                    </a:moveTo>
                    <a:cubicBezTo>
                      <a:pt x="864" y="1109"/>
                      <a:pt x="864" y="1109"/>
                      <a:pt x="864" y="1109"/>
                    </a:cubicBezTo>
                    <a:cubicBezTo>
                      <a:pt x="857" y="1109"/>
                      <a:pt x="857" y="1109"/>
                      <a:pt x="857" y="1109"/>
                    </a:cubicBezTo>
                    <a:cubicBezTo>
                      <a:pt x="266" y="1109"/>
                      <a:pt x="266" y="1109"/>
                      <a:pt x="266" y="1109"/>
                    </a:cubicBezTo>
                    <a:cubicBezTo>
                      <a:pt x="162" y="1109"/>
                      <a:pt x="71" y="1166"/>
                      <a:pt x="28" y="1249"/>
                    </a:cubicBezTo>
                    <a:cubicBezTo>
                      <a:pt x="28" y="1249"/>
                      <a:pt x="28" y="1249"/>
                      <a:pt x="28" y="1249"/>
                    </a:cubicBezTo>
                    <a:cubicBezTo>
                      <a:pt x="27" y="1249"/>
                      <a:pt x="27" y="1249"/>
                      <a:pt x="27" y="1249"/>
                    </a:cubicBezTo>
                    <a:cubicBezTo>
                      <a:pt x="27" y="1250"/>
                      <a:pt x="27" y="1250"/>
                      <a:pt x="27" y="1250"/>
                    </a:cubicBezTo>
                    <a:cubicBezTo>
                      <a:pt x="10" y="1273"/>
                      <a:pt x="0" y="1302"/>
                      <a:pt x="0" y="1333"/>
                    </a:cubicBezTo>
                    <a:cubicBezTo>
                      <a:pt x="0" y="3100"/>
                      <a:pt x="0" y="3100"/>
                      <a:pt x="0" y="3100"/>
                    </a:cubicBezTo>
                    <a:cubicBezTo>
                      <a:pt x="0" y="3179"/>
                      <a:pt x="65" y="3243"/>
                      <a:pt x="144" y="3243"/>
                    </a:cubicBezTo>
                    <a:cubicBezTo>
                      <a:pt x="223" y="3243"/>
                      <a:pt x="287" y="3179"/>
                      <a:pt x="287" y="3100"/>
                    </a:cubicBezTo>
                    <a:cubicBezTo>
                      <a:pt x="287" y="1953"/>
                      <a:pt x="287" y="1953"/>
                      <a:pt x="287" y="1953"/>
                    </a:cubicBezTo>
                    <a:cubicBezTo>
                      <a:pt x="287" y="1953"/>
                      <a:pt x="287" y="1953"/>
                      <a:pt x="287" y="1953"/>
                    </a:cubicBezTo>
                    <a:cubicBezTo>
                      <a:pt x="287" y="1952"/>
                      <a:pt x="287" y="1951"/>
                      <a:pt x="287" y="1950"/>
                    </a:cubicBezTo>
                    <a:cubicBezTo>
                      <a:pt x="287" y="1931"/>
                      <a:pt x="302" y="1915"/>
                      <a:pt x="322" y="1915"/>
                    </a:cubicBezTo>
                    <a:cubicBezTo>
                      <a:pt x="339" y="1915"/>
                      <a:pt x="353" y="1927"/>
                      <a:pt x="356" y="1942"/>
                    </a:cubicBezTo>
                    <a:cubicBezTo>
                      <a:pt x="356" y="2947"/>
                      <a:pt x="356" y="2947"/>
                      <a:pt x="356" y="2947"/>
                    </a:cubicBezTo>
                    <a:cubicBezTo>
                      <a:pt x="355" y="2954"/>
                      <a:pt x="355" y="2960"/>
                      <a:pt x="355" y="2966"/>
                    </a:cubicBezTo>
                    <a:cubicBezTo>
                      <a:pt x="355" y="5055"/>
                      <a:pt x="355" y="5055"/>
                      <a:pt x="355" y="5055"/>
                    </a:cubicBezTo>
                    <a:cubicBezTo>
                      <a:pt x="355" y="5158"/>
                      <a:pt x="438" y="5241"/>
                      <a:pt x="541" y="5241"/>
                    </a:cubicBezTo>
                    <a:cubicBezTo>
                      <a:pt x="643" y="5241"/>
                      <a:pt x="726" y="5158"/>
                      <a:pt x="726" y="5055"/>
                    </a:cubicBezTo>
                    <a:cubicBezTo>
                      <a:pt x="726" y="3206"/>
                      <a:pt x="726" y="3206"/>
                      <a:pt x="726" y="3206"/>
                    </a:cubicBezTo>
                    <a:cubicBezTo>
                      <a:pt x="857" y="3206"/>
                      <a:pt x="857" y="3206"/>
                      <a:pt x="857" y="3206"/>
                    </a:cubicBezTo>
                    <a:cubicBezTo>
                      <a:pt x="864" y="3206"/>
                      <a:pt x="864" y="3206"/>
                      <a:pt x="864" y="3206"/>
                    </a:cubicBezTo>
                    <a:cubicBezTo>
                      <a:pt x="995" y="3206"/>
                      <a:pt x="995" y="3206"/>
                      <a:pt x="995" y="3206"/>
                    </a:cubicBezTo>
                    <a:cubicBezTo>
                      <a:pt x="995" y="5055"/>
                      <a:pt x="995" y="5055"/>
                      <a:pt x="995" y="5055"/>
                    </a:cubicBezTo>
                    <a:cubicBezTo>
                      <a:pt x="995" y="5158"/>
                      <a:pt x="1078" y="5241"/>
                      <a:pt x="1180" y="5241"/>
                    </a:cubicBezTo>
                    <a:cubicBezTo>
                      <a:pt x="1283" y="5241"/>
                      <a:pt x="1366" y="5158"/>
                      <a:pt x="1366" y="5055"/>
                    </a:cubicBezTo>
                    <a:cubicBezTo>
                      <a:pt x="1366" y="2966"/>
                      <a:pt x="1366" y="2966"/>
                      <a:pt x="1366" y="2966"/>
                    </a:cubicBezTo>
                    <a:cubicBezTo>
                      <a:pt x="1366" y="2960"/>
                      <a:pt x="1365" y="2954"/>
                      <a:pt x="1365" y="2947"/>
                    </a:cubicBezTo>
                    <a:cubicBezTo>
                      <a:pt x="1367" y="2305"/>
                      <a:pt x="1367" y="2305"/>
                      <a:pt x="1367" y="2305"/>
                    </a:cubicBezTo>
                    <a:cubicBezTo>
                      <a:pt x="1367" y="2305"/>
                      <a:pt x="1378" y="1862"/>
                      <a:pt x="1408" y="1641"/>
                    </a:cubicBezTo>
                    <a:cubicBezTo>
                      <a:pt x="1424" y="1568"/>
                      <a:pt x="1490" y="1524"/>
                      <a:pt x="1536" y="1508"/>
                    </a:cubicBezTo>
                    <a:cubicBezTo>
                      <a:pt x="1676" y="1458"/>
                      <a:pt x="1890" y="1425"/>
                      <a:pt x="2053" y="1361"/>
                    </a:cubicBezTo>
                    <a:cubicBezTo>
                      <a:pt x="2134" y="1331"/>
                      <a:pt x="2214" y="1281"/>
                      <a:pt x="2253" y="1150"/>
                    </a:cubicBezTo>
                    <a:cubicBezTo>
                      <a:pt x="2357" y="716"/>
                      <a:pt x="2368" y="234"/>
                      <a:pt x="2368" y="234"/>
                    </a:cubicBezTo>
                    <a:cubicBezTo>
                      <a:pt x="2373" y="125"/>
                      <a:pt x="2385" y="52"/>
                      <a:pt x="2253" y="18"/>
                    </a:cubicBezTo>
                    <a:cubicBezTo>
                      <a:pt x="2128" y="0"/>
                      <a:pt x="2084" y="84"/>
                      <a:pt x="2076" y="162"/>
                    </a:cubicBezTo>
                    <a:cubicBezTo>
                      <a:pt x="2076" y="162"/>
                      <a:pt x="2036" y="668"/>
                      <a:pt x="1982" y="950"/>
                    </a:cubicBezTo>
                    <a:cubicBezTo>
                      <a:pt x="1951" y="1035"/>
                      <a:pt x="1889" y="1055"/>
                      <a:pt x="1861" y="1062"/>
                    </a:cubicBezTo>
                    <a:cubicBezTo>
                      <a:pt x="1598" y="1106"/>
                      <a:pt x="1322" y="1106"/>
                      <a:pt x="1279" y="110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84" name="Freeform 80"/>
            <p:cNvSpPr>
              <a:spLocks noEditPoints="1"/>
            </p:cNvSpPr>
            <p:nvPr/>
          </p:nvSpPr>
          <p:spPr bwMode="auto">
            <a:xfrm rot="900000">
              <a:off x="8564474" y="3442737"/>
              <a:ext cx="280667" cy="188058"/>
            </a:xfrm>
            <a:custGeom>
              <a:avLst/>
              <a:gdLst>
                <a:gd name="T0" fmla="*/ 48 w 209"/>
                <a:gd name="T1" fmla="*/ 24 h 140"/>
                <a:gd name="T2" fmla="*/ 48 w 209"/>
                <a:gd name="T3" fmla="*/ 53 h 140"/>
                <a:gd name="T4" fmla="*/ 59 w 209"/>
                <a:gd name="T5" fmla="*/ 58 h 140"/>
                <a:gd name="T6" fmla="*/ 71 w 209"/>
                <a:gd name="T7" fmla="*/ 83 h 140"/>
                <a:gd name="T8" fmla="*/ 65 w 209"/>
                <a:gd name="T9" fmla="*/ 117 h 140"/>
                <a:gd name="T10" fmla="*/ 31 w 209"/>
                <a:gd name="T11" fmla="*/ 117 h 140"/>
                <a:gd name="T12" fmla="*/ 25 w 209"/>
                <a:gd name="T13" fmla="*/ 83 h 140"/>
                <a:gd name="T14" fmla="*/ 37 w 209"/>
                <a:gd name="T15" fmla="*/ 58 h 140"/>
                <a:gd name="T16" fmla="*/ 59 w 209"/>
                <a:gd name="T17" fmla="*/ 58 h 140"/>
                <a:gd name="T18" fmla="*/ 55 w 209"/>
                <a:gd name="T19" fmla="*/ 61 h 140"/>
                <a:gd name="T20" fmla="*/ 49 w 209"/>
                <a:gd name="T21" fmla="*/ 61 h 140"/>
                <a:gd name="T22" fmla="*/ 42 w 209"/>
                <a:gd name="T23" fmla="*/ 60 h 140"/>
                <a:gd name="T24" fmla="*/ 45 w 209"/>
                <a:gd name="T25" fmla="*/ 63 h 140"/>
                <a:gd name="T26" fmla="*/ 47 w 209"/>
                <a:gd name="T27" fmla="*/ 67 h 140"/>
                <a:gd name="T28" fmla="*/ 48 w 209"/>
                <a:gd name="T29" fmla="*/ 92 h 140"/>
                <a:gd name="T30" fmla="*/ 50 w 209"/>
                <a:gd name="T31" fmla="*/ 67 h 140"/>
                <a:gd name="T32" fmla="*/ 51 w 209"/>
                <a:gd name="T33" fmla="*/ 63 h 140"/>
                <a:gd name="T34" fmla="*/ 157 w 209"/>
                <a:gd name="T35" fmla="*/ 104 h 140"/>
                <a:gd name="T36" fmla="*/ 93 w 209"/>
                <a:gd name="T37" fmla="*/ 97 h 140"/>
                <a:gd name="T38" fmla="*/ 93 w 209"/>
                <a:gd name="T39" fmla="*/ 86 h 140"/>
                <a:gd name="T40" fmla="*/ 182 w 209"/>
                <a:gd name="T41" fmla="*/ 78 h 140"/>
                <a:gd name="T42" fmla="*/ 93 w 209"/>
                <a:gd name="T43" fmla="*/ 86 h 140"/>
                <a:gd name="T44" fmla="*/ 182 w 209"/>
                <a:gd name="T45" fmla="*/ 50 h 140"/>
                <a:gd name="T46" fmla="*/ 93 w 209"/>
                <a:gd name="T47" fmla="*/ 31 h 140"/>
                <a:gd name="T48" fmla="*/ 121 w 209"/>
                <a:gd name="T49" fmla="*/ 68 h 140"/>
                <a:gd name="T50" fmla="*/ 182 w 209"/>
                <a:gd name="T51" fmla="*/ 60 h 140"/>
                <a:gd name="T52" fmla="*/ 121 w 209"/>
                <a:gd name="T53" fmla="*/ 68 h 140"/>
                <a:gd name="T54" fmla="*/ 209 w 209"/>
                <a:gd name="T55" fmla="*/ 126 h 140"/>
                <a:gd name="T56" fmla="*/ 14 w 209"/>
                <a:gd name="T57" fmla="*/ 140 h 140"/>
                <a:gd name="T58" fmla="*/ 0 w 209"/>
                <a:gd name="T59" fmla="*/ 14 h 140"/>
                <a:gd name="T60" fmla="*/ 196 w 209"/>
                <a:gd name="T61" fmla="*/ 0 h 140"/>
                <a:gd name="T62" fmla="*/ 200 w 209"/>
                <a:gd name="T63" fmla="*/ 14 h 140"/>
                <a:gd name="T64" fmla="*/ 14 w 209"/>
                <a:gd name="T65" fmla="*/ 10 h 140"/>
                <a:gd name="T66" fmla="*/ 10 w 209"/>
                <a:gd name="T67" fmla="*/ 126 h 140"/>
                <a:gd name="T68" fmla="*/ 196 w 209"/>
                <a:gd name="T69" fmla="*/ 130 h 140"/>
                <a:gd name="T70" fmla="*/ 200 w 209"/>
                <a:gd name="T71" fmla="*/ 1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9" h="140">
                  <a:moveTo>
                    <a:pt x="34" y="39"/>
                  </a:moveTo>
                  <a:cubicBezTo>
                    <a:pt x="34" y="31"/>
                    <a:pt x="40" y="24"/>
                    <a:pt x="48" y="24"/>
                  </a:cubicBezTo>
                  <a:cubicBezTo>
                    <a:pt x="56" y="24"/>
                    <a:pt x="63" y="31"/>
                    <a:pt x="63" y="39"/>
                  </a:cubicBezTo>
                  <a:cubicBezTo>
                    <a:pt x="63" y="47"/>
                    <a:pt x="56" y="53"/>
                    <a:pt x="48" y="53"/>
                  </a:cubicBezTo>
                  <a:cubicBezTo>
                    <a:pt x="40" y="53"/>
                    <a:pt x="34" y="47"/>
                    <a:pt x="34" y="39"/>
                  </a:cubicBezTo>
                  <a:close/>
                  <a:moveTo>
                    <a:pt x="59" y="58"/>
                  </a:moveTo>
                  <a:cubicBezTo>
                    <a:pt x="69" y="59"/>
                    <a:pt x="74" y="61"/>
                    <a:pt x="74" y="61"/>
                  </a:cubicBezTo>
                  <a:cubicBezTo>
                    <a:pt x="74" y="61"/>
                    <a:pt x="73" y="79"/>
                    <a:pt x="71" y="83"/>
                  </a:cubicBezTo>
                  <a:cubicBezTo>
                    <a:pt x="70" y="88"/>
                    <a:pt x="65" y="90"/>
                    <a:pt x="65" y="94"/>
                  </a:cubicBezTo>
                  <a:cubicBezTo>
                    <a:pt x="65" y="117"/>
                    <a:pt x="65" y="117"/>
                    <a:pt x="65" y="117"/>
                  </a:cubicBezTo>
                  <a:cubicBezTo>
                    <a:pt x="65" y="117"/>
                    <a:pt x="57" y="119"/>
                    <a:pt x="48" y="119"/>
                  </a:cubicBezTo>
                  <a:cubicBezTo>
                    <a:pt x="40" y="119"/>
                    <a:pt x="31" y="117"/>
                    <a:pt x="31" y="117"/>
                  </a:cubicBezTo>
                  <a:cubicBezTo>
                    <a:pt x="31" y="94"/>
                    <a:pt x="31" y="94"/>
                    <a:pt x="31" y="94"/>
                  </a:cubicBezTo>
                  <a:cubicBezTo>
                    <a:pt x="31" y="90"/>
                    <a:pt x="26" y="88"/>
                    <a:pt x="25" y="83"/>
                  </a:cubicBezTo>
                  <a:cubicBezTo>
                    <a:pt x="23" y="79"/>
                    <a:pt x="22" y="61"/>
                    <a:pt x="22" y="61"/>
                  </a:cubicBezTo>
                  <a:cubicBezTo>
                    <a:pt x="22" y="61"/>
                    <a:pt x="27" y="59"/>
                    <a:pt x="37" y="58"/>
                  </a:cubicBezTo>
                  <a:cubicBezTo>
                    <a:pt x="39" y="57"/>
                    <a:pt x="43" y="55"/>
                    <a:pt x="48" y="55"/>
                  </a:cubicBezTo>
                  <a:cubicBezTo>
                    <a:pt x="53" y="55"/>
                    <a:pt x="58" y="57"/>
                    <a:pt x="59" y="58"/>
                  </a:cubicBezTo>
                  <a:close/>
                  <a:moveTo>
                    <a:pt x="51" y="63"/>
                  </a:moveTo>
                  <a:cubicBezTo>
                    <a:pt x="53" y="63"/>
                    <a:pt x="54" y="62"/>
                    <a:pt x="55" y="61"/>
                  </a:cubicBezTo>
                  <a:cubicBezTo>
                    <a:pt x="54" y="60"/>
                    <a:pt x="54" y="60"/>
                    <a:pt x="54" y="60"/>
                  </a:cubicBezTo>
                  <a:cubicBezTo>
                    <a:pt x="52" y="60"/>
                    <a:pt x="51" y="60"/>
                    <a:pt x="49" y="61"/>
                  </a:cubicBezTo>
                  <a:cubicBezTo>
                    <a:pt x="47" y="61"/>
                    <a:pt x="47" y="61"/>
                    <a:pt x="47" y="61"/>
                  </a:cubicBezTo>
                  <a:cubicBezTo>
                    <a:pt x="45" y="60"/>
                    <a:pt x="44" y="60"/>
                    <a:pt x="42" y="60"/>
                  </a:cubicBezTo>
                  <a:cubicBezTo>
                    <a:pt x="41" y="61"/>
                    <a:pt x="41" y="61"/>
                    <a:pt x="41" y="61"/>
                  </a:cubicBezTo>
                  <a:cubicBezTo>
                    <a:pt x="42" y="62"/>
                    <a:pt x="44" y="63"/>
                    <a:pt x="45" y="63"/>
                  </a:cubicBezTo>
                  <a:cubicBezTo>
                    <a:pt x="45" y="64"/>
                    <a:pt x="45" y="64"/>
                    <a:pt x="45" y="64"/>
                  </a:cubicBezTo>
                  <a:cubicBezTo>
                    <a:pt x="47" y="67"/>
                    <a:pt x="47" y="67"/>
                    <a:pt x="47" y="67"/>
                  </a:cubicBezTo>
                  <a:cubicBezTo>
                    <a:pt x="43" y="87"/>
                    <a:pt x="43" y="87"/>
                    <a:pt x="43" y="87"/>
                  </a:cubicBezTo>
                  <a:cubicBezTo>
                    <a:pt x="48" y="92"/>
                    <a:pt x="48" y="92"/>
                    <a:pt x="48" y="92"/>
                  </a:cubicBezTo>
                  <a:cubicBezTo>
                    <a:pt x="53" y="87"/>
                    <a:pt x="53" y="87"/>
                    <a:pt x="53" y="87"/>
                  </a:cubicBezTo>
                  <a:cubicBezTo>
                    <a:pt x="50" y="67"/>
                    <a:pt x="50" y="67"/>
                    <a:pt x="50" y="67"/>
                  </a:cubicBezTo>
                  <a:cubicBezTo>
                    <a:pt x="51" y="64"/>
                    <a:pt x="51" y="64"/>
                    <a:pt x="51" y="64"/>
                  </a:cubicBezTo>
                  <a:lnTo>
                    <a:pt x="51" y="63"/>
                  </a:lnTo>
                  <a:close/>
                  <a:moveTo>
                    <a:pt x="93" y="104"/>
                  </a:moveTo>
                  <a:cubicBezTo>
                    <a:pt x="157" y="104"/>
                    <a:pt x="157" y="104"/>
                    <a:pt x="157" y="104"/>
                  </a:cubicBezTo>
                  <a:cubicBezTo>
                    <a:pt x="157" y="97"/>
                    <a:pt x="157" y="97"/>
                    <a:pt x="157" y="97"/>
                  </a:cubicBezTo>
                  <a:cubicBezTo>
                    <a:pt x="93" y="97"/>
                    <a:pt x="93" y="97"/>
                    <a:pt x="93" y="97"/>
                  </a:cubicBezTo>
                  <a:lnTo>
                    <a:pt x="93" y="104"/>
                  </a:lnTo>
                  <a:close/>
                  <a:moveTo>
                    <a:pt x="93" y="86"/>
                  </a:moveTo>
                  <a:cubicBezTo>
                    <a:pt x="182" y="86"/>
                    <a:pt x="182" y="86"/>
                    <a:pt x="182" y="86"/>
                  </a:cubicBezTo>
                  <a:cubicBezTo>
                    <a:pt x="182" y="78"/>
                    <a:pt x="182" y="78"/>
                    <a:pt x="182" y="78"/>
                  </a:cubicBezTo>
                  <a:cubicBezTo>
                    <a:pt x="93" y="78"/>
                    <a:pt x="93" y="78"/>
                    <a:pt x="93" y="78"/>
                  </a:cubicBezTo>
                  <a:lnTo>
                    <a:pt x="93" y="86"/>
                  </a:lnTo>
                  <a:close/>
                  <a:moveTo>
                    <a:pt x="93" y="50"/>
                  </a:moveTo>
                  <a:cubicBezTo>
                    <a:pt x="182" y="50"/>
                    <a:pt x="182" y="50"/>
                    <a:pt x="182" y="50"/>
                  </a:cubicBezTo>
                  <a:cubicBezTo>
                    <a:pt x="182" y="31"/>
                    <a:pt x="182" y="31"/>
                    <a:pt x="182" y="31"/>
                  </a:cubicBezTo>
                  <a:cubicBezTo>
                    <a:pt x="93" y="31"/>
                    <a:pt x="93" y="31"/>
                    <a:pt x="93" y="31"/>
                  </a:cubicBezTo>
                  <a:lnTo>
                    <a:pt x="93" y="50"/>
                  </a:lnTo>
                  <a:close/>
                  <a:moveTo>
                    <a:pt x="121" y="68"/>
                  </a:moveTo>
                  <a:cubicBezTo>
                    <a:pt x="182" y="68"/>
                    <a:pt x="182" y="68"/>
                    <a:pt x="182" y="68"/>
                  </a:cubicBezTo>
                  <a:cubicBezTo>
                    <a:pt x="182" y="60"/>
                    <a:pt x="182" y="60"/>
                    <a:pt x="182" y="60"/>
                  </a:cubicBezTo>
                  <a:cubicBezTo>
                    <a:pt x="121" y="60"/>
                    <a:pt x="121" y="60"/>
                    <a:pt x="121" y="60"/>
                  </a:cubicBezTo>
                  <a:lnTo>
                    <a:pt x="121" y="68"/>
                  </a:lnTo>
                  <a:close/>
                  <a:moveTo>
                    <a:pt x="209" y="14"/>
                  </a:moveTo>
                  <a:cubicBezTo>
                    <a:pt x="209" y="126"/>
                    <a:pt x="209" y="126"/>
                    <a:pt x="209" y="126"/>
                  </a:cubicBezTo>
                  <a:cubicBezTo>
                    <a:pt x="209" y="134"/>
                    <a:pt x="203" y="140"/>
                    <a:pt x="196" y="140"/>
                  </a:cubicBezTo>
                  <a:cubicBezTo>
                    <a:pt x="14" y="140"/>
                    <a:pt x="14" y="140"/>
                    <a:pt x="14" y="140"/>
                  </a:cubicBezTo>
                  <a:cubicBezTo>
                    <a:pt x="6" y="140"/>
                    <a:pt x="0" y="134"/>
                    <a:pt x="0" y="126"/>
                  </a:cubicBezTo>
                  <a:cubicBezTo>
                    <a:pt x="0" y="14"/>
                    <a:pt x="0" y="14"/>
                    <a:pt x="0" y="14"/>
                  </a:cubicBezTo>
                  <a:cubicBezTo>
                    <a:pt x="0" y="7"/>
                    <a:pt x="6" y="0"/>
                    <a:pt x="14" y="0"/>
                  </a:cubicBezTo>
                  <a:cubicBezTo>
                    <a:pt x="196" y="0"/>
                    <a:pt x="196" y="0"/>
                    <a:pt x="196" y="0"/>
                  </a:cubicBezTo>
                  <a:cubicBezTo>
                    <a:pt x="203" y="0"/>
                    <a:pt x="209" y="7"/>
                    <a:pt x="209" y="14"/>
                  </a:cubicBezTo>
                  <a:close/>
                  <a:moveTo>
                    <a:pt x="200" y="14"/>
                  </a:moveTo>
                  <a:cubicBezTo>
                    <a:pt x="200" y="12"/>
                    <a:pt x="198" y="10"/>
                    <a:pt x="196" y="10"/>
                  </a:cubicBezTo>
                  <a:cubicBezTo>
                    <a:pt x="14" y="10"/>
                    <a:pt x="14" y="10"/>
                    <a:pt x="14" y="10"/>
                  </a:cubicBezTo>
                  <a:cubicBezTo>
                    <a:pt x="11" y="10"/>
                    <a:pt x="10" y="12"/>
                    <a:pt x="10" y="14"/>
                  </a:cubicBezTo>
                  <a:cubicBezTo>
                    <a:pt x="10" y="126"/>
                    <a:pt x="10" y="126"/>
                    <a:pt x="10" y="126"/>
                  </a:cubicBezTo>
                  <a:cubicBezTo>
                    <a:pt x="10" y="128"/>
                    <a:pt x="11" y="130"/>
                    <a:pt x="14" y="130"/>
                  </a:cubicBezTo>
                  <a:cubicBezTo>
                    <a:pt x="196" y="130"/>
                    <a:pt x="196" y="130"/>
                    <a:pt x="196" y="130"/>
                  </a:cubicBezTo>
                  <a:cubicBezTo>
                    <a:pt x="198" y="130"/>
                    <a:pt x="200" y="128"/>
                    <a:pt x="200" y="126"/>
                  </a:cubicBezTo>
                  <a:lnTo>
                    <a:pt x="200" y="14"/>
                  </a:lnTo>
                  <a:close/>
                </a:path>
              </a:pathLst>
            </a:custGeom>
            <a:solidFill>
              <a:schemeClr val="tx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80"/>
            <p:cNvSpPr>
              <a:spLocks noEditPoints="1"/>
            </p:cNvSpPr>
            <p:nvPr/>
          </p:nvSpPr>
          <p:spPr bwMode="auto">
            <a:xfrm rot="4555616">
              <a:off x="10767652" y="5283112"/>
              <a:ext cx="273039" cy="182947"/>
            </a:xfrm>
            <a:custGeom>
              <a:avLst/>
              <a:gdLst>
                <a:gd name="T0" fmla="*/ 48 w 209"/>
                <a:gd name="T1" fmla="*/ 24 h 140"/>
                <a:gd name="T2" fmla="*/ 48 w 209"/>
                <a:gd name="T3" fmla="*/ 53 h 140"/>
                <a:gd name="T4" fmla="*/ 59 w 209"/>
                <a:gd name="T5" fmla="*/ 58 h 140"/>
                <a:gd name="T6" fmla="*/ 71 w 209"/>
                <a:gd name="T7" fmla="*/ 83 h 140"/>
                <a:gd name="T8" fmla="*/ 65 w 209"/>
                <a:gd name="T9" fmla="*/ 117 h 140"/>
                <a:gd name="T10" fmla="*/ 31 w 209"/>
                <a:gd name="T11" fmla="*/ 117 h 140"/>
                <a:gd name="T12" fmla="*/ 25 w 209"/>
                <a:gd name="T13" fmla="*/ 83 h 140"/>
                <a:gd name="T14" fmla="*/ 37 w 209"/>
                <a:gd name="T15" fmla="*/ 58 h 140"/>
                <a:gd name="T16" fmla="*/ 59 w 209"/>
                <a:gd name="T17" fmla="*/ 58 h 140"/>
                <a:gd name="T18" fmla="*/ 55 w 209"/>
                <a:gd name="T19" fmla="*/ 61 h 140"/>
                <a:gd name="T20" fmla="*/ 49 w 209"/>
                <a:gd name="T21" fmla="*/ 61 h 140"/>
                <a:gd name="T22" fmla="*/ 42 w 209"/>
                <a:gd name="T23" fmla="*/ 60 h 140"/>
                <a:gd name="T24" fmla="*/ 45 w 209"/>
                <a:gd name="T25" fmla="*/ 63 h 140"/>
                <a:gd name="T26" fmla="*/ 47 w 209"/>
                <a:gd name="T27" fmla="*/ 67 h 140"/>
                <a:gd name="T28" fmla="*/ 48 w 209"/>
                <a:gd name="T29" fmla="*/ 92 h 140"/>
                <a:gd name="T30" fmla="*/ 50 w 209"/>
                <a:gd name="T31" fmla="*/ 67 h 140"/>
                <a:gd name="T32" fmla="*/ 51 w 209"/>
                <a:gd name="T33" fmla="*/ 63 h 140"/>
                <a:gd name="T34" fmla="*/ 157 w 209"/>
                <a:gd name="T35" fmla="*/ 104 h 140"/>
                <a:gd name="T36" fmla="*/ 93 w 209"/>
                <a:gd name="T37" fmla="*/ 97 h 140"/>
                <a:gd name="T38" fmla="*/ 93 w 209"/>
                <a:gd name="T39" fmla="*/ 86 h 140"/>
                <a:gd name="T40" fmla="*/ 182 w 209"/>
                <a:gd name="T41" fmla="*/ 78 h 140"/>
                <a:gd name="T42" fmla="*/ 93 w 209"/>
                <a:gd name="T43" fmla="*/ 86 h 140"/>
                <a:gd name="T44" fmla="*/ 182 w 209"/>
                <a:gd name="T45" fmla="*/ 50 h 140"/>
                <a:gd name="T46" fmla="*/ 93 w 209"/>
                <a:gd name="T47" fmla="*/ 31 h 140"/>
                <a:gd name="T48" fmla="*/ 121 w 209"/>
                <a:gd name="T49" fmla="*/ 68 h 140"/>
                <a:gd name="T50" fmla="*/ 182 w 209"/>
                <a:gd name="T51" fmla="*/ 60 h 140"/>
                <a:gd name="T52" fmla="*/ 121 w 209"/>
                <a:gd name="T53" fmla="*/ 68 h 140"/>
                <a:gd name="T54" fmla="*/ 209 w 209"/>
                <a:gd name="T55" fmla="*/ 126 h 140"/>
                <a:gd name="T56" fmla="*/ 14 w 209"/>
                <a:gd name="T57" fmla="*/ 140 h 140"/>
                <a:gd name="T58" fmla="*/ 0 w 209"/>
                <a:gd name="T59" fmla="*/ 14 h 140"/>
                <a:gd name="T60" fmla="*/ 196 w 209"/>
                <a:gd name="T61" fmla="*/ 0 h 140"/>
                <a:gd name="T62" fmla="*/ 200 w 209"/>
                <a:gd name="T63" fmla="*/ 14 h 140"/>
                <a:gd name="T64" fmla="*/ 14 w 209"/>
                <a:gd name="T65" fmla="*/ 10 h 140"/>
                <a:gd name="T66" fmla="*/ 10 w 209"/>
                <a:gd name="T67" fmla="*/ 126 h 140"/>
                <a:gd name="T68" fmla="*/ 196 w 209"/>
                <a:gd name="T69" fmla="*/ 130 h 140"/>
                <a:gd name="T70" fmla="*/ 200 w 209"/>
                <a:gd name="T71" fmla="*/ 1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9" h="140">
                  <a:moveTo>
                    <a:pt x="34" y="39"/>
                  </a:moveTo>
                  <a:cubicBezTo>
                    <a:pt x="34" y="31"/>
                    <a:pt x="40" y="24"/>
                    <a:pt x="48" y="24"/>
                  </a:cubicBezTo>
                  <a:cubicBezTo>
                    <a:pt x="56" y="24"/>
                    <a:pt x="63" y="31"/>
                    <a:pt x="63" y="39"/>
                  </a:cubicBezTo>
                  <a:cubicBezTo>
                    <a:pt x="63" y="47"/>
                    <a:pt x="56" y="53"/>
                    <a:pt x="48" y="53"/>
                  </a:cubicBezTo>
                  <a:cubicBezTo>
                    <a:pt x="40" y="53"/>
                    <a:pt x="34" y="47"/>
                    <a:pt x="34" y="39"/>
                  </a:cubicBezTo>
                  <a:close/>
                  <a:moveTo>
                    <a:pt x="59" y="58"/>
                  </a:moveTo>
                  <a:cubicBezTo>
                    <a:pt x="69" y="59"/>
                    <a:pt x="74" y="61"/>
                    <a:pt x="74" y="61"/>
                  </a:cubicBezTo>
                  <a:cubicBezTo>
                    <a:pt x="74" y="61"/>
                    <a:pt x="73" y="79"/>
                    <a:pt x="71" y="83"/>
                  </a:cubicBezTo>
                  <a:cubicBezTo>
                    <a:pt x="70" y="88"/>
                    <a:pt x="65" y="90"/>
                    <a:pt x="65" y="94"/>
                  </a:cubicBezTo>
                  <a:cubicBezTo>
                    <a:pt x="65" y="117"/>
                    <a:pt x="65" y="117"/>
                    <a:pt x="65" y="117"/>
                  </a:cubicBezTo>
                  <a:cubicBezTo>
                    <a:pt x="65" y="117"/>
                    <a:pt x="57" y="119"/>
                    <a:pt x="48" y="119"/>
                  </a:cubicBezTo>
                  <a:cubicBezTo>
                    <a:pt x="40" y="119"/>
                    <a:pt x="31" y="117"/>
                    <a:pt x="31" y="117"/>
                  </a:cubicBezTo>
                  <a:cubicBezTo>
                    <a:pt x="31" y="94"/>
                    <a:pt x="31" y="94"/>
                    <a:pt x="31" y="94"/>
                  </a:cubicBezTo>
                  <a:cubicBezTo>
                    <a:pt x="31" y="90"/>
                    <a:pt x="26" y="88"/>
                    <a:pt x="25" y="83"/>
                  </a:cubicBezTo>
                  <a:cubicBezTo>
                    <a:pt x="23" y="79"/>
                    <a:pt x="22" y="61"/>
                    <a:pt x="22" y="61"/>
                  </a:cubicBezTo>
                  <a:cubicBezTo>
                    <a:pt x="22" y="61"/>
                    <a:pt x="27" y="59"/>
                    <a:pt x="37" y="58"/>
                  </a:cubicBezTo>
                  <a:cubicBezTo>
                    <a:pt x="39" y="57"/>
                    <a:pt x="43" y="55"/>
                    <a:pt x="48" y="55"/>
                  </a:cubicBezTo>
                  <a:cubicBezTo>
                    <a:pt x="53" y="55"/>
                    <a:pt x="58" y="57"/>
                    <a:pt x="59" y="58"/>
                  </a:cubicBezTo>
                  <a:close/>
                  <a:moveTo>
                    <a:pt x="51" y="63"/>
                  </a:moveTo>
                  <a:cubicBezTo>
                    <a:pt x="53" y="63"/>
                    <a:pt x="54" y="62"/>
                    <a:pt x="55" y="61"/>
                  </a:cubicBezTo>
                  <a:cubicBezTo>
                    <a:pt x="54" y="60"/>
                    <a:pt x="54" y="60"/>
                    <a:pt x="54" y="60"/>
                  </a:cubicBezTo>
                  <a:cubicBezTo>
                    <a:pt x="52" y="60"/>
                    <a:pt x="51" y="60"/>
                    <a:pt x="49" y="61"/>
                  </a:cubicBezTo>
                  <a:cubicBezTo>
                    <a:pt x="47" y="61"/>
                    <a:pt x="47" y="61"/>
                    <a:pt x="47" y="61"/>
                  </a:cubicBezTo>
                  <a:cubicBezTo>
                    <a:pt x="45" y="60"/>
                    <a:pt x="44" y="60"/>
                    <a:pt x="42" y="60"/>
                  </a:cubicBezTo>
                  <a:cubicBezTo>
                    <a:pt x="41" y="61"/>
                    <a:pt x="41" y="61"/>
                    <a:pt x="41" y="61"/>
                  </a:cubicBezTo>
                  <a:cubicBezTo>
                    <a:pt x="42" y="62"/>
                    <a:pt x="44" y="63"/>
                    <a:pt x="45" y="63"/>
                  </a:cubicBezTo>
                  <a:cubicBezTo>
                    <a:pt x="45" y="64"/>
                    <a:pt x="45" y="64"/>
                    <a:pt x="45" y="64"/>
                  </a:cubicBezTo>
                  <a:cubicBezTo>
                    <a:pt x="47" y="67"/>
                    <a:pt x="47" y="67"/>
                    <a:pt x="47" y="67"/>
                  </a:cubicBezTo>
                  <a:cubicBezTo>
                    <a:pt x="43" y="87"/>
                    <a:pt x="43" y="87"/>
                    <a:pt x="43" y="87"/>
                  </a:cubicBezTo>
                  <a:cubicBezTo>
                    <a:pt x="48" y="92"/>
                    <a:pt x="48" y="92"/>
                    <a:pt x="48" y="92"/>
                  </a:cubicBezTo>
                  <a:cubicBezTo>
                    <a:pt x="53" y="87"/>
                    <a:pt x="53" y="87"/>
                    <a:pt x="53" y="87"/>
                  </a:cubicBezTo>
                  <a:cubicBezTo>
                    <a:pt x="50" y="67"/>
                    <a:pt x="50" y="67"/>
                    <a:pt x="50" y="67"/>
                  </a:cubicBezTo>
                  <a:cubicBezTo>
                    <a:pt x="51" y="64"/>
                    <a:pt x="51" y="64"/>
                    <a:pt x="51" y="64"/>
                  </a:cubicBezTo>
                  <a:lnTo>
                    <a:pt x="51" y="63"/>
                  </a:lnTo>
                  <a:close/>
                  <a:moveTo>
                    <a:pt x="93" y="104"/>
                  </a:moveTo>
                  <a:cubicBezTo>
                    <a:pt x="157" y="104"/>
                    <a:pt x="157" y="104"/>
                    <a:pt x="157" y="104"/>
                  </a:cubicBezTo>
                  <a:cubicBezTo>
                    <a:pt x="157" y="97"/>
                    <a:pt x="157" y="97"/>
                    <a:pt x="157" y="97"/>
                  </a:cubicBezTo>
                  <a:cubicBezTo>
                    <a:pt x="93" y="97"/>
                    <a:pt x="93" y="97"/>
                    <a:pt x="93" y="97"/>
                  </a:cubicBezTo>
                  <a:lnTo>
                    <a:pt x="93" y="104"/>
                  </a:lnTo>
                  <a:close/>
                  <a:moveTo>
                    <a:pt x="93" y="86"/>
                  </a:moveTo>
                  <a:cubicBezTo>
                    <a:pt x="182" y="86"/>
                    <a:pt x="182" y="86"/>
                    <a:pt x="182" y="86"/>
                  </a:cubicBezTo>
                  <a:cubicBezTo>
                    <a:pt x="182" y="78"/>
                    <a:pt x="182" y="78"/>
                    <a:pt x="182" y="78"/>
                  </a:cubicBezTo>
                  <a:cubicBezTo>
                    <a:pt x="93" y="78"/>
                    <a:pt x="93" y="78"/>
                    <a:pt x="93" y="78"/>
                  </a:cubicBezTo>
                  <a:lnTo>
                    <a:pt x="93" y="86"/>
                  </a:lnTo>
                  <a:close/>
                  <a:moveTo>
                    <a:pt x="93" y="50"/>
                  </a:moveTo>
                  <a:cubicBezTo>
                    <a:pt x="182" y="50"/>
                    <a:pt x="182" y="50"/>
                    <a:pt x="182" y="50"/>
                  </a:cubicBezTo>
                  <a:cubicBezTo>
                    <a:pt x="182" y="31"/>
                    <a:pt x="182" y="31"/>
                    <a:pt x="182" y="31"/>
                  </a:cubicBezTo>
                  <a:cubicBezTo>
                    <a:pt x="93" y="31"/>
                    <a:pt x="93" y="31"/>
                    <a:pt x="93" y="31"/>
                  </a:cubicBezTo>
                  <a:lnTo>
                    <a:pt x="93" y="50"/>
                  </a:lnTo>
                  <a:close/>
                  <a:moveTo>
                    <a:pt x="121" y="68"/>
                  </a:moveTo>
                  <a:cubicBezTo>
                    <a:pt x="182" y="68"/>
                    <a:pt x="182" y="68"/>
                    <a:pt x="182" y="68"/>
                  </a:cubicBezTo>
                  <a:cubicBezTo>
                    <a:pt x="182" y="60"/>
                    <a:pt x="182" y="60"/>
                    <a:pt x="182" y="60"/>
                  </a:cubicBezTo>
                  <a:cubicBezTo>
                    <a:pt x="121" y="60"/>
                    <a:pt x="121" y="60"/>
                    <a:pt x="121" y="60"/>
                  </a:cubicBezTo>
                  <a:lnTo>
                    <a:pt x="121" y="68"/>
                  </a:lnTo>
                  <a:close/>
                  <a:moveTo>
                    <a:pt x="209" y="14"/>
                  </a:moveTo>
                  <a:cubicBezTo>
                    <a:pt x="209" y="126"/>
                    <a:pt x="209" y="126"/>
                    <a:pt x="209" y="126"/>
                  </a:cubicBezTo>
                  <a:cubicBezTo>
                    <a:pt x="209" y="134"/>
                    <a:pt x="203" y="140"/>
                    <a:pt x="196" y="140"/>
                  </a:cubicBezTo>
                  <a:cubicBezTo>
                    <a:pt x="14" y="140"/>
                    <a:pt x="14" y="140"/>
                    <a:pt x="14" y="140"/>
                  </a:cubicBezTo>
                  <a:cubicBezTo>
                    <a:pt x="6" y="140"/>
                    <a:pt x="0" y="134"/>
                    <a:pt x="0" y="126"/>
                  </a:cubicBezTo>
                  <a:cubicBezTo>
                    <a:pt x="0" y="14"/>
                    <a:pt x="0" y="14"/>
                    <a:pt x="0" y="14"/>
                  </a:cubicBezTo>
                  <a:cubicBezTo>
                    <a:pt x="0" y="7"/>
                    <a:pt x="6" y="0"/>
                    <a:pt x="14" y="0"/>
                  </a:cubicBezTo>
                  <a:cubicBezTo>
                    <a:pt x="196" y="0"/>
                    <a:pt x="196" y="0"/>
                    <a:pt x="196" y="0"/>
                  </a:cubicBezTo>
                  <a:cubicBezTo>
                    <a:pt x="203" y="0"/>
                    <a:pt x="209" y="7"/>
                    <a:pt x="209" y="14"/>
                  </a:cubicBezTo>
                  <a:close/>
                  <a:moveTo>
                    <a:pt x="200" y="14"/>
                  </a:moveTo>
                  <a:cubicBezTo>
                    <a:pt x="200" y="12"/>
                    <a:pt x="198" y="10"/>
                    <a:pt x="196" y="10"/>
                  </a:cubicBezTo>
                  <a:cubicBezTo>
                    <a:pt x="14" y="10"/>
                    <a:pt x="14" y="10"/>
                    <a:pt x="14" y="10"/>
                  </a:cubicBezTo>
                  <a:cubicBezTo>
                    <a:pt x="11" y="10"/>
                    <a:pt x="10" y="12"/>
                    <a:pt x="10" y="14"/>
                  </a:cubicBezTo>
                  <a:cubicBezTo>
                    <a:pt x="10" y="126"/>
                    <a:pt x="10" y="126"/>
                    <a:pt x="10" y="126"/>
                  </a:cubicBezTo>
                  <a:cubicBezTo>
                    <a:pt x="10" y="128"/>
                    <a:pt x="11" y="130"/>
                    <a:pt x="14" y="130"/>
                  </a:cubicBezTo>
                  <a:cubicBezTo>
                    <a:pt x="196" y="130"/>
                    <a:pt x="196" y="130"/>
                    <a:pt x="196" y="130"/>
                  </a:cubicBezTo>
                  <a:cubicBezTo>
                    <a:pt x="198" y="130"/>
                    <a:pt x="200" y="128"/>
                    <a:pt x="200" y="126"/>
                  </a:cubicBezTo>
                  <a:lnTo>
                    <a:pt x="200" y="14"/>
                  </a:lnTo>
                  <a:close/>
                </a:path>
              </a:pathLst>
            </a:custGeom>
            <a:solidFill>
              <a:schemeClr val="tx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grpSp>
      <p:pic>
        <p:nvPicPr>
          <p:cNvPr id="7" name="Imagen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574298" y="4176713"/>
            <a:ext cx="3219168" cy="2201910"/>
          </a:xfrm>
          <a:prstGeom prst="rect">
            <a:avLst/>
          </a:prstGeom>
          <a:effectLst>
            <a:outerShdw blurRad="76200" dir="13500000" sy="23000" kx="1200000" algn="br" rotWithShape="0">
              <a:prstClr val="black">
                <a:alpha val="20000"/>
              </a:prstClr>
            </a:outerShdw>
          </a:effectLst>
        </p:spPr>
      </p:pic>
      <p:grpSp>
        <p:nvGrpSpPr>
          <p:cNvPr id="4" name="Grupo 3"/>
          <p:cNvGrpSpPr/>
          <p:nvPr/>
        </p:nvGrpSpPr>
        <p:grpSpPr>
          <a:xfrm>
            <a:off x="1503859" y="3809218"/>
            <a:ext cx="407987" cy="955676"/>
            <a:chOff x="1656259" y="3964391"/>
            <a:chExt cx="407987" cy="955676"/>
          </a:xfrm>
        </p:grpSpPr>
        <p:sp>
          <p:nvSpPr>
            <p:cNvPr id="56" name="Freeform 51"/>
            <p:cNvSpPr>
              <a:spLocks/>
            </p:cNvSpPr>
            <p:nvPr/>
          </p:nvSpPr>
          <p:spPr bwMode="auto">
            <a:xfrm>
              <a:off x="1656259" y="4674004"/>
              <a:ext cx="407987" cy="246063"/>
            </a:xfrm>
            <a:custGeom>
              <a:avLst/>
              <a:gdLst>
                <a:gd name="T0" fmla="*/ 257 w 257"/>
                <a:gd name="T1" fmla="*/ 123 h 155"/>
                <a:gd name="T2" fmla="*/ 230 w 257"/>
                <a:gd name="T3" fmla="*/ 151 h 155"/>
                <a:gd name="T4" fmla="*/ 130 w 257"/>
                <a:gd name="T5" fmla="*/ 53 h 155"/>
                <a:gd name="T6" fmla="*/ 27 w 257"/>
                <a:gd name="T7" fmla="*/ 155 h 155"/>
                <a:gd name="T8" fmla="*/ 0 w 257"/>
                <a:gd name="T9" fmla="*/ 129 h 155"/>
                <a:gd name="T10" fmla="*/ 130 w 257"/>
                <a:gd name="T11" fmla="*/ 0 h 155"/>
                <a:gd name="T12" fmla="*/ 257 w 257"/>
                <a:gd name="T13" fmla="*/ 123 h 155"/>
              </a:gdLst>
              <a:ahLst/>
              <a:cxnLst>
                <a:cxn ang="0">
                  <a:pos x="T0" y="T1"/>
                </a:cxn>
                <a:cxn ang="0">
                  <a:pos x="T2" y="T3"/>
                </a:cxn>
                <a:cxn ang="0">
                  <a:pos x="T4" y="T5"/>
                </a:cxn>
                <a:cxn ang="0">
                  <a:pos x="T6" y="T7"/>
                </a:cxn>
                <a:cxn ang="0">
                  <a:pos x="T8" y="T9"/>
                </a:cxn>
                <a:cxn ang="0">
                  <a:pos x="T10" y="T11"/>
                </a:cxn>
                <a:cxn ang="0">
                  <a:pos x="T12" y="T13"/>
                </a:cxn>
              </a:cxnLst>
              <a:rect l="0" t="0" r="r" b="b"/>
              <a:pathLst>
                <a:path w="257" h="155">
                  <a:moveTo>
                    <a:pt x="257" y="123"/>
                  </a:moveTo>
                  <a:lnTo>
                    <a:pt x="230" y="151"/>
                  </a:lnTo>
                  <a:lnTo>
                    <a:pt x="130" y="53"/>
                  </a:lnTo>
                  <a:lnTo>
                    <a:pt x="27" y="155"/>
                  </a:lnTo>
                  <a:lnTo>
                    <a:pt x="0" y="129"/>
                  </a:lnTo>
                  <a:lnTo>
                    <a:pt x="130" y="0"/>
                  </a:lnTo>
                  <a:lnTo>
                    <a:pt x="257" y="123"/>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52"/>
            <p:cNvSpPr>
              <a:spLocks/>
            </p:cNvSpPr>
            <p:nvPr/>
          </p:nvSpPr>
          <p:spPr bwMode="auto">
            <a:xfrm>
              <a:off x="1656259" y="4497791"/>
              <a:ext cx="407987" cy="246063"/>
            </a:xfrm>
            <a:custGeom>
              <a:avLst/>
              <a:gdLst>
                <a:gd name="T0" fmla="*/ 257 w 257"/>
                <a:gd name="T1" fmla="*/ 123 h 155"/>
                <a:gd name="T2" fmla="*/ 230 w 257"/>
                <a:gd name="T3" fmla="*/ 149 h 155"/>
                <a:gd name="T4" fmla="*/ 130 w 257"/>
                <a:gd name="T5" fmla="*/ 53 h 155"/>
                <a:gd name="T6" fmla="*/ 27 w 257"/>
                <a:gd name="T7" fmla="*/ 155 h 155"/>
                <a:gd name="T8" fmla="*/ 0 w 257"/>
                <a:gd name="T9" fmla="*/ 128 h 155"/>
                <a:gd name="T10" fmla="*/ 130 w 257"/>
                <a:gd name="T11" fmla="*/ 0 h 155"/>
                <a:gd name="T12" fmla="*/ 257 w 257"/>
                <a:gd name="T13" fmla="*/ 123 h 155"/>
              </a:gdLst>
              <a:ahLst/>
              <a:cxnLst>
                <a:cxn ang="0">
                  <a:pos x="T0" y="T1"/>
                </a:cxn>
                <a:cxn ang="0">
                  <a:pos x="T2" y="T3"/>
                </a:cxn>
                <a:cxn ang="0">
                  <a:pos x="T4" y="T5"/>
                </a:cxn>
                <a:cxn ang="0">
                  <a:pos x="T6" y="T7"/>
                </a:cxn>
                <a:cxn ang="0">
                  <a:pos x="T8" y="T9"/>
                </a:cxn>
                <a:cxn ang="0">
                  <a:pos x="T10" y="T11"/>
                </a:cxn>
                <a:cxn ang="0">
                  <a:pos x="T12" y="T13"/>
                </a:cxn>
              </a:cxnLst>
              <a:rect l="0" t="0" r="r" b="b"/>
              <a:pathLst>
                <a:path w="257" h="155">
                  <a:moveTo>
                    <a:pt x="257" y="123"/>
                  </a:moveTo>
                  <a:lnTo>
                    <a:pt x="230" y="149"/>
                  </a:lnTo>
                  <a:lnTo>
                    <a:pt x="130" y="53"/>
                  </a:lnTo>
                  <a:lnTo>
                    <a:pt x="27" y="155"/>
                  </a:lnTo>
                  <a:lnTo>
                    <a:pt x="0" y="128"/>
                  </a:lnTo>
                  <a:lnTo>
                    <a:pt x="130" y="0"/>
                  </a:lnTo>
                  <a:lnTo>
                    <a:pt x="257" y="123"/>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53"/>
            <p:cNvSpPr>
              <a:spLocks/>
            </p:cNvSpPr>
            <p:nvPr/>
          </p:nvSpPr>
          <p:spPr bwMode="auto">
            <a:xfrm>
              <a:off x="1656259" y="4321579"/>
              <a:ext cx="407987" cy="246063"/>
            </a:xfrm>
            <a:custGeom>
              <a:avLst/>
              <a:gdLst>
                <a:gd name="T0" fmla="*/ 257 w 257"/>
                <a:gd name="T1" fmla="*/ 122 h 155"/>
                <a:gd name="T2" fmla="*/ 230 w 257"/>
                <a:gd name="T3" fmla="*/ 149 h 155"/>
                <a:gd name="T4" fmla="*/ 130 w 257"/>
                <a:gd name="T5" fmla="*/ 53 h 155"/>
                <a:gd name="T6" fmla="*/ 27 w 257"/>
                <a:gd name="T7" fmla="*/ 155 h 155"/>
                <a:gd name="T8" fmla="*/ 0 w 257"/>
                <a:gd name="T9" fmla="*/ 128 h 155"/>
                <a:gd name="T10" fmla="*/ 130 w 257"/>
                <a:gd name="T11" fmla="*/ 0 h 155"/>
                <a:gd name="T12" fmla="*/ 257 w 257"/>
                <a:gd name="T13" fmla="*/ 122 h 155"/>
              </a:gdLst>
              <a:ahLst/>
              <a:cxnLst>
                <a:cxn ang="0">
                  <a:pos x="T0" y="T1"/>
                </a:cxn>
                <a:cxn ang="0">
                  <a:pos x="T2" y="T3"/>
                </a:cxn>
                <a:cxn ang="0">
                  <a:pos x="T4" y="T5"/>
                </a:cxn>
                <a:cxn ang="0">
                  <a:pos x="T6" y="T7"/>
                </a:cxn>
                <a:cxn ang="0">
                  <a:pos x="T8" y="T9"/>
                </a:cxn>
                <a:cxn ang="0">
                  <a:pos x="T10" y="T11"/>
                </a:cxn>
                <a:cxn ang="0">
                  <a:pos x="T12" y="T13"/>
                </a:cxn>
              </a:cxnLst>
              <a:rect l="0" t="0" r="r" b="b"/>
              <a:pathLst>
                <a:path w="257" h="155">
                  <a:moveTo>
                    <a:pt x="257" y="122"/>
                  </a:moveTo>
                  <a:lnTo>
                    <a:pt x="230" y="149"/>
                  </a:lnTo>
                  <a:lnTo>
                    <a:pt x="130" y="53"/>
                  </a:lnTo>
                  <a:lnTo>
                    <a:pt x="27" y="155"/>
                  </a:lnTo>
                  <a:lnTo>
                    <a:pt x="0" y="128"/>
                  </a:lnTo>
                  <a:lnTo>
                    <a:pt x="130" y="0"/>
                  </a:lnTo>
                  <a:lnTo>
                    <a:pt x="257" y="122"/>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54"/>
            <p:cNvSpPr>
              <a:spLocks/>
            </p:cNvSpPr>
            <p:nvPr/>
          </p:nvSpPr>
          <p:spPr bwMode="auto">
            <a:xfrm>
              <a:off x="1656259" y="4142191"/>
              <a:ext cx="407987" cy="247650"/>
            </a:xfrm>
            <a:custGeom>
              <a:avLst/>
              <a:gdLst>
                <a:gd name="T0" fmla="*/ 257 w 257"/>
                <a:gd name="T1" fmla="*/ 124 h 156"/>
                <a:gd name="T2" fmla="*/ 230 w 257"/>
                <a:gd name="T3" fmla="*/ 151 h 156"/>
                <a:gd name="T4" fmla="*/ 130 w 257"/>
                <a:gd name="T5" fmla="*/ 54 h 156"/>
                <a:gd name="T6" fmla="*/ 27 w 257"/>
                <a:gd name="T7" fmla="*/ 156 h 156"/>
                <a:gd name="T8" fmla="*/ 0 w 257"/>
                <a:gd name="T9" fmla="*/ 130 h 156"/>
                <a:gd name="T10" fmla="*/ 130 w 257"/>
                <a:gd name="T11" fmla="*/ 0 h 156"/>
                <a:gd name="T12" fmla="*/ 257 w 257"/>
                <a:gd name="T13" fmla="*/ 124 h 156"/>
              </a:gdLst>
              <a:ahLst/>
              <a:cxnLst>
                <a:cxn ang="0">
                  <a:pos x="T0" y="T1"/>
                </a:cxn>
                <a:cxn ang="0">
                  <a:pos x="T2" y="T3"/>
                </a:cxn>
                <a:cxn ang="0">
                  <a:pos x="T4" y="T5"/>
                </a:cxn>
                <a:cxn ang="0">
                  <a:pos x="T6" y="T7"/>
                </a:cxn>
                <a:cxn ang="0">
                  <a:pos x="T8" y="T9"/>
                </a:cxn>
                <a:cxn ang="0">
                  <a:pos x="T10" y="T11"/>
                </a:cxn>
                <a:cxn ang="0">
                  <a:pos x="T12" y="T13"/>
                </a:cxn>
              </a:cxnLst>
              <a:rect l="0" t="0" r="r" b="b"/>
              <a:pathLst>
                <a:path w="257" h="156">
                  <a:moveTo>
                    <a:pt x="257" y="124"/>
                  </a:moveTo>
                  <a:lnTo>
                    <a:pt x="230" y="151"/>
                  </a:lnTo>
                  <a:lnTo>
                    <a:pt x="130" y="54"/>
                  </a:lnTo>
                  <a:lnTo>
                    <a:pt x="27" y="156"/>
                  </a:lnTo>
                  <a:lnTo>
                    <a:pt x="0" y="130"/>
                  </a:lnTo>
                  <a:lnTo>
                    <a:pt x="130" y="0"/>
                  </a:lnTo>
                  <a:lnTo>
                    <a:pt x="257" y="12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55"/>
            <p:cNvSpPr>
              <a:spLocks/>
            </p:cNvSpPr>
            <p:nvPr/>
          </p:nvSpPr>
          <p:spPr bwMode="auto">
            <a:xfrm>
              <a:off x="1656259" y="3964391"/>
              <a:ext cx="407987" cy="249238"/>
            </a:xfrm>
            <a:custGeom>
              <a:avLst/>
              <a:gdLst>
                <a:gd name="T0" fmla="*/ 257 w 257"/>
                <a:gd name="T1" fmla="*/ 125 h 157"/>
                <a:gd name="T2" fmla="*/ 230 w 257"/>
                <a:gd name="T3" fmla="*/ 151 h 157"/>
                <a:gd name="T4" fmla="*/ 130 w 257"/>
                <a:gd name="T5" fmla="*/ 55 h 157"/>
                <a:gd name="T6" fmla="*/ 27 w 257"/>
                <a:gd name="T7" fmla="*/ 157 h 157"/>
                <a:gd name="T8" fmla="*/ 0 w 257"/>
                <a:gd name="T9" fmla="*/ 131 h 157"/>
                <a:gd name="T10" fmla="*/ 130 w 257"/>
                <a:gd name="T11" fmla="*/ 0 h 157"/>
                <a:gd name="T12" fmla="*/ 257 w 257"/>
                <a:gd name="T13" fmla="*/ 125 h 157"/>
              </a:gdLst>
              <a:ahLst/>
              <a:cxnLst>
                <a:cxn ang="0">
                  <a:pos x="T0" y="T1"/>
                </a:cxn>
                <a:cxn ang="0">
                  <a:pos x="T2" y="T3"/>
                </a:cxn>
                <a:cxn ang="0">
                  <a:pos x="T4" y="T5"/>
                </a:cxn>
                <a:cxn ang="0">
                  <a:pos x="T6" y="T7"/>
                </a:cxn>
                <a:cxn ang="0">
                  <a:pos x="T8" y="T9"/>
                </a:cxn>
                <a:cxn ang="0">
                  <a:pos x="T10" y="T11"/>
                </a:cxn>
                <a:cxn ang="0">
                  <a:pos x="T12" y="T13"/>
                </a:cxn>
              </a:cxnLst>
              <a:rect l="0" t="0" r="r" b="b"/>
              <a:pathLst>
                <a:path w="257" h="157">
                  <a:moveTo>
                    <a:pt x="257" y="125"/>
                  </a:moveTo>
                  <a:lnTo>
                    <a:pt x="230" y="151"/>
                  </a:lnTo>
                  <a:lnTo>
                    <a:pt x="130" y="55"/>
                  </a:lnTo>
                  <a:lnTo>
                    <a:pt x="27" y="157"/>
                  </a:lnTo>
                  <a:lnTo>
                    <a:pt x="0" y="131"/>
                  </a:lnTo>
                  <a:lnTo>
                    <a:pt x="130" y="0"/>
                  </a:lnTo>
                  <a:lnTo>
                    <a:pt x="257" y="125"/>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4" name="Grupo 63"/>
          <p:cNvGrpSpPr/>
          <p:nvPr/>
        </p:nvGrpSpPr>
        <p:grpSpPr>
          <a:xfrm>
            <a:off x="2653275" y="2927559"/>
            <a:ext cx="407987" cy="1838326"/>
            <a:chOff x="2651990" y="2929341"/>
            <a:chExt cx="407987" cy="1838326"/>
          </a:xfrm>
        </p:grpSpPr>
        <p:sp>
          <p:nvSpPr>
            <p:cNvPr id="65" name="Freeform 51"/>
            <p:cNvSpPr>
              <a:spLocks/>
            </p:cNvSpPr>
            <p:nvPr/>
          </p:nvSpPr>
          <p:spPr bwMode="auto">
            <a:xfrm>
              <a:off x="2651990" y="4521604"/>
              <a:ext cx="407987" cy="246063"/>
            </a:xfrm>
            <a:custGeom>
              <a:avLst/>
              <a:gdLst>
                <a:gd name="T0" fmla="*/ 257 w 257"/>
                <a:gd name="T1" fmla="*/ 123 h 155"/>
                <a:gd name="T2" fmla="*/ 230 w 257"/>
                <a:gd name="T3" fmla="*/ 151 h 155"/>
                <a:gd name="T4" fmla="*/ 130 w 257"/>
                <a:gd name="T5" fmla="*/ 53 h 155"/>
                <a:gd name="T6" fmla="*/ 27 w 257"/>
                <a:gd name="T7" fmla="*/ 155 h 155"/>
                <a:gd name="T8" fmla="*/ 0 w 257"/>
                <a:gd name="T9" fmla="*/ 129 h 155"/>
                <a:gd name="T10" fmla="*/ 130 w 257"/>
                <a:gd name="T11" fmla="*/ 0 h 155"/>
                <a:gd name="T12" fmla="*/ 257 w 257"/>
                <a:gd name="T13" fmla="*/ 123 h 155"/>
              </a:gdLst>
              <a:ahLst/>
              <a:cxnLst>
                <a:cxn ang="0">
                  <a:pos x="T0" y="T1"/>
                </a:cxn>
                <a:cxn ang="0">
                  <a:pos x="T2" y="T3"/>
                </a:cxn>
                <a:cxn ang="0">
                  <a:pos x="T4" y="T5"/>
                </a:cxn>
                <a:cxn ang="0">
                  <a:pos x="T6" y="T7"/>
                </a:cxn>
                <a:cxn ang="0">
                  <a:pos x="T8" y="T9"/>
                </a:cxn>
                <a:cxn ang="0">
                  <a:pos x="T10" y="T11"/>
                </a:cxn>
                <a:cxn ang="0">
                  <a:pos x="T12" y="T13"/>
                </a:cxn>
              </a:cxnLst>
              <a:rect l="0" t="0" r="r" b="b"/>
              <a:pathLst>
                <a:path w="257" h="155">
                  <a:moveTo>
                    <a:pt x="257" y="123"/>
                  </a:moveTo>
                  <a:lnTo>
                    <a:pt x="230" y="151"/>
                  </a:lnTo>
                  <a:lnTo>
                    <a:pt x="130" y="53"/>
                  </a:lnTo>
                  <a:lnTo>
                    <a:pt x="27" y="155"/>
                  </a:lnTo>
                  <a:lnTo>
                    <a:pt x="0" y="129"/>
                  </a:lnTo>
                  <a:lnTo>
                    <a:pt x="130" y="0"/>
                  </a:lnTo>
                  <a:lnTo>
                    <a:pt x="257" y="12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52"/>
            <p:cNvSpPr>
              <a:spLocks/>
            </p:cNvSpPr>
            <p:nvPr/>
          </p:nvSpPr>
          <p:spPr bwMode="auto">
            <a:xfrm>
              <a:off x="2651990" y="4345391"/>
              <a:ext cx="407987" cy="246063"/>
            </a:xfrm>
            <a:custGeom>
              <a:avLst/>
              <a:gdLst>
                <a:gd name="T0" fmla="*/ 257 w 257"/>
                <a:gd name="T1" fmla="*/ 123 h 155"/>
                <a:gd name="T2" fmla="*/ 230 w 257"/>
                <a:gd name="T3" fmla="*/ 149 h 155"/>
                <a:gd name="T4" fmla="*/ 130 w 257"/>
                <a:gd name="T5" fmla="*/ 53 h 155"/>
                <a:gd name="T6" fmla="*/ 27 w 257"/>
                <a:gd name="T7" fmla="*/ 155 h 155"/>
                <a:gd name="T8" fmla="*/ 0 w 257"/>
                <a:gd name="T9" fmla="*/ 128 h 155"/>
                <a:gd name="T10" fmla="*/ 130 w 257"/>
                <a:gd name="T11" fmla="*/ 0 h 155"/>
                <a:gd name="T12" fmla="*/ 257 w 257"/>
                <a:gd name="T13" fmla="*/ 123 h 155"/>
              </a:gdLst>
              <a:ahLst/>
              <a:cxnLst>
                <a:cxn ang="0">
                  <a:pos x="T0" y="T1"/>
                </a:cxn>
                <a:cxn ang="0">
                  <a:pos x="T2" y="T3"/>
                </a:cxn>
                <a:cxn ang="0">
                  <a:pos x="T4" y="T5"/>
                </a:cxn>
                <a:cxn ang="0">
                  <a:pos x="T6" y="T7"/>
                </a:cxn>
                <a:cxn ang="0">
                  <a:pos x="T8" y="T9"/>
                </a:cxn>
                <a:cxn ang="0">
                  <a:pos x="T10" y="T11"/>
                </a:cxn>
                <a:cxn ang="0">
                  <a:pos x="T12" y="T13"/>
                </a:cxn>
              </a:cxnLst>
              <a:rect l="0" t="0" r="r" b="b"/>
              <a:pathLst>
                <a:path w="257" h="155">
                  <a:moveTo>
                    <a:pt x="257" y="123"/>
                  </a:moveTo>
                  <a:lnTo>
                    <a:pt x="230" y="149"/>
                  </a:lnTo>
                  <a:lnTo>
                    <a:pt x="130" y="53"/>
                  </a:lnTo>
                  <a:lnTo>
                    <a:pt x="27" y="155"/>
                  </a:lnTo>
                  <a:lnTo>
                    <a:pt x="0" y="128"/>
                  </a:lnTo>
                  <a:lnTo>
                    <a:pt x="130" y="0"/>
                  </a:lnTo>
                  <a:lnTo>
                    <a:pt x="257" y="12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53"/>
            <p:cNvSpPr>
              <a:spLocks/>
            </p:cNvSpPr>
            <p:nvPr/>
          </p:nvSpPr>
          <p:spPr bwMode="auto">
            <a:xfrm>
              <a:off x="2651990" y="4169179"/>
              <a:ext cx="407987" cy="246063"/>
            </a:xfrm>
            <a:custGeom>
              <a:avLst/>
              <a:gdLst>
                <a:gd name="T0" fmla="*/ 257 w 257"/>
                <a:gd name="T1" fmla="*/ 122 h 155"/>
                <a:gd name="T2" fmla="*/ 230 w 257"/>
                <a:gd name="T3" fmla="*/ 149 h 155"/>
                <a:gd name="T4" fmla="*/ 130 w 257"/>
                <a:gd name="T5" fmla="*/ 53 h 155"/>
                <a:gd name="T6" fmla="*/ 27 w 257"/>
                <a:gd name="T7" fmla="*/ 155 h 155"/>
                <a:gd name="T8" fmla="*/ 0 w 257"/>
                <a:gd name="T9" fmla="*/ 128 h 155"/>
                <a:gd name="T10" fmla="*/ 130 w 257"/>
                <a:gd name="T11" fmla="*/ 0 h 155"/>
                <a:gd name="T12" fmla="*/ 257 w 257"/>
                <a:gd name="T13" fmla="*/ 122 h 155"/>
              </a:gdLst>
              <a:ahLst/>
              <a:cxnLst>
                <a:cxn ang="0">
                  <a:pos x="T0" y="T1"/>
                </a:cxn>
                <a:cxn ang="0">
                  <a:pos x="T2" y="T3"/>
                </a:cxn>
                <a:cxn ang="0">
                  <a:pos x="T4" y="T5"/>
                </a:cxn>
                <a:cxn ang="0">
                  <a:pos x="T6" y="T7"/>
                </a:cxn>
                <a:cxn ang="0">
                  <a:pos x="T8" y="T9"/>
                </a:cxn>
                <a:cxn ang="0">
                  <a:pos x="T10" y="T11"/>
                </a:cxn>
                <a:cxn ang="0">
                  <a:pos x="T12" y="T13"/>
                </a:cxn>
              </a:cxnLst>
              <a:rect l="0" t="0" r="r" b="b"/>
              <a:pathLst>
                <a:path w="257" h="155">
                  <a:moveTo>
                    <a:pt x="257" y="122"/>
                  </a:moveTo>
                  <a:lnTo>
                    <a:pt x="230" y="149"/>
                  </a:lnTo>
                  <a:lnTo>
                    <a:pt x="130" y="53"/>
                  </a:lnTo>
                  <a:lnTo>
                    <a:pt x="27" y="155"/>
                  </a:lnTo>
                  <a:lnTo>
                    <a:pt x="0" y="128"/>
                  </a:lnTo>
                  <a:lnTo>
                    <a:pt x="130" y="0"/>
                  </a:lnTo>
                  <a:lnTo>
                    <a:pt x="257" y="12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54"/>
            <p:cNvSpPr>
              <a:spLocks/>
            </p:cNvSpPr>
            <p:nvPr/>
          </p:nvSpPr>
          <p:spPr bwMode="auto">
            <a:xfrm>
              <a:off x="2651990" y="3989791"/>
              <a:ext cx="407987" cy="247650"/>
            </a:xfrm>
            <a:custGeom>
              <a:avLst/>
              <a:gdLst>
                <a:gd name="T0" fmla="*/ 257 w 257"/>
                <a:gd name="T1" fmla="*/ 124 h 156"/>
                <a:gd name="T2" fmla="*/ 230 w 257"/>
                <a:gd name="T3" fmla="*/ 151 h 156"/>
                <a:gd name="T4" fmla="*/ 130 w 257"/>
                <a:gd name="T5" fmla="*/ 54 h 156"/>
                <a:gd name="T6" fmla="*/ 27 w 257"/>
                <a:gd name="T7" fmla="*/ 156 h 156"/>
                <a:gd name="T8" fmla="*/ 0 w 257"/>
                <a:gd name="T9" fmla="*/ 130 h 156"/>
                <a:gd name="T10" fmla="*/ 130 w 257"/>
                <a:gd name="T11" fmla="*/ 0 h 156"/>
                <a:gd name="T12" fmla="*/ 257 w 257"/>
                <a:gd name="T13" fmla="*/ 124 h 156"/>
              </a:gdLst>
              <a:ahLst/>
              <a:cxnLst>
                <a:cxn ang="0">
                  <a:pos x="T0" y="T1"/>
                </a:cxn>
                <a:cxn ang="0">
                  <a:pos x="T2" y="T3"/>
                </a:cxn>
                <a:cxn ang="0">
                  <a:pos x="T4" y="T5"/>
                </a:cxn>
                <a:cxn ang="0">
                  <a:pos x="T6" y="T7"/>
                </a:cxn>
                <a:cxn ang="0">
                  <a:pos x="T8" y="T9"/>
                </a:cxn>
                <a:cxn ang="0">
                  <a:pos x="T10" y="T11"/>
                </a:cxn>
                <a:cxn ang="0">
                  <a:pos x="T12" y="T13"/>
                </a:cxn>
              </a:cxnLst>
              <a:rect l="0" t="0" r="r" b="b"/>
              <a:pathLst>
                <a:path w="257" h="156">
                  <a:moveTo>
                    <a:pt x="257" y="124"/>
                  </a:moveTo>
                  <a:lnTo>
                    <a:pt x="230" y="151"/>
                  </a:lnTo>
                  <a:lnTo>
                    <a:pt x="130" y="54"/>
                  </a:lnTo>
                  <a:lnTo>
                    <a:pt x="27" y="156"/>
                  </a:lnTo>
                  <a:lnTo>
                    <a:pt x="0" y="130"/>
                  </a:lnTo>
                  <a:lnTo>
                    <a:pt x="130" y="0"/>
                  </a:lnTo>
                  <a:lnTo>
                    <a:pt x="257" y="12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55"/>
            <p:cNvSpPr>
              <a:spLocks/>
            </p:cNvSpPr>
            <p:nvPr/>
          </p:nvSpPr>
          <p:spPr bwMode="auto">
            <a:xfrm>
              <a:off x="2651990" y="3811991"/>
              <a:ext cx="407987" cy="249238"/>
            </a:xfrm>
            <a:custGeom>
              <a:avLst/>
              <a:gdLst>
                <a:gd name="T0" fmla="*/ 257 w 257"/>
                <a:gd name="T1" fmla="*/ 125 h 157"/>
                <a:gd name="T2" fmla="*/ 230 w 257"/>
                <a:gd name="T3" fmla="*/ 151 h 157"/>
                <a:gd name="T4" fmla="*/ 130 w 257"/>
                <a:gd name="T5" fmla="*/ 55 h 157"/>
                <a:gd name="T6" fmla="*/ 27 w 257"/>
                <a:gd name="T7" fmla="*/ 157 h 157"/>
                <a:gd name="T8" fmla="*/ 0 w 257"/>
                <a:gd name="T9" fmla="*/ 131 h 157"/>
                <a:gd name="T10" fmla="*/ 130 w 257"/>
                <a:gd name="T11" fmla="*/ 0 h 157"/>
                <a:gd name="T12" fmla="*/ 257 w 257"/>
                <a:gd name="T13" fmla="*/ 125 h 157"/>
              </a:gdLst>
              <a:ahLst/>
              <a:cxnLst>
                <a:cxn ang="0">
                  <a:pos x="T0" y="T1"/>
                </a:cxn>
                <a:cxn ang="0">
                  <a:pos x="T2" y="T3"/>
                </a:cxn>
                <a:cxn ang="0">
                  <a:pos x="T4" y="T5"/>
                </a:cxn>
                <a:cxn ang="0">
                  <a:pos x="T6" y="T7"/>
                </a:cxn>
                <a:cxn ang="0">
                  <a:pos x="T8" y="T9"/>
                </a:cxn>
                <a:cxn ang="0">
                  <a:pos x="T10" y="T11"/>
                </a:cxn>
                <a:cxn ang="0">
                  <a:pos x="T12" y="T13"/>
                </a:cxn>
              </a:cxnLst>
              <a:rect l="0" t="0" r="r" b="b"/>
              <a:pathLst>
                <a:path w="257" h="157">
                  <a:moveTo>
                    <a:pt x="257" y="125"/>
                  </a:moveTo>
                  <a:lnTo>
                    <a:pt x="230" y="151"/>
                  </a:lnTo>
                  <a:lnTo>
                    <a:pt x="130" y="55"/>
                  </a:lnTo>
                  <a:lnTo>
                    <a:pt x="27" y="157"/>
                  </a:lnTo>
                  <a:lnTo>
                    <a:pt x="0" y="131"/>
                  </a:lnTo>
                  <a:lnTo>
                    <a:pt x="130" y="0"/>
                  </a:lnTo>
                  <a:lnTo>
                    <a:pt x="257" y="12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56"/>
            <p:cNvSpPr>
              <a:spLocks/>
            </p:cNvSpPr>
            <p:nvPr/>
          </p:nvSpPr>
          <p:spPr bwMode="auto">
            <a:xfrm>
              <a:off x="2651990" y="3635779"/>
              <a:ext cx="407987" cy="249238"/>
            </a:xfrm>
            <a:custGeom>
              <a:avLst/>
              <a:gdLst>
                <a:gd name="T0" fmla="*/ 257 w 257"/>
                <a:gd name="T1" fmla="*/ 125 h 157"/>
                <a:gd name="T2" fmla="*/ 230 w 257"/>
                <a:gd name="T3" fmla="*/ 151 h 157"/>
                <a:gd name="T4" fmla="*/ 130 w 257"/>
                <a:gd name="T5" fmla="*/ 53 h 157"/>
                <a:gd name="T6" fmla="*/ 27 w 257"/>
                <a:gd name="T7" fmla="*/ 157 h 157"/>
                <a:gd name="T8" fmla="*/ 0 w 257"/>
                <a:gd name="T9" fmla="*/ 130 h 157"/>
                <a:gd name="T10" fmla="*/ 130 w 257"/>
                <a:gd name="T11" fmla="*/ 0 h 157"/>
                <a:gd name="T12" fmla="*/ 257 w 257"/>
                <a:gd name="T13" fmla="*/ 125 h 157"/>
              </a:gdLst>
              <a:ahLst/>
              <a:cxnLst>
                <a:cxn ang="0">
                  <a:pos x="T0" y="T1"/>
                </a:cxn>
                <a:cxn ang="0">
                  <a:pos x="T2" y="T3"/>
                </a:cxn>
                <a:cxn ang="0">
                  <a:pos x="T4" y="T5"/>
                </a:cxn>
                <a:cxn ang="0">
                  <a:pos x="T6" y="T7"/>
                </a:cxn>
                <a:cxn ang="0">
                  <a:pos x="T8" y="T9"/>
                </a:cxn>
                <a:cxn ang="0">
                  <a:pos x="T10" y="T11"/>
                </a:cxn>
                <a:cxn ang="0">
                  <a:pos x="T12" y="T13"/>
                </a:cxn>
              </a:cxnLst>
              <a:rect l="0" t="0" r="r" b="b"/>
              <a:pathLst>
                <a:path w="257" h="157">
                  <a:moveTo>
                    <a:pt x="257" y="125"/>
                  </a:moveTo>
                  <a:lnTo>
                    <a:pt x="230" y="151"/>
                  </a:lnTo>
                  <a:lnTo>
                    <a:pt x="130" y="53"/>
                  </a:lnTo>
                  <a:lnTo>
                    <a:pt x="27" y="157"/>
                  </a:lnTo>
                  <a:lnTo>
                    <a:pt x="0" y="130"/>
                  </a:lnTo>
                  <a:lnTo>
                    <a:pt x="130" y="0"/>
                  </a:lnTo>
                  <a:lnTo>
                    <a:pt x="257" y="12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57"/>
            <p:cNvSpPr>
              <a:spLocks/>
            </p:cNvSpPr>
            <p:nvPr/>
          </p:nvSpPr>
          <p:spPr bwMode="auto">
            <a:xfrm>
              <a:off x="2651990" y="3459566"/>
              <a:ext cx="407987" cy="247650"/>
            </a:xfrm>
            <a:custGeom>
              <a:avLst/>
              <a:gdLst>
                <a:gd name="T0" fmla="*/ 257 w 257"/>
                <a:gd name="T1" fmla="*/ 124 h 156"/>
                <a:gd name="T2" fmla="*/ 230 w 257"/>
                <a:gd name="T3" fmla="*/ 151 h 156"/>
                <a:gd name="T4" fmla="*/ 130 w 257"/>
                <a:gd name="T5" fmla="*/ 53 h 156"/>
                <a:gd name="T6" fmla="*/ 27 w 257"/>
                <a:gd name="T7" fmla="*/ 156 h 156"/>
                <a:gd name="T8" fmla="*/ 0 w 257"/>
                <a:gd name="T9" fmla="*/ 128 h 156"/>
                <a:gd name="T10" fmla="*/ 130 w 257"/>
                <a:gd name="T11" fmla="*/ 0 h 156"/>
                <a:gd name="T12" fmla="*/ 257 w 257"/>
                <a:gd name="T13" fmla="*/ 124 h 156"/>
              </a:gdLst>
              <a:ahLst/>
              <a:cxnLst>
                <a:cxn ang="0">
                  <a:pos x="T0" y="T1"/>
                </a:cxn>
                <a:cxn ang="0">
                  <a:pos x="T2" y="T3"/>
                </a:cxn>
                <a:cxn ang="0">
                  <a:pos x="T4" y="T5"/>
                </a:cxn>
                <a:cxn ang="0">
                  <a:pos x="T6" y="T7"/>
                </a:cxn>
                <a:cxn ang="0">
                  <a:pos x="T8" y="T9"/>
                </a:cxn>
                <a:cxn ang="0">
                  <a:pos x="T10" y="T11"/>
                </a:cxn>
                <a:cxn ang="0">
                  <a:pos x="T12" y="T13"/>
                </a:cxn>
              </a:cxnLst>
              <a:rect l="0" t="0" r="r" b="b"/>
              <a:pathLst>
                <a:path w="257" h="156">
                  <a:moveTo>
                    <a:pt x="257" y="124"/>
                  </a:moveTo>
                  <a:lnTo>
                    <a:pt x="230" y="151"/>
                  </a:lnTo>
                  <a:lnTo>
                    <a:pt x="130" y="53"/>
                  </a:lnTo>
                  <a:lnTo>
                    <a:pt x="27" y="156"/>
                  </a:lnTo>
                  <a:lnTo>
                    <a:pt x="0" y="128"/>
                  </a:lnTo>
                  <a:lnTo>
                    <a:pt x="130" y="0"/>
                  </a:lnTo>
                  <a:lnTo>
                    <a:pt x="257" y="12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58"/>
            <p:cNvSpPr>
              <a:spLocks/>
            </p:cNvSpPr>
            <p:nvPr/>
          </p:nvSpPr>
          <p:spPr bwMode="auto">
            <a:xfrm>
              <a:off x="2651990" y="3283354"/>
              <a:ext cx="407987" cy="244475"/>
            </a:xfrm>
            <a:custGeom>
              <a:avLst/>
              <a:gdLst>
                <a:gd name="T0" fmla="*/ 257 w 257"/>
                <a:gd name="T1" fmla="*/ 124 h 154"/>
                <a:gd name="T2" fmla="*/ 230 w 257"/>
                <a:gd name="T3" fmla="*/ 150 h 154"/>
                <a:gd name="T4" fmla="*/ 130 w 257"/>
                <a:gd name="T5" fmla="*/ 52 h 154"/>
                <a:gd name="T6" fmla="*/ 27 w 257"/>
                <a:gd name="T7" fmla="*/ 154 h 154"/>
                <a:gd name="T8" fmla="*/ 0 w 257"/>
                <a:gd name="T9" fmla="*/ 128 h 154"/>
                <a:gd name="T10" fmla="*/ 130 w 257"/>
                <a:gd name="T11" fmla="*/ 0 h 154"/>
                <a:gd name="T12" fmla="*/ 257 w 257"/>
                <a:gd name="T13" fmla="*/ 124 h 154"/>
              </a:gdLst>
              <a:ahLst/>
              <a:cxnLst>
                <a:cxn ang="0">
                  <a:pos x="T0" y="T1"/>
                </a:cxn>
                <a:cxn ang="0">
                  <a:pos x="T2" y="T3"/>
                </a:cxn>
                <a:cxn ang="0">
                  <a:pos x="T4" y="T5"/>
                </a:cxn>
                <a:cxn ang="0">
                  <a:pos x="T6" y="T7"/>
                </a:cxn>
                <a:cxn ang="0">
                  <a:pos x="T8" y="T9"/>
                </a:cxn>
                <a:cxn ang="0">
                  <a:pos x="T10" y="T11"/>
                </a:cxn>
                <a:cxn ang="0">
                  <a:pos x="T12" y="T13"/>
                </a:cxn>
              </a:cxnLst>
              <a:rect l="0" t="0" r="r" b="b"/>
              <a:pathLst>
                <a:path w="257" h="154">
                  <a:moveTo>
                    <a:pt x="257" y="124"/>
                  </a:moveTo>
                  <a:lnTo>
                    <a:pt x="230" y="150"/>
                  </a:lnTo>
                  <a:lnTo>
                    <a:pt x="130" y="52"/>
                  </a:lnTo>
                  <a:lnTo>
                    <a:pt x="27" y="154"/>
                  </a:lnTo>
                  <a:lnTo>
                    <a:pt x="0" y="128"/>
                  </a:lnTo>
                  <a:lnTo>
                    <a:pt x="130" y="0"/>
                  </a:lnTo>
                  <a:lnTo>
                    <a:pt x="257" y="12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59"/>
            <p:cNvSpPr>
              <a:spLocks/>
            </p:cNvSpPr>
            <p:nvPr/>
          </p:nvSpPr>
          <p:spPr bwMode="auto">
            <a:xfrm>
              <a:off x="2651990" y="3105554"/>
              <a:ext cx="407987" cy="246063"/>
            </a:xfrm>
            <a:custGeom>
              <a:avLst/>
              <a:gdLst>
                <a:gd name="T0" fmla="*/ 257 w 257"/>
                <a:gd name="T1" fmla="*/ 125 h 155"/>
                <a:gd name="T2" fmla="*/ 230 w 257"/>
                <a:gd name="T3" fmla="*/ 151 h 155"/>
                <a:gd name="T4" fmla="*/ 130 w 257"/>
                <a:gd name="T5" fmla="*/ 53 h 155"/>
                <a:gd name="T6" fmla="*/ 27 w 257"/>
                <a:gd name="T7" fmla="*/ 155 h 155"/>
                <a:gd name="T8" fmla="*/ 0 w 257"/>
                <a:gd name="T9" fmla="*/ 128 h 155"/>
                <a:gd name="T10" fmla="*/ 130 w 257"/>
                <a:gd name="T11" fmla="*/ 0 h 155"/>
                <a:gd name="T12" fmla="*/ 257 w 257"/>
                <a:gd name="T13" fmla="*/ 125 h 155"/>
              </a:gdLst>
              <a:ahLst/>
              <a:cxnLst>
                <a:cxn ang="0">
                  <a:pos x="T0" y="T1"/>
                </a:cxn>
                <a:cxn ang="0">
                  <a:pos x="T2" y="T3"/>
                </a:cxn>
                <a:cxn ang="0">
                  <a:pos x="T4" y="T5"/>
                </a:cxn>
                <a:cxn ang="0">
                  <a:pos x="T6" y="T7"/>
                </a:cxn>
                <a:cxn ang="0">
                  <a:pos x="T8" y="T9"/>
                </a:cxn>
                <a:cxn ang="0">
                  <a:pos x="T10" y="T11"/>
                </a:cxn>
                <a:cxn ang="0">
                  <a:pos x="T12" y="T13"/>
                </a:cxn>
              </a:cxnLst>
              <a:rect l="0" t="0" r="r" b="b"/>
              <a:pathLst>
                <a:path w="257" h="155">
                  <a:moveTo>
                    <a:pt x="257" y="125"/>
                  </a:moveTo>
                  <a:lnTo>
                    <a:pt x="230" y="151"/>
                  </a:lnTo>
                  <a:lnTo>
                    <a:pt x="130" y="53"/>
                  </a:lnTo>
                  <a:lnTo>
                    <a:pt x="27" y="155"/>
                  </a:lnTo>
                  <a:lnTo>
                    <a:pt x="0" y="128"/>
                  </a:lnTo>
                  <a:lnTo>
                    <a:pt x="130" y="0"/>
                  </a:lnTo>
                  <a:lnTo>
                    <a:pt x="257" y="12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60"/>
            <p:cNvSpPr>
              <a:spLocks/>
            </p:cNvSpPr>
            <p:nvPr/>
          </p:nvSpPr>
          <p:spPr bwMode="auto">
            <a:xfrm>
              <a:off x="2651990" y="2929341"/>
              <a:ext cx="407987" cy="246063"/>
            </a:xfrm>
            <a:custGeom>
              <a:avLst/>
              <a:gdLst>
                <a:gd name="T0" fmla="*/ 257 w 257"/>
                <a:gd name="T1" fmla="*/ 123 h 155"/>
                <a:gd name="T2" fmla="*/ 230 w 257"/>
                <a:gd name="T3" fmla="*/ 151 h 155"/>
                <a:gd name="T4" fmla="*/ 130 w 257"/>
                <a:gd name="T5" fmla="*/ 53 h 155"/>
                <a:gd name="T6" fmla="*/ 27 w 257"/>
                <a:gd name="T7" fmla="*/ 155 h 155"/>
                <a:gd name="T8" fmla="*/ 0 w 257"/>
                <a:gd name="T9" fmla="*/ 128 h 155"/>
                <a:gd name="T10" fmla="*/ 130 w 257"/>
                <a:gd name="T11" fmla="*/ 0 h 155"/>
                <a:gd name="T12" fmla="*/ 257 w 257"/>
                <a:gd name="T13" fmla="*/ 123 h 155"/>
              </a:gdLst>
              <a:ahLst/>
              <a:cxnLst>
                <a:cxn ang="0">
                  <a:pos x="T0" y="T1"/>
                </a:cxn>
                <a:cxn ang="0">
                  <a:pos x="T2" y="T3"/>
                </a:cxn>
                <a:cxn ang="0">
                  <a:pos x="T4" y="T5"/>
                </a:cxn>
                <a:cxn ang="0">
                  <a:pos x="T6" y="T7"/>
                </a:cxn>
                <a:cxn ang="0">
                  <a:pos x="T8" y="T9"/>
                </a:cxn>
                <a:cxn ang="0">
                  <a:pos x="T10" y="T11"/>
                </a:cxn>
                <a:cxn ang="0">
                  <a:pos x="T12" y="T13"/>
                </a:cxn>
              </a:cxnLst>
              <a:rect l="0" t="0" r="r" b="b"/>
              <a:pathLst>
                <a:path w="257" h="155">
                  <a:moveTo>
                    <a:pt x="257" y="123"/>
                  </a:moveTo>
                  <a:lnTo>
                    <a:pt x="230" y="151"/>
                  </a:lnTo>
                  <a:lnTo>
                    <a:pt x="130" y="53"/>
                  </a:lnTo>
                  <a:lnTo>
                    <a:pt x="27" y="155"/>
                  </a:lnTo>
                  <a:lnTo>
                    <a:pt x="0" y="128"/>
                  </a:lnTo>
                  <a:lnTo>
                    <a:pt x="130" y="0"/>
                  </a:lnTo>
                  <a:lnTo>
                    <a:pt x="257" y="12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xmlns="" val="2339653524"/>
      </p:ext>
    </p:extLst>
  </p:cSld>
  <p:clrMapOvr>
    <a:masterClrMapping/>
  </p:clrMapOvr>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37"/>
                                            </p:tgtEl>
                                            <p:attrNameLst>
                                              <p:attrName>style.visibility</p:attrName>
                                            </p:attrNameLst>
                                          </p:cBhvr>
                                          <p:to>
                                            <p:strVal val="visible"/>
                                          </p:to>
                                        </p:set>
                                        <p:animEffect transition="in" filter="wipe(down)">
                                          <p:cBhvr>
                                            <p:cTn id="11" dur="500"/>
                                            <p:tgtEl>
                                              <p:spTgt spid="13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99"/>
                                            </p:tgtEl>
                                            <p:attrNameLst>
                                              <p:attrName>style.visibility</p:attrName>
                                            </p:attrNameLst>
                                          </p:cBhvr>
                                          <p:to>
                                            <p:strVal val="visible"/>
                                          </p:to>
                                        </p:set>
                                        <p:animEffect transition="in" filter="fade">
                                          <p:cBhvr>
                                            <p:cTn id="15" dur="500"/>
                                            <p:tgtEl>
                                              <p:spTgt spid="199"/>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34"/>
                                            </p:tgtEl>
                                            <p:attrNameLst>
                                              <p:attrName>style.visibility</p:attrName>
                                            </p:attrNameLst>
                                          </p:cBhvr>
                                          <p:to>
                                            <p:strVal val="visible"/>
                                          </p:to>
                                        </p:set>
                                        <p:animEffect transition="in" filter="wipe(down)">
                                          <p:cBhvr>
                                            <p:cTn id="19" dur="500"/>
                                            <p:tgtEl>
                                              <p:spTgt spid="134"/>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36"/>
                                            </p:tgtEl>
                                            <p:attrNameLst>
                                              <p:attrName>style.visibility</p:attrName>
                                            </p:attrNameLst>
                                          </p:cBhvr>
                                          <p:to>
                                            <p:strVal val="visible"/>
                                          </p:to>
                                        </p:set>
                                        <p:animEffect transition="in" filter="wipe(down)">
                                          <p:cBhvr>
                                            <p:cTn id="31" dur="500"/>
                                            <p:tgtEl>
                                              <p:spTgt spid="136"/>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00"/>
                                            </p:tgtEl>
                                            <p:attrNameLst>
                                              <p:attrName>style.visibility</p:attrName>
                                            </p:attrNameLst>
                                          </p:cBhvr>
                                          <p:to>
                                            <p:strVal val="visible"/>
                                          </p:to>
                                        </p:set>
                                        <p:animEffect transition="in" filter="fade">
                                          <p:cBhvr>
                                            <p:cTn id="35" dur="500"/>
                                            <p:tgtEl>
                                              <p:spTgt spid="200"/>
                                            </p:tgtEl>
                                          </p:cBhvr>
                                        </p:animEffect>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135"/>
                                            </p:tgtEl>
                                            <p:attrNameLst>
                                              <p:attrName>style.visibility</p:attrName>
                                            </p:attrNameLst>
                                          </p:cBhvr>
                                          <p:to>
                                            <p:strVal val="visible"/>
                                          </p:to>
                                        </p:set>
                                        <p:animEffect transition="in" filter="wipe(down)">
                                          <p:cBhvr>
                                            <p:cTn id="39" dur="500"/>
                                            <p:tgtEl>
                                              <p:spTgt spid="135"/>
                                            </p:tgtEl>
                                          </p:cBhvr>
                                        </p:animEffect>
                                      </p:childTnLst>
                                    </p:cTn>
                                  </p:par>
                                </p:childTnLst>
                              </p:cTn>
                            </p:par>
                            <p:par>
                              <p:cTn id="40" fill="hold">
                                <p:stCondLst>
                                  <p:cond delay="4500"/>
                                </p:stCondLst>
                                <p:childTnLst>
                                  <p:par>
                                    <p:cTn id="41" presetID="22" presetClass="entr" presetSubtype="4"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down)">
                                          <p:cBhvr>
                                            <p:cTn id="43" dur="500"/>
                                            <p:tgtEl>
                                              <p:spTgt spid="3"/>
                                            </p:tgtEl>
                                          </p:cBhvr>
                                        </p:animEffect>
                                      </p:childTnLst>
                                    </p:cTn>
                                  </p:par>
                                </p:childTnLst>
                              </p:cTn>
                            </p:par>
                            <p:par>
                              <p:cTn id="44" fill="hold">
                                <p:stCondLst>
                                  <p:cond delay="5000"/>
                                </p:stCondLst>
                                <p:childTnLst>
                                  <p:par>
                                    <p:cTn id="45" presetID="22" presetClass="entr" presetSubtype="4" fill="hold" nodeType="afterEffect">
                                      <p:stCondLst>
                                        <p:cond delay="0"/>
                                      </p:stCondLst>
                                      <p:childTnLst>
                                        <p:set>
                                          <p:cBhvr>
                                            <p:cTn id="46" dur="1" fill="hold">
                                              <p:stCondLst>
                                                <p:cond delay="0"/>
                                              </p:stCondLst>
                                            </p:cTn>
                                            <p:tgtEl>
                                              <p:spTgt spid="64"/>
                                            </p:tgtEl>
                                            <p:attrNameLst>
                                              <p:attrName>style.visibility</p:attrName>
                                            </p:attrNameLst>
                                          </p:cBhvr>
                                          <p:to>
                                            <p:strVal val="visible"/>
                                          </p:to>
                                        </p:set>
                                        <p:animEffect transition="in" filter="wipe(down)">
                                          <p:cBhvr>
                                            <p:cTn id="47" dur="500"/>
                                            <p:tgtEl>
                                              <p:spTgt spid="64"/>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7"/>
                                            </p:tgtEl>
                                            <p:attrNameLst>
                                              <p:attrName>style.visibility</p:attrName>
                                            </p:attrNameLst>
                                          </p:cBhvr>
                                          <p:to>
                                            <p:strVal val="visible"/>
                                          </p:to>
                                        </p:set>
                                        <p:anim calcmode="lin" valueType="num">
                                          <p:cBhvr>
                                            <p:cTn id="51" dur="500" fill="hold"/>
                                            <p:tgtEl>
                                              <p:spTgt spid="7"/>
                                            </p:tgtEl>
                                            <p:attrNameLst>
                                              <p:attrName>ppt_w</p:attrName>
                                            </p:attrNameLst>
                                          </p:cBhvr>
                                          <p:tavLst>
                                            <p:tav tm="0">
                                              <p:val>
                                                <p:fltVal val="0"/>
                                              </p:val>
                                            </p:tav>
                                            <p:tav tm="100000">
                                              <p:val>
                                                <p:strVal val="#ppt_w"/>
                                              </p:val>
                                            </p:tav>
                                          </p:tavLst>
                                        </p:anim>
                                        <p:anim calcmode="lin" valueType="num">
                                          <p:cBhvr>
                                            <p:cTn id="52" dur="500" fill="hold"/>
                                            <p:tgtEl>
                                              <p:spTgt spid="7"/>
                                            </p:tgtEl>
                                            <p:attrNameLst>
                                              <p:attrName>ppt_h</p:attrName>
                                            </p:attrNameLst>
                                          </p:cBhvr>
                                          <p:tavLst>
                                            <p:tav tm="0">
                                              <p:val>
                                                <p:fltVal val="0"/>
                                              </p:val>
                                            </p:tav>
                                            <p:tav tm="100000">
                                              <p:val>
                                                <p:strVal val="#ppt_h"/>
                                              </p:val>
                                            </p:tav>
                                          </p:tavLst>
                                        </p:anim>
                                        <p:animEffect transition="in" filter="fade">
                                          <p:cBhvr>
                                            <p:cTn id="53" dur="500"/>
                                            <p:tgtEl>
                                              <p:spTgt spid="7"/>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 calcmode="lin" valueType="num">
                                          <p:cBhvr>
                                            <p:cTn id="57" dur="500" fill="hold"/>
                                            <p:tgtEl>
                                              <p:spTgt spid="9"/>
                                            </p:tgtEl>
                                            <p:attrNameLst>
                                              <p:attrName>ppt_w</p:attrName>
                                            </p:attrNameLst>
                                          </p:cBhvr>
                                          <p:tavLst>
                                            <p:tav tm="0">
                                              <p:val>
                                                <p:fltVal val="0"/>
                                              </p:val>
                                            </p:tav>
                                            <p:tav tm="100000">
                                              <p:val>
                                                <p:strVal val="#ppt_w"/>
                                              </p:val>
                                            </p:tav>
                                          </p:tavLst>
                                        </p:anim>
                                        <p:anim calcmode="lin" valueType="num">
                                          <p:cBhvr>
                                            <p:cTn id="58" dur="500" fill="hold"/>
                                            <p:tgtEl>
                                              <p:spTgt spid="9"/>
                                            </p:tgtEl>
                                            <p:attrNameLst>
                                              <p:attrName>ppt_h</p:attrName>
                                            </p:attrNameLst>
                                          </p:cBhvr>
                                          <p:tavLst>
                                            <p:tav tm="0">
                                              <p:val>
                                                <p:fltVal val="0"/>
                                              </p:val>
                                            </p:tav>
                                            <p:tav tm="100000">
                                              <p:val>
                                                <p:strVal val="#ppt_h"/>
                                              </p:val>
                                            </p:tav>
                                          </p:tavLst>
                                        </p:anim>
                                        <p:animEffect transition="in" filter="fade">
                                          <p:cBhvr>
                                            <p:cTn id="59" dur="500"/>
                                            <p:tgtEl>
                                              <p:spTgt spid="9"/>
                                            </p:tgtEl>
                                          </p:cBhvr>
                                        </p:animEffect>
                                      </p:childTnLst>
                                    </p:cTn>
                                  </p:par>
                                </p:childTnLst>
                              </p:cTn>
                            </p:par>
                            <p:par>
                              <p:cTn id="60" fill="hold">
                                <p:stCondLst>
                                  <p:cond delay="6500"/>
                                </p:stCondLst>
                                <p:childTnLst>
                                  <p:par>
                                    <p:cTn id="61" presetID="2" presetClass="entr" presetSubtype="8" fill="hold" grpId="0" nodeType="afterEffect" p14:presetBounceEnd="60000">
                                      <p:stCondLst>
                                        <p:cond delay="0"/>
                                      </p:stCondLst>
                                      <p:childTnLst>
                                        <p:set>
                                          <p:cBhvr>
                                            <p:cTn id="62" dur="1" fill="hold">
                                              <p:stCondLst>
                                                <p:cond delay="0"/>
                                              </p:stCondLst>
                                            </p:cTn>
                                            <p:tgtEl>
                                              <p:spTgt spid="81"/>
                                            </p:tgtEl>
                                            <p:attrNameLst>
                                              <p:attrName>style.visibility</p:attrName>
                                            </p:attrNameLst>
                                          </p:cBhvr>
                                          <p:to>
                                            <p:strVal val="visible"/>
                                          </p:to>
                                        </p:set>
                                        <p:anim calcmode="lin" valueType="num" p14:bounceEnd="60000">
                                          <p:cBhvr additive="base">
                                            <p:cTn id="63" dur="500" fill="hold"/>
                                            <p:tgtEl>
                                              <p:spTgt spid="81"/>
                                            </p:tgtEl>
                                            <p:attrNameLst>
                                              <p:attrName>ppt_x</p:attrName>
                                            </p:attrNameLst>
                                          </p:cBhvr>
                                          <p:tavLst>
                                            <p:tav tm="0">
                                              <p:val>
                                                <p:strVal val="0-#ppt_w/2"/>
                                              </p:val>
                                            </p:tav>
                                            <p:tav tm="100000">
                                              <p:val>
                                                <p:strVal val="#ppt_x"/>
                                              </p:val>
                                            </p:tav>
                                          </p:tavLst>
                                        </p:anim>
                                        <p:anim calcmode="lin" valueType="num" p14:bounceEnd="60000">
                                          <p:cBhvr additive="base">
                                            <p:cTn id="64" dur="500" fill="hold"/>
                                            <p:tgtEl>
                                              <p:spTgt spid="8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1" grpId="0"/>
          <p:bldP spid="199" grpId="0"/>
          <p:bldP spid="200" grpId="0"/>
          <p:bldP spid="134" grpId="0"/>
          <p:bldP spid="13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37"/>
                                            </p:tgtEl>
                                            <p:attrNameLst>
                                              <p:attrName>style.visibility</p:attrName>
                                            </p:attrNameLst>
                                          </p:cBhvr>
                                          <p:to>
                                            <p:strVal val="visible"/>
                                          </p:to>
                                        </p:set>
                                        <p:animEffect transition="in" filter="wipe(down)">
                                          <p:cBhvr>
                                            <p:cTn id="11" dur="500"/>
                                            <p:tgtEl>
                                              <p:spTgt spid="13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99"/>
                                            </p:tgtEl>
                                            <p:attrNameLst>
                                              <p:attrName>style.visibility</p:attrName>
                                            </p:attrNameLst>
                                          </p:cBhvr>
                                          <p:to>
                                            <p:strVal val="visible"/>
                                          </p:to>
                                        </p:set>
                                        <p:animEffect transition="in" filter="fade">
                                          <p:cBhvr>
                                            <p:cTn id="15" dur="500"/>
                                            <p:tgtEl>
                                              <p:spTgt spid="199"/>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34"/>
                                            </p:tgtEl>
                                            <p:attrNameLst>
                                              <p:attrName>style.visibility</p:attrName>
                                            </p:attrNameLst>
                                          </p:cBhvr>
                                          <p:to>
                                            <p:strVal val="visible"/>
                                          </p:to>
                                        </p:set>
                                        <p:animEffect transition="in" filter="wipe(down)">
                                          <p:cBhvr>
                                            <p:cTn id="19" dur="500"/>
                                            <p:tgtEl>
                                              <p:spTgt spid="134"/>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36"/>
                                            </p:tgtEl>
                                            <p:attrNameLst>
                                              <p:attrName>style.visibility</p:attrName>
                                            </p:attrNameLst>
                                          </p:cBhvr>
                                          <p:to>
                                            <p:strVal val="visible"/>
                                          </p:to>
                                        </p:set>
                                        <p:animEffect transition="in" filter="wipe(down)">
                                          <p:cBhvr>
                                            <p:cTn id="31" dur="500"/>
                                            <p:tgtEl>
                                              <p:spTgt spid="136"/>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00"/>
                                            </p:tgtEl>
                                            <p:attrNameLst>
                                              <p:attrName>style.visibility</p:attrName>
                                            </p:attrNameLst>
                                          </p:cBhvr>
                                          <p:to>
                                            <p:strVal val="visible"/>
                                          </p:to>
                                        </p:set>
                                        <p:animEffect transition="in" filter="fade">
                                          <p:cBhvr>
                                            <p:cTn id="35" dur="500"/>
                                            <p:tgtEl>
                                              <p:spTgt spid="200"/>
                                            </p:tgtEl>
                                          </p:cBhvr>
                                        </p:animEffect>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135"/>
                                            </p:tgtEl>
                                            <p:attrNameLst>
                                              <p:attrName>style.visibility</p:attrName>
                                            </p:attrNameLst>
                                          </p:cBhvr>
                                          <p:to>
                                            <p:strVal val="visible"/>
                                          </p:to>
                                        </p:set>
                                        <p:animEffect transition="in" filter="wipe(down)">
                                          <p:cBhvr>
                                            <p:cTn id="39" dur="500"/>
                                            <p:tgtEl>
                                              <p:spTgt spid="135"/>
                                            </p:tgtEl>
                                          </p:cBhvr>
                                        </p:animEffect>
                                      </p:childTnLst>
                                    </p:cTn>
                                  </p:par>
                                </p:childTnLst>
                              </p:cTn>
                            </p:par>
                            <p:par>
                              <p:cTn id="40" fill="hold">
                                <p:stCondLst>
                                  <p:cond delay="4500"/>
                                </p:stCondLst>
                                <p:childTnLst>
                                  <p:par>
                                    <p:cTn id="41" presetID="22" presetClass="entr" presetSubtype="4"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down)">
                                          <p:cBhvr>
                                            <p:cTn id="43" dur="500"/>
                                            <p:tgtEl>
                                              <p:spTgt spid="3"/>
                                            </p:tgtEl>
                                          </p:cBhvr>
                                        </p:animEffect>
                                      </p:childTnLst>
                                    </p:cTn>
                                  </p:par>
                                </p:childTnLst>
                              </p:cTn>
                            </p:par>
                            <p:par>
                              <p:cTn id="44" fill="hold">
                                <p:stCondLst>
                                  <p:cond delay="5000"/>
                                </p:stCondLst>
                                <p:childTnLst>
                                  <p:par>
                                    <p:cTn id="45" presetID="22" presetClass="entr" presetSubtype="4" fill="hold" nodeType="afterEffect">
                                      <p:stCondLst>
                                        <p:cond delay="0"/>
                                      </p:stCondLst>
                                      <p:childTnLst>
                                        <p:set>
                                          <p:cBhvr>
                                            <p:cTn id="46" dur="1" fill="hold">
                                              <p:stCondLst>
                                                <p:cond delay="0"/>
                                              </p:stCondLst>
                                            </p:cTn>
                                            <p:tgtEl>
                                              <p:spTgt spid="64"/>
                                            </p:tgtEl>
                                            <p:attrNameLst>
                                              <p:attrName>style.visibility</p:attrName>
                                            </p:attrNameLst>
                                          </p:cBhvr>
                                          <p:to>
                                            <p:strVal val="visible"/>
                                          </p:to>
                                        </p:set>
                                        <p:animEffect transition="in" filter="wipe(down)">
                                          <p:cBhvr>
                                            <p:cTn id="47" dur="500"/>
                                            <p:tgtEl>
                                              <p:spTgt spid="64"/>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7"/>
                                            </p:tgtEl>
                                            <p:attrNameLst>
                                              <p:attrName>style.visibility</p:attrName>
                                            </p:attrNameLst>
                                          </p:cBhvr>
                                          <p:to>
                                            <p:strVal val="visible"/>
                                          </p:to>
                                        </p:set>
                                        <p:anim calcmode="lin" valueType="num">
                                          <p:cBhvr>
                                            <p:cTn id="51" dur="500" fill="hold"/>
                                            <p:tgtEl>
                                              <p:spTgt spid="7"/>
                                            </p:tgtEl>
                                            <p:attrNameLst>
                                              <p:attrName>ppt_w</p:attrName>
                                            </p:attrNameLst>
                                          </p:cBhvr>
                                          <p:tavLst>
                                            <p:tav tm="0">
                                              <p:val>
                                                <p:fltVal val="0"/>
                                              </p:val>
                                            </p:tav>
                                            <p:tav tm="100000">
                                              <p:val>
                                                <p:strVal val="#ppt_w"/>
                                              </p:val>
                                            </p:tav>
                                          </p:tavLst>
                                        </p:anim>
                                        <p:anim calcmode="lin" valueType="num">
                                          <p:cBhvr>
                                            <p:cTn id="52" dur="500" fill="hold"/>
                                            <p:tgtEl>
                                              <p:spTgt spid="7"/>
                                            </p:tgtEl>
                                            <p:attrNameLst>
                                              <p:attrName>ppt_h</p:attrName>
                                            </p:attrNameLst>
                                          </p:cBhvr>
                                          <p:tavLst>
                                            <p:tav tm="0">
                                              <p:val>
                                                <p:fltVal val="0"/>
                                              </p:val>
                                            </p:tav>
                                            <p:tav tm="100000">
                                              <p:val>
                                                <p:strVal val="#ppt_h"/>
                                              </p:val>
                                            </p:tav>
                                          </p:tavLst>
                                        </p:anim>
                                        <p:animEffect transition="in" filter="fade">
                                          <p:cBhvr>
                                            <p:cTn id="53" dur="500"/>
                                            <p:tgtEl>
                                              <p:spTgt spid="7"/>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 calcmode="lin" valueType="num">
                                          <p:cBhvr>
                                            <p:cTn id="57" dur="500" fill="hold"/>
                                            <p:tgtEl>
                                              <p:spTgt spid="9"/>
                                            </p:tgtEl>
                                            <p:attrNameLst>
                                              <p:attrName>ppt_w</p:attrName>
                                            </p:attrNameLst>
                                          </p:cBhvr>
                                          <p:tavLst>
                                            <p:tav tm="0">
                                              <p:val>
                                                <p:fltVal val="0"/>
                                              </p:val>
                                            </p:tav>
                                            <p:tav tm="100000">
                                              <p:val>
                                                <p:strVal val="#ppt_w"/>
                                              </p:val>
                                            </p:tav>
                                          </p:tavLst>
                                        </p:anim>
                                        <p:anim calcmode="lin" valueType="num">
                                          <p:cBhvr>
                                            <p:cTn id="58" dur="500" fill="hold"/>
                                            <p:tgtEl>
                                              <p:spTgt spid="9"/>
                                            </p:tgtEl>
                                            <p:attrNameLst>
                                              <p:attrName>ppt_h</p:attrName>
                                            </p:attrNameLst>
                                          </p:cBhvr>
                                          <p:tavLst>
                                            <p:tav tm="0">
                                              <p:val>
                                                <p:fltVal val="0"/>
                                              </p:val>
                                            </p:tav>
                                            <p:tav tm="100000">
                                              <p:val>
                                                <p:strVal val="#ppt_h"/>
                                              </p:val>
                                            </p:tav>
                                          </p:tavLst>
                                        </p:anim>
                                        <p:animEffect transition="in" filter="fade">
                                          <p:cBhvr>
                                            <p:cTn id="59" dur="500"/>
                                            <p:tgtEl>
                                              <p:spTgt spid="9"/>
                                            </p:tgtEl>
                                          </p:cBhvr>
                                        </p:animEffect>
                                      </p:childTnLst>
                                    </p:cTn>
                                  </p:par>
                                </p:childTnLst>
                              </p:cTn>
                            </p:par>
                            <p:par>
                              <p:cTn id="60" fill="hold">
                                <p:stCondLst>
                                  <p:cond delay="6500"/>
                                </p:stCondLst>
                                <p:childTnLst>
                                  <p:par>
                                    <p:cTn id="61" presetID="2" presetClass="entr" presetSubtype="8" fill="hold" grpId="0" nodeType="afterEffect">
                                      <p:stCondLst>
                                        <p:cond delay="0"/>
                                      </p:stCondLst>
                                      <p:childTnLst>
                                        <p:set>
                                          <p:cBhvr>
                                            <p:cTn id="62" dur="1" fill="hold">
                                              <p:stCondLst>
                                                <p:cond delay="0"/>
                                              </p:stCondLst>
                                            </p:cTn>
                                            <p:tgtEl>
                                              <p:spTgt spid="81"/>
                                            </p:tgtEl>
                                            <p:attrNameLst>
                                              <p:attrName>style.visibility</p:attrName>
                                            </p:attrNameLst>
                                          </p:cBhvr>
                                          <p:to>
                                            <p:strVal val="visible"/>
                                          </p:to>
                                        </p:set>
                                        <p:anim calcmode="lin" valueType="num">
                                          <p:cBhvr additive="base">
                                            <p:cTn id="63" dur="500" fill="hold"/>
                                            <p:tgtEl>
                                              <p:spTgt spid="81"/>
                                            </p:tgtEl>
                                            <p:attrNameLst>
                                              <p:attrName>ppt_x</p:attrName>
                                            </p:attrNameLst>
                                          </p:cBhvr>
                                          <p:tavLst>
                                            <p:tav tm="0">
                                              <p:val>
                                                <p:strVal val="0-#ppt_w/2"/>
                                              </p:val>
                                            </p:tav>
                                            <p:tav tm="100000">
                                              <p:val>
                                                <p:strVal val="#ppt_x"/>
                                              </p:val>
                                            </p:tav>
                                          </p:tavLst>
                                        </p:anim>
                                        <p:anim calcmode="lin" valueType="num">
                                          <p:cBhvr additive="base">
                                            <p:cTn id="64" dur="500" fill="hold"/>
                                            <p:tgtEl>
                                              <p:spTgt spid="8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1" grpId="0"/>
          <p:bldP spid="199" grpId="0"/>
          <p:bldP spid="200" grpId="0"/>
          <p:bldP spid="134" grpId="0"/>
          <p:bldP spid="135" grpId="0"/>
        </p:bldLst>
      </p:timing>
    </mc:Fallback>
  </mc:AlternateContent>
</p:sld>
</file>

<file path=ppt/theme/theme1.xml><?xml version="1.0" encoding="utf-8"?>
<a:theme xmlns:a="http://schemas.openxmlformats.org/drawingml/2006/main" name="Office Theme">
  <a:themeElements>
    <a:clrScheme name="Ultimate 2016">
      <a:dk1>
        <a:srgbClr val="3F3F3F"/>
      </a:dk1>
      <a:lt1>
        <a:sysClr val="window" lastClr="FFFFFF"/>
      </a:lt1>
      <a:dk2>
        <a:srgbClr val="313C41"/>
      </a:dk2>
      <a:lt2>
        <a:srgbClr val="FFFFFF"/>
      </a:lt2>
      <a:accent1>
        <a:srgbClr val="7FBC41"/>
      </a:accent1>
      <a:accent2>
        <a:srgbClr val="31A8DF"/>
      </a:accent2>
      <a:accent3>
        <a:srgbClr val="EC5724"/>
      </a:accent3>
      <a:accent4>
        <a:srgbClr val="FDB817"/>
      </a:accent4>
      <a:accent5>
        <a:srgbClr val="7B67AD"/>
      </a:accent5>
      <a:accent6>
        <a:srgbClr val="BB2326"/>
      </a:accent6>
      <a:hlink>
        <a:srgbClr val="0563C1"/>
      </a:hlink>
      <a:folHlink>
        <a:srgbClr val="954F72"/>
      </a:folHlink>
    </a:clrScheme>
    <a:fontScheme name="Ultimate">
      <a:majorFont>
        <a:latin typeface="Aller"/>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24756</TotalTime>
  <Words>1637</Words>
  <Application>Microsoft Office PowerPoint</Application>
  <PresentationFormat>Personalizado</PresentationFormat>
  <Paragraphs>383</Paragraphs>
  <Slides>34</Slides>
  <Notes>7</Notes>
  <HiddenSlides>0</HiddenSlides>
  <MMClips>0</MMClips>
  <ScaleCrop>false</ScaleCrop>
  <HeadingPairs>
    <vt:vector size="4" baseType="variant">
      <vt:variant>
        <vt:lpstr>Tema</vt:lpstr>
      </vt:variant>
      <vt:variant>
        <vt:i4>1</vt:i4>
      </vt:variant>
      <vt:variant>
        <vt:lpstr>Títulos de diapositiva</vt:lpstr>
      </vt:variant>
      <vt:variant>
        <vt:i4>34</vt:i4>
      </vt:variant>
    </vt:vector>
  </HeadingPairs>
  <TitlesOfParts>
    <vt:vector size="35" baseType="lpstr">
      <vt:lpstr>Office Theme</vt:lpstr>
      <vt:lpstr>Rendición de Cuentas   Período junio 2015- mayo 2016</vt:lpstr>
      <vt:lpstr>Emisión del DUI en  El Salvador y en el exterior</vt:lpstr>
      <vt:lpstr>Diapositiva 3</vt:lpstr>
      <vt:lpstr>Diapositiva 4</vt:lpstr>
      <vt:lpstr>Diapositiva 5</vt:lpstr>
      <vt:lpstr>Diapositiva 6</vt:lpstr>
      <vt:lpstr>Principales servicios brindados por la Dirección de Registro de Personas Naturales</vt:lpstr>
      <vt:lpstr>Emisión de certificaciones de partidas</vt:lpstr>
      <vt:lpstr>Emisión de certificaciones de DUI</vt:lpstr>
      <vt:lpstr>Diapositiva 10</vt:lpstr>
      <vt:lpstr>Inscripciones de nacimientos de personas adultas mayores</vt:lpstr>
      <vt:lpstr>Diapositiva 12</vt:lpstr>
      <vt:lpstr>Diapositiva 13</vt:lpstr>
      <vt:lpstr>Diapositiva 14</vt:lpstr>
      <vt:lpstr>Actualización de partidas</vt:lpstr>
      <vt:lpstr>Diapositiva 16</vt:lpstr>
      <vt:lpstr>Diapositiva 17</vt:lpstr>
      <vt:lpstr>Festivales del buen vivir, Ferias de Identidad y Festival en el exterior</vt:lpstr>
      <vt:lpstr>Diapositiva 19</vt:lpstr>
      <vt:lpstr>Servicios prestados a otras entidades públicas</vt:lpstr>
      <vt:lpstr>Diapositiva 21</vt:lpstr>
      <vt:lpstr>Diapositiva 22</vt:lpstr>
      <vt:lpstr>Diapositiva 23</vt:lpstr>
      <vt:lpstr>Actualización de tecnología en la emisión del DUI</vt:lpstr>
      <vt:lpstr>Diapositiva 25</vt:lpstr>
      <vt:lpstr>Diapositiva 26</vt:lpstr>
      <vt:lpstr>Gestión Financiera</vt:lpstr>
      <vt:lpstr>Diapositiva 28</vt:lpstr>
      <vt:lpstr>Diapositiva 29</vt:lpstr>
      <vt:lpstr>Principales Dificultades</vt:lpstr>
      <vt:lpstr>Diapositiva 31</vt:lpstr>
      <vt:lpstr>Principales Desafíos</vt:lpstr>
      <vt:lpstr>Diapositiva 33</vt:lpstr>
      <vt:lpstr>Rendición de Cuentas   Período junio 2015- mayo 2016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RNPN</dc:creator>
  <cp:keywords>Rendición de Cuentas;RNPN;2016;OIR</cp:keywords>
  <cp:lastModifiedBy>ggomez</cp:lastModifiedBy>
  <cp:revision>3087</cp:revision>
  <cp:lastPrinted>2016-09-06T14:26:03Z</cp:lastPrinted>
  <dcterms:created xsi:type="dcterms:W3CDTF">2015-11-16T22:39:08Z</dcterms:created>
  <dcterms:modified xsi:type="dcterms:W3CDTF">2017-08-10T16:07:49Z</dcterms:modified>
</cp:coreProperties>
</file>